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</p:sldMasterIdLst>
  <p:sldIdLst>
    <p:sldId id="282" r:id="rId3"/>
    <p:sldId id="326" r:id="rId4"/>
    <p:sldId id="322" r:id="rId5"/>
    <p:sldId id="327" r:id="rId6"/>
    <p:sldId id="328" r:id="rId7"/>
    <p:sldId id="324" r:id="rId8"/>
    <p:sldId id="32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98"/>
    <a:srgbClr val="C0504D"/>
    <a:srgbClr val="03ABEE"/>
    <a:srgbClr val="F8B1A9"/>
    <a:srgbClr val="FECE4E"/>
    <a:srgbClr val="2F804B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3" autoAdjust="0"/>
    <p:restoredTop sz="94364" autoAdjust="0"/>
  </p:normalViewPr>
  <p:slideViewPr>
    <p:cSldViewPr snapToGrid="0">
      <p:cViewPr varScale="1">
        <p:scale>
          <a:sx n="78" d="100"/>
          <a:sy n="78" d="100"/>
        </p:scale>
        <p:origin x="3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02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1136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51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71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8924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90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766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345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52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533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705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50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5850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442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2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009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810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18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468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36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8900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819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406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1963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50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6475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12/14/2021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28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12/14/2021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886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12/14/2021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626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12/14/2021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60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12/14/2021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5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9936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65366" y="367760"/>
            <a:ext cx="2740524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78590" y="1862982"/>
            <a:ext cx="7318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27: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THỰC HÀNH GẤP, CẮT GHÉP, XẾP HÌNH, VẼ ĐOẠN THẲNG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492" y="1306559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308" y="1774896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3241964" y="194042"/>
            <a:ext cx="8123382" cy="3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3251200" y="3289191"/>
            <a:ext cx="8114145" cy="3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252920" y="421023"/>
            <a:ext cx="77106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14489" y="1041508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2485" y="1656122"/>
            <a:ext cx="62742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Vẽ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đoạn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thẳng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2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7cm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6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65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bước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đoạn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thẳng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1306" y="1575707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Bước</a:t>
            </a:r>
            <a:r>
              <a:rPr lang="en-US" sz="2400" b="1" dirty="0" smtClean="0">
                <a:solidFill>
                  <a:srgbClr val="002060"/>
                </a:solidFill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</a:rPr>
              <a:t>Chấm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điểm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306" y="2560864"/>
            <a:ext cx="1138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Bước</a:t>
            </a:r>
            <a:r>
              <a:rPr lang="en-US" sz="2400" b="1" dirty="0" smtClean="0">
                <a:solidFill>
                  <a:srgbClr val="002060"/>
                </a:solidFill>
              </a:rPr>
              <a:t> 2: </a:t>
            </a:r>
            <a:r>
              <a:rPr lang="en-US" sz="2400" b="1" dirty="0" err="1" smtClean="0">
                <a:solidFill>
                  <a:srgbClr val="002060"/>
                </a:solidFill>
              </a:rPr>
              <a:t>Đặt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thước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vạch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 0 </a:t>
            </a:r>
            <a:r>
              <a:rPr lang="en-US" sz="2400" b="1" dirty="0" err="1" smtClean="0">
                <a:solidFill>
                  <a:srgbClr val="002060"/>
                </a:solidFill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thước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trùng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điểm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vừa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chấm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305" y="3546021"/>
            <a:ext cx="1138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Bước</a:t>
            </a:r>
            <a:r>
              <a:rPr lang="en-US" sz="2400" b="1" dirty="0" smtClean="0">
                <a:solidFill>
                  <a:srgbClr val="002060"/>
                </a:solidFill>
              </a:rPr>
              <a:t> 3: </a:t>
            </a:r>
            <a:r>
              <a:rPr lang="en-US" sz="2400" b="1" dirty="0" err="1" smtClean="0">
                <a:solidFill>
                  <a:srgbClr val="002060"/>
                </a:solidFill>
              </a:rPr>
              <a:t>Chấm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điểm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tại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trí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độ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dài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yêu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cầu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898" y="4759778"/>
            <a:ext cx="1138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Bước</a:t>
            </a:r>
            <a:r>
              <a:rPr lang="en-US" sz="2400" b="1" dirty="0" smtClean="0">
                <a:solidFill>
                  <a:srgbClr val="002060"/>
                </a:solidFill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</a:rPr>
              <a:t>Nối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điểm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đó</a:t>
            </a:r>
            <a:r>
              <a:rPr lang="en-US" sz="2400" b="1" dirty="0" smtClean="0">
                <a:solidFill>
                  <a:srgbClr val="002060"/>
                </a:solidFill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đoạn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thẳng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dài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cần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vẽ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1</a:t>
              </a:r>
              <a:endParaRPr lang="en-US" sz="4000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49205" y="2166686"/>
            <a:ext cx="93410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a) AB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9 cm.</a:t>
            </a:r>
            <a:endParaRPr lang="en-US" sz="28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9730331" y="2961518"/>
            <a:ext cx="732338" cy="74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810936"/>
            <a:ext cx="881014" cy="89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938746" y="3096854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</a:t>
            </a:r>
            <a:r>
              <a:rPr lang="en-US" sz="2800" dirty="0" smtClean="0"/>
              <a:t>cm</a:t>
            </a:r>
            <a:endParaRPr lang="en-US" sz="2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637793" y="3665146"/>
            <a:ext cx="6982183" cy="381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61976" y="2889021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4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4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6" grpId="0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4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6" grpId="0"/>
          <p:bldP spid="3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sp>
        <p:nvSpPr>
          <p:cNvPr id="28" name="TextBox 27"/>
          <p:cNvSpPr txBox="1"/>
          <p:nvPr/>
        </p:nvSpPr>
        <p:spPr>
          <a:xfrm rot="322671">
            <a:off x="4700500" y="297086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 rot="21379289">
            <a:off x="5143584" y="416748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 rot="327986">
            <a:off x="10087515" y="3597916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2" name="Freeform 1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3" idx="1"/>
                <a:endCxn id="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0"/>
                <a:endCxn id="1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1"/>
                <a:endCxn id="1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31" name="TextBox 30"/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vở</a:t>
              </a:r>
              <a:endParaRPr lang="en-US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5703494" y="3510321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7919485" y="4434174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9296298" y="1831711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7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192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等线</vt:lpstr>
      <vt:lpstr>HP001 4 hàng</vt:lpstr>
      <vt:lpstr>HP001 4H</vt:lpstr>
      <vt:lpstr>Times New Roman</vt:lpstr>
      <vt:lpstr>UTM Cookies</vt:lpstr>
      <vt:lpstr>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102</cp:revision>
  <dcterms:created xsi:type="dcterms:W3CDTF">2021-06-02T01:34:28Z</dcterms:created>
  <dcterms:modified xsi:type="dcterms:W3CDTF">2021-12-14T03:16:34Z</dcterms:modified>
</cp:coreProperties>
</file>