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2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9" r:id="rId2"/>
    <p:sldMasterId id="2147483733" r:id="rId3"/>
    <p:sldMasterId id="2147483749" r:id="rId4"/>
  </p:sldMasterIdLst>
  <p:sldIdLst>
    <p:sldId id="284" r:id="rId5"/>
    <p:sldId id="287" r:id="rId6"/>
    <p:sldId id="288" r:id="rId7"/>
    <p:sldId id="289" r:id="rId8"/>
    <p:sldId id="290" r:id="rId9"/>
    <p:sldId id="260" r:id="rId10"/>
    <p:sldId id="283" r:id="rId11"/>
    <p:sldId id="278" r:id="rId12"/>
    <p:sldId id="292" r:id="rId13"/>
    <p:sldId id="280" r:id="rId14"/>
    <p:sldId id="281" r:id="rId15"/>
    <p:sldId id="282" r:id="rId16"/>
  </p:sldIdLst>
  <p:sldSz cx="12192000" cy="6858000"/>
  <p:notesSz cx="6858000" cy="9144000"/>
  <p:custDataLst>
    <p:tags r:id="rId17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32E"/>
    <a:srgbClr val="FFFABE"/>
    <a:srgbClr val="C6E9FD"/>
    <a:srgbClr val="FFF79A"/>
    <a:srgbClr val="FDC477"/>
    <a:srgbClr val="CDDC29"/>
    <a:srgbClr val="DFE676"/>
    <a:srgbClr val="88D5E9"/>
    <a:srgbClr val="EEFBFE"/>
    <a:srgbClr val="FA71A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82" d="100"/>
          <a:sy n="82" d="100"/>
        </p:scale>
        <p:origin x="56" y="8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ags" Target="tags/tag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70981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1283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4538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13225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39333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7593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0709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84926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01650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32771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2052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32748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1277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90132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75348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9979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923796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215579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058800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910119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33167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46258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08420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602099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457245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62669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37183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7717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16653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936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54477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6959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67253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2813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668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2497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683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01591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36305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7308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40430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644868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974495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7296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7460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6554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5111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50759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5628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4808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4416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3235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234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5438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8812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533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43272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01000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491969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90868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1385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41625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755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4597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28855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36548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2666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76874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9568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516211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8730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18903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87861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2177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91053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74F2C4D-71A7-41CA-A3AB-87D2260E5DD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CE49FF-88C6-49E7-92E3-FFE4B5F851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29492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74F2C4D-71A7-41CA-A3AB-87D2260E5DD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CE49FF-88C6-49E7-92E3-FFE4B5F851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7838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EE9CBB4B-3B26-4525-B432-8B800771D3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0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79773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EE9CBB4B-3B26-4525-B432-8B800771D3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0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948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EE9CBB4B-3B26-4525-B432-8B800771D3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0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36286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EE9CBB4B-3B26-4525-B432-8B800771D3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0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05057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EE9CBB4B-3B26-4525-B432-8B800771D3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0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7978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1C2A217D-ED2E-4E0A-A3D7-4C001539CED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0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矩形 7" descr="e7d195523061f1c0600ade85ab8d19863d296bbd6d3c8047FB0A4867354E4F1E3A7DEAE3C4C4B5C9777EC9E9D7F78045DB0296A4194571101A21F67FC7D6C39966CE50B69116E2EE84E571E25F3C0CCE21D51995AEE648537E740CEA7618AB930102B534381A4D659FACB713EADFEEF3A07E9AE228A0A86F3911C6D7004F86999813B5C3A29D38A2E60656253DA35015324BD0E860A42138">
            <a:extLst>
              <a:ext uri="{FF2B5EF4-FFF2-40B4-BE49-F238E27FC236}">
                <a16:creationId xmlns:a16="http://schemas.microsoft.com/office/drawing/2014/main" id="{9301191A-AF8E-42C5-AAD3-16E33E31DBD4}"/>
              </a:ext>
            </a:extLst>
          </p:cNvPr>
          <p:cNvSpPr/>
          <p:nvPr userDrawn="1"/>
        </p:nvSpPr>
        <p:spPr>
          <a:xfrm>
            <a:off x="206901" y="201778"/>
            <a:ext cx="11778197" cy="64544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105号-简雅黑" panose="00000500000000000000" pitchFamily="2" charset="-122"/>
              <a:ea typeface="字魂105号-简雅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61383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A0C04D4-A95F-4E29-8E9C-15DC8E6BEE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0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任意多边形 115" descr="e7d195523061f1c0092ce48a5fc95870a0687ac45bc8b2caB227BFDC40F9DB2B7A559DE97B8BDC6E716585DDCE188C7BF488BAA08C98985C74A3E1B5E305210FABE6A8AE2A6A8AB67019A6860E9B7AF54916ED29C96406914204C2D0CB8222345EEA348478ED4A14896AB9EF0464A23D5009049DF3C3EE38C59E781D518F6BAE5584556BEFA2CF0D25CD09A5D59C5CC1">
            <a:extLst>
              <a:ext uri="{FF2B5EF4-FFF2-40B4-BE49-F238E27FC236}">
                <a16:creationId xmlns:a16="http://schemas.microsoft.com/office/drawing/2014/main" id="{E5A55648-48EA-42B5-8C76-0AA577285BED}"/>
              </a:ext>
            </a:extLst>
          </p:cNvPr>
          <p:cNvSpPr/>
          <p:nvPr userDrawn="1"/>
        </p:nvSpPr>
        <p:spPr>
          <a:xfrm>
            <a:off x="1412868" y="-9991"/>
            <a:ext cx="9366263" cy="6877982"/>
          </a:xfrm>
          <a:custGeom>
            <a:avLst/>
            <a:gdLst>
              <a:gd name="connsiteX0" fmla="*/ 1376638 w 9343606"/>
              <a:gd name="connsiteY0" fmla="*/ 0 h 6861345"/>
              <a:gd name="connsiteX1" fmla="*/ 7966969 w 9343606"/>
              <a:gd name="connsiteY1" fmla="*/ 0 h 6861345"/>
              <a:gd name="connsiteX2" fmla="*/ 7975267 w 9343606"/>
              <a:gd name="connsiteY2" fmla="*/ 8202 h 6861345"/>
              <a:gd name="connsiteX3" fmla="*/ 9343606 w 9343606"/>
              <a:gd name="connsiteY3" fmla="*/ 3432876 h 6861345"/>
              <a:gd name="connsiteX4" fmla="*/ 7975267 w 9343606"/>
              <a:gd name="connsiteY4" fmla="*/ 6857551 h 6861345"/>
              <a:gd name="connsiteX5" fmla="*/ 7971428 w 9343606"/>
              <a:gd name="connsiteY5" fmla="*/ 6861345 h 6861345"/>
              <a:gd name="connsiteX6" fmla="*/ 1372179 w 9343606"/>
              <a:gd name="connsiteY6" fmla="*/ 6861345 h 6861345"/>
              <a:gd name="connsiteX7" fmla="*/ 1368340 w 9343606"/>
              <a:gd name="connsiteY7" fmla="*/ 6857551 h 6861345"/>
              <a:gd name="connsiteX8" fmla="*/ 0 w 9343606"/>
              <a:gd name="connsiteY8" fmla="*/ 3432876 h 6861345"/>
              <a:gd name="connsiteX9" fmla="*/ 1368340 w 9343606"/>
              <a:gd name="connsiteY9" fmla="*/ 8202 h 6861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343606" h="6861345">
                <a:moveTo>
                  <a:pt x="1376638" y="0"/>
                </a:moveTo>
                <a:lnTo>
                  <a:pt x="7966969" y="0"/>
                </a:lnTo>
                <a:lnTo>
                  <a:pt x="7975267" y="8202"/>
                </a:lnTo>
                <a:cubicBezTo>
                  <a:pt x="8820697" y="884653"/>
                  <a:pt x="9343606" y="2095458"/>
                  <a:pt x="9343606" y="3432876"/>
                </a:cubicBezTo>
                <a:cubicBezTo>
                  <a:pt x="9343606" y="4770295"/>
                  <a:pt x="8820697" y="5981100"/>
                  <a:pt x="7975267" y="6857551"/>
                </a:cubicBezTo>
                <a:lnTo>
                  <a:pt x="7971428" y="6861345"/>
                </a:lnTo>
                <a:lnTo>
                  <a:pt x="1372179" y="6861345"/>
                </a:lnTo>
                <a:lnTo>
                  <a:pt x="1368340" y="6857551"/>
                </a:lnTo>
                <a:cubicBezTo>
                  <a:pt x="522910" y="5981100"/>
                  <a:pt x="0" y="4770295"/>
                  <a:pt x="0" y="3432876"/>
                </a:cubicBezTo>
                <a:cubicBezTo>
                  <a:pt x="0" y="2095458"/>
                  <a:pt x="522910" y="884653"/>
                  <a:pt x="1368340" y="82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105号-简雅黑" panose="00000500000000000000" pitchFamily="2" charset="-122"/>
              <a:ea typeface="字魂105号-简雅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409369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26EAC14-93C8-41A4-8F3D-735C3FE3C6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06A2229-ABE2-43EA-A72C-8AC3D8F69DF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C2F3769D-18D4-42FB-9210-628E62701B8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CF8C9220-ED5B-41C8-98CF-3D4506C29D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61EC6-CEF7-4AB0-B188-5248CFDC1A1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9AFB0CB8-A4EB-4D2D-BFE9-E6C2EBA2F1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46298273-E673-446B-8005-9147E95351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98DC46-BB54-4822-9C75-95A4D5172AE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926829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811B91D-EE9A-420A-9F10-02175033D2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6CC0607-83B0-4C32-A2DB-DC27DFDC4D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8DA33036-F66C-4876-95D5-9F338956903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2F5AA68-8E10-43BE-9C21-C4653874953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7154EBD-7912-4A4F-BA1D-2FBFD8F6F0E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3A51E850-E03D-481D-AF10-8956915F61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61EC6-CEF7-4AB0-B188-5248CFDC1A1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F5766231-0007-4E2E-854B-582F8CE8DB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7AE1CC80-AADE-42A2-997B-452F62F0AD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98DC46-BB54-4822-9C75-95A4D5172AE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36062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BA233AE-FBF3-4E14-A743-8C99E78E79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8BBE85ED-005D-401D-8B6B-C419162579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61EC6-CEF7-4AB0-B188-5248CFDC1A1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11D2BC7B-5E91-4B97-BCE4-AC58BC9305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1C8C5614-A367-4E35-B3B0-82CF2254C5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98DC46-BB54-4822-9C75-95A4D5172AE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174581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B90DC1F-38EB-48E6-8C52-21D8E215E9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61EC6-CEF7-4AB0-B188-5248CFDC1A1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DA7A6E0D-BAE0-43BC-8F66-E957B0F096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7363DF06-A974-41E9-9533-706316459D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98DC46-BB54-4822-9C75-95A4D5172AE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924019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C8C8AAE-F68D-4CB8-8C2F-2B44AC81A1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825211C-4897-467E-AEA7-8CA51D9BFE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72A9D562-E04B-48A9-9980-C41428B72FE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A39ABC2-4A83-4907-9458-48F30AC9B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61EC6-CEF7-4AB0-B188-5248CFDC1A1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37BCD3E6-590A-472C-816E-C7B41DF0E0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2038190-1E6F-4CCE-88E7-C4E010A21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98DC46-BB54-4822-9C75-95A4D5172AE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985702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999EC26-6234-4C9F-9346-F9154AB4A8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67762B7E-04B9-4317-BFE2-9440E7ACACF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77A4425D-CD31-4725-9847-8E3A9FF1E41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FF6CB55-33EB-4EA1-83E7-56DD9DF6DF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61EC6-CEF7-4AB0-B188-5248CFDC1A1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6A17A22D-D103-4107-9119-2A896DF3A0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6F317F9B-DF6B-4E98-AABB-E618897A15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98DC46-BB54-4822-9C75-95A4D5172AE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620934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22E3001-34C1-4802-87B7-0660EA6E28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43EEB021-336F-446B-A5CB-D5A674618A9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22555DE-A1CA-472A-85CF-266876A812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61EC6-CEF7-4AB0-B188-5248CFDC1A1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9EC6C19-17B0-4289-9D89-D61D7159C5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B884576-9190-4F21-A35E-7EAEF02F1D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98DC46-BB54-4822-9C75-95A4D5172AE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83520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B43D673C-A178-4AE8-81E9-AFF83FC3954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AA6D469D-C2E4-40BF-A404-674B3557B4E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695A22A-7DE5-4925-AD62-51F7DA26B2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61EC6-CEF7-4AB0-B188-5248CFDC1A1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77F4804-8189-4AA7-8CBC-3328C46841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71A772C-56F5-419D-9F1A-7527DADA28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98DC46-BB54-4822-9C75-95A4D5172AE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08445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82234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77474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0486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2555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819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78935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7716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32293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88924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0631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79250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66422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1589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7317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07932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85985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22584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75852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6613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2980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5.xml"/><Relationship Id="rId18" Type="http://schemas.openxmlformats.org/officeDocument/2006/relationships/slideLayout" Target="../slideLayouts/slideLayout50.xml"/><Relationship Id="rId26" Type="http://schemas.openxmlformats.org/officeDocument/2006/relationships/slideLayout" Target="../slideLayouts/slideLayout58.xml"/><Relationship Id="rId3" Type="http://schemas.openxmlformats.org/officeDocument/2006/relationships/slideLayout" Target="../slideLayouts/slideLayout35.xml"/><Relationship Id="rId21" Type="http://schemas.openxmlformats.org/officeDocument/2006/relationships/slideLayout" Target="../slideLayouts/slideLayout53.xml"/><Relationship Id="rId34" Type="http://schemas.openxmlformats.org/officeDocument/2006/relationships/theme" Target="../theme/theme2.xml"/><Relationship Id="rId7" Type="http://schemas.openxmlformats.org/officeDocument/2006/relationships/slideLayout" Target="../slideLayouts/slideLayout39.xml"/><Relationship Id="rId12" Type="http://schemas.openxmlformats.org/officeDocument/2006/relationships/slideLayout" Target="../slideLayouts/slideLayout44.xml"/><Relationship Id="rId17" Type="http://schemas.openxmlformats.org/officeDocument/2006/relationships/slideLayout" Target="../slideLayouts/slideLayout49.xml"/><Relationship Id="rId25" Type="http://schemas.openxmlformats.org/officeDocument/2006/relationships/slideLayout" Target="../slideLayouts/slideLayout57.xml"/><Relationship Id="rId33" Type="http://schemas.openxmlformats.org/officeDocument/2006/relationships/slideLayout" Target="../slideLayouts/slideLayout65.xml"/><Relationship Id="rId2" Type="http://schemas.openxmlformats.org/officeDocument/2006/relationships/slideLayout" Target="../slideLayouts/slideLayout34.xml"/><Relationship Id="rId16" Type="http://schemas.openxmlformats.org/officeDocument/2006/relationships/slideLayout" Target="../slideLayouts/slideLayout48.xml"/><Relationship Id="rId20" Type="http://schemas.openxmlformats.org/officeDocument/2006/relationships/slideLayout" Target="../slideLayouts/slideLayout52.xml"/><Relationship Id="rId29" Type="http://schemas.openxmlformats.org/officeDocument/2006/relationships/slideLayout" Target="../slideLayouts/slideLayout61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11" Type="http://schemas.openxmlformats.org/officeDocument/2006/relationships/slideLayout" Target="../slideLayouts/slideLayout43.xml"/><Relationship Id="rId24" Type="http://schemas.openxmlformats.org/officeDocument/2006/relationships/slideLayout" Target="../slideLayouts/slideLayout56.xml"/><Relationship Id="rId32" Type="http://schemas.openxmlformats.org/officeDocument/2006/relationships/slideLayout" Target="../slideLayouts/slideLayout64.xml"/><Relationship Id="rId5" Type="http://schemas.openxmlformats.org/officeDocument/2006/relationships/slideLayout" Target="../slideLayouts/slideLayout37.xml"/><Relationship Id="rId15" Type="http://schemas.openxmlformats.org/officeDocument/2006/relationships/slideLayout" Target="../slideLayouts/slideLayout47.xml"/><Relationship Id="rId23" Type="http://schemas.openxmlformats.org/officeDocument/2006/relationships/slideLayout" Target="../slideLayouts/slideLayout55.xml"/><Relationship Id="rId28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42.xml"/><Relationship Id="rId19" Type="http://schemas.openxmlformats.org/officeDocument/2006/relationships/slideLayout" Target="../slideLayouts/slideLayout51.xml"/><Relationship Id="rId31" Type="http://schemas.openxmlformats.org/officeDocument/2006/relationships/slideLayout" Target="../slideLayouts/slideLayout63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Relationship Id="rId14" Type="http://schemas.openxmlformats.org/officeDocument/2006/relationships/slideLayout" Target="../slideLayouts/slideLayout46.xml"/><Relationship Id="rId22" Type="http://schemas.openxmlformats.org/officeDocument/2006/relationships/slideLayout" Target="../slideLayouts/slideLayout54.xml"/><Relationship Id="rId27" Type="http://schemas.openxmlformats.org/officeDocument/2006/relationships/slideLayout" Target="../slideLayouts/slideLayout59.xml"/><Relationship Id="rId30" Type="http://schemas.openxmlformats.org/officeDocument/2006/relationships/slideLayout" Target="../slideLayouts/slideLayout62.xml"/><Relationship Id="rId8" Type="http://schemas.openxmlformats.org/officeDocument/2006/relationships/slideLayout" Target="../slideLayouts/slideLayout4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.xml"/><Relationship Id="rId13" Type="http://schemas.openxmlformats.org/officeDocument/2006/relationships/slideLayout" Target="../slideLayouts/slideLayout78.xml"/><Relationship Id="rId18" Type="http://schemas.openxmlformats.org/officeDocument/2006/relationships/image" Target="../media/image5.jpg"/><Relationship Id="rId3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2.xml"/><Relationship Id="rId12" Type="http://schemas.openxmlformats.org/officeDocument/2006/relationships/slideLayout" Target="../slideLayouts/slideLayout77.xml"/><Relationship Id="rId17" Type="http://schemas.openxmlformats.org/officeDocument/2006/relationships/tags" Target="../tags/tag2.xml"/><Relationship Id="rId2" Type="http://schemas.openxmlformats.org/officeDocument/2006/relationships/slideLayout" Target="../slideLayouts/slideLayout67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5" Type="http://schemas.openxmlformats.org/officeDocument/2006/relationships/slideLayout" Target="../slideLayouts/slideLayout70.xml"/><Relationship Id="rId1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Relationship Id="rId14" Type="http://schemas.openxmlformats.org/officeDocument/2006/relationships/slideLayout" Target="../slideLayouts/slideLayout79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3.xml"/><Relationship Id="rId18" Type="http://schemas.openxmlformats.org/officeDocument/2006/relationships/slideLayout" Target="../slideLayouts/slideLayout98.xml"/><Relationship Id="rId26" Type="http://schemas.openxmlformats.org/officeDocument/2006/relationships/slideLayout" Target="../slideLayouts/slideLayout106.xml"/><Relationship Id="rId39" Type="http://schemas.openxmlformats.org/officeDocument/2006/relationships/slideLayout" Target="../slideLayouts/slideLayout119.xml"/><Relationship Id="rId21" Type="http://schemas.openxmlformats.org/officeDocument/2006/relationships/slideLayout" Target="../slideLayouts/slideLayout101.xml"/><Relationship Id="rId34" Type="http://schemas.openxmlformats.org/officeDocument/2006/relationships/slideLayout" Target="../slideLayouts/slideLayout114.xml"/><Relationship Id="rId42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87.xml"/><Relationship Id="rId2" Type="http://schemas.openxmlformats.org/officeDocument/2006/relationships/slideLayout" Target="../slideLayouts/slideLayout82.xml"/><Relationship Id="rId16" Type="http://schemas.openxmlformats.org/officeDocument/2006/relationships/slideLayout" Target="../slideLayouts/slideLayout96.xml"/><Relationship Id="rId20" Type="http://schemas.openxmlformats.org/officeDocument/2006/relationships/slideLayout" Target="../slideLayouts/slideLayout100.xml"/><Relationship Id="rId29" Type="http://schemas.openxmlformats.org/officeDocument/2006/relationships/slideLayout" Target="../slideLayouts/slideLayout109.xml"/><Relationship Id="rId41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24" Type="http://schemas.openxmlformats.org/officeDocument/2006/relationships/slideLayout" Target="../slideLayouts/slideLayout104.xml"/><Relationship Id="rId32" Type="http://schemas.openxmlformats.org/officeDocument/2006/relationships/slideLayout" Target="../slideLayouts/slideLayout112.xml"/><Relationship Id="rId37" Type="http://schemas.openxmlformats.org/officeDocument/2006/relationships/slideLayout" Target="../slideLayouts/slideLayout117.xml"/><Relationship Id="rId40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85.xml"/><Relationship Id="rId15" Type="http://schemas.openxmlformats.org/officeDocument/2006/relationships/slideLayout" Target="../slideLayouts/slideLayout95.xml"/><Relationship Id="rId23" Type="http://schemas.openxmlformats.org/officeDocument/2006/relationships/slideLayout" Target="../slideLayouts/slideLayout103.xml"/><Relationship Id="rId28" Type="http://schemas.openxmlformats.org/officeDocument/2006/relationships/slideLayout" Target="../slideLayouts/slideLayout108.xml"/><Relationship Id="rId36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90.xml"/><Relationship Id="rId19" Type="http://schemas.openxmlformats.org/officeDocument/2006/relationships/slideLayout" Target="../slideLayouts/slideLayout99.xml"/><Relationship Id="rId31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Relationship Id="rId14" Type="http://schemas.openxmlformats.org/officeDocument/2006/relationships/slideLayout" Target="../slideLayouts/slideLayout94.xml"/><Relationship Id="rId22" Type="http://schemas.openxmlformats.org/officeDocument/2006/relationships/slideLayout" Target="../slideLayouts/slideLayout102.xml"/><Relationship Id="rId27" Type="http://schemas.openxmlformats.org/officeDocument/2006/relationships/slideLayout" Target="../slideLayouts/slideLayout107.xml"/><Relationship Id="rId30" Type="http://schemas.openxmlformats.org/officeDocument/2006/relationships/slideLayout" Target="../slideLayouts/slideLayout110.xml"/><Relationship Id="rId35" Type="http://schemas.openxmlformats.org/officeDocument/2006/relationships/slideLayout" Target="../slideLayouts/slideLayout115.xml"/><Relationship Id="rId43" Type="http://schemas.openxmlformats.org/officeDocument/2006/relationships/theme" Target="../theme/theme4.xml"/><Relationship Id="rId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92.xml"/><Relationship Id="rId17" Type="http://schemas.openxmlformats.org/officeDocument/2006/relationships/slideLayout" Target="../slideLayouts/slideLayout97.xml"/><Relationship Id="rId25" Type="http://schemas.openxmlformats.org/officeDocument/2006/relationships/slideLayout" Target="../slideLayouts/slideLayout105.xml"/><Relationship Id="rId33" Type="http://schemas.openxmlformats.org/officeDocument/2006/relationships/slideLayout" Target="../slideLayouts/slideLayout113.xml"/><Relationship Id="rId38" Type="http://schemas.openxmlformats.org/officeDocument/2006/relationships/slideLayout" Target="../slideLayouts/slideLayout1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801" r:id="rId2"/>
    <p:sldLayoutId id="2147483790" r:id="rId3"/>
    <p:sldLayoutId id="2147483785" r:id="rId4"/>
    <p:sldLayoutId id="2147483663" r:id="rId5"/>
    <p:sldLayoutId id="2147483664" r:id="rId6"/>
    <p:sldLayoutId id="2147483665" r:id="rId7"/>
    <p:sldLayoutId id="2147483675" r:id="rId8"/>
    <p:sldLayoutId id="2147483803" r:id="rId9"/>
    <p:sldLayoutId id="2147483802" r:id="rId10"/>
    <p:sldLayoutId id="2147483796" r:id="rId11"/>
    <p:sldLayoutId id="2147483791" r:id="rId12"/>
    <p:sldLayoutId id="2147483775" r:id="rId13"/>
    <p:sldLayoutId id="2147483692" r:id="rId14"/>
    <p:sldLayoutId id="2147483694" r:id="rId15"/>
    <p:sldLayoutId id="2147483693" r:id="rId16"/>
    <p:sldLayoutId id="2147483806" r:id="rId17"/>
    <p:sldLayoutId id="2147483805" r:id="rId18"/>
    <p:sldLayoutId id="2147483804" r:id="rId19"/>
    <p:sldLayoutId id="2147483794" r:id="rId20"/>
    <p:sldLayoutId id="2147483793" r:id="rId21"/>
    <p:sldLayoutId id="2147483792" r:id="rId22"/>
    <p:sldLayoutId id="2147483691" r:id="rId23"/>
    <p:sldLayoutId id="2147483676" r:id="rId24"/>
    <p:sldLayoutId id="2147483677" r:id="rId25"/>
    <p:sldLayoutId id="2147483678" r:id="rId26"/>
    <p:sldLayoutId id="2147483679" r:id="rId27"/>
    <p:sldLayoutId id="2147483680" r:id="rId28"/>
    <p:sldLayoutId id="2147483695" r:id="rId29"/>
    <p:sldLayoutId id="2147483696" r:id="rId30"/>
    <p:sldLayoutId id="2147483697" r:id="rId31"/>
    <p:sldLayoutId id="2147483698" r:id="rId3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2760814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  <p:sldLayoutId id="2147483725" r:id="rId26"/>
    <p:sldLayoutId id="2147483726" r:id="rId27"/>
    <p:sldLayoutId id="2147483727" r:id="rId28"/>
    <p:sldLayoutId id="2147483728" r:id="rId29"/>
    <p:sldLayoutId id="2147483729" r:id="rId30"/>
    <p:sldLayoutId id="2147483730" r:id="rId31"/>
    <p:sldLayoutId id="2147483731" r:id="rId32"/>
    <p:sldLayoutId id="2147483732" r:id="rId3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6643EE34-44C3-4B59-AC17-B8DF3DFA70E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FCFCF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www.9slide.vn</a:t>
            </a:r>
          </a:p>
        </p:txBody>
      </p:sp>
      <p:sp>
        <p:nvSpPr>
          <p:cNvPr id="2" name="标题占位符 1">
            <a:extLst>
              <a:ext uri="{FF2B5EF4-FFF2-40B4-BE49-F238E27FC236}">
                <a16:creationId xmlns:a16="http://schemas.microsoft.com/office/drawing/2014/main" id="{07F89AB7-3D0E-40C8-9F30-7EE61C679F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B48F590-E54B-4D27-9F04-529B05A8988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32C9151-11B3-470B-9928-2171C08524F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61EC6-CEF7-4AB0-B188-5248CFDC1A1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A80E1EA-9C99-4395-973B-0080F7F8BFB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B2A5F70-62FA-4342-A5D9-EE441421B67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98DC46-BB54-4822-9C75-95A4D5172AE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3CAC8FF-D3D9-42DF-8D75-ACF70891430A}"/>
              </a:ext>
            </a:extLst>
          </p:cNvPr>
          <p:cNvSpPr>
            <a:spLocks noChangeAspect="1"/>
          </p:cNvSpPr>
          <p:nvPr userDrawn="1">
            <p:custDataLst>
              <p:tags r:id="rId17"/>
            </p:custDataLst>
          </p:nvPr>
        </p:nvSpPr>
        <p:spPr>
          <a:xfrm>
            <a:off x="2705100" y="38100"/>
            <a:ext cx="6781800" cy="6781800"/>
          </a:xfrm>
          <a:prstGeom prst="ellipse">
            <a:avLst/>
          </a:prstGeom>
          <a:blipFill dpi="0" rotWithShape="0">
            <a:blip r:embed="rId18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53463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  <p:sldLayoutId id="2147483737" r:id="rId4"/>
    <p:sldLayoutId id="2147483738" r:id="rId5"/>
    <p:sldLayoutId id="2147483739" r:id="rId6"/>
    <p:sldLayoutId id="2147483740" r:id="rId7"/>
    <p:sldLayoutId id="2147483741" r:id="rId8"/>
    <p:sldLayoutId id="2147483742" r:id="rId9"/>
    <p:sldLayoutId id="2147483743" r:id="rId10"/>
    <p:sldLayoutId id="2147483744" r:id="rId11"/>
    <p:sldLayoutId id="2147483745" r:id="rId12"/>
    <p:sldLayoutId id="2147483746" r:id="rId13"/>
    <p:sldLayoutId id="2147483747" r:id="rId14"/>
    <p:sldLayoutId id="2147483748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9Slide.vn - 2019">
            <a:extLst>
              <a:ext uri="{FF2B5EF4-FFF2-40B4-BE49-F238E27FC236}">
                <a16:creationId xmlns:a16="http://schemas.microsoft.com/office/drawing/2014/main" id="{99A11C07-8329-467B-8C9D-6DE3C22EB92E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FCFC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F15528-21DE-4FAA-801E-634DDDAF4B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22712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79" r:id="rId2"/>
    <p:sldLayoutId id="2147483776" r:id="rId3"/>
    <p:sldLayoutId id="2147483751" r:id="rId4"/>
    <p:sldLayoutId id="2147483752" r:id="rId5"/>
    <p:sldLayoutId id="2147483753" r:id="rId6"/>
    <p:sldLayoutId id="2147483754" r:id="rId7"/>
    <p:sldLayoutId id="2147483755" r:id="rId8"/>
    <p:sldLayoutId id="2147483756" r:id="rId9"/>
    <p:sldLayoutId id="2147483757" r:id="rId10"/>
    <p:sldLayoutId id="2147483758" r:id="rId11"/>
    <p:sldLayoutId id="2147483800" r:id="rId12"/>
    <p:sldLayoutId id="2147483799" r:id="rId13"/>
    <p:sldLayoutId id="2147483798" r:id="rId14"/>
    <p:sldLayoutId id="2147483797" r:id="rId15"/>
    <p:sldLayoutId id="2147483789" r:id="rId16"/>
    <p:sldLayoutId id="2147483788" r:id="rId17"/>
    <p:sldLayoutId id="2147483787" r:id="rId18"/>
    <p:sldLayoutId id="2147483786" r:id="rId19"/>
    <p:sldLayoutId id="2147483784" r:id="rId20"/>
    <p:sldLayoutId id="2147483783" r:id="rId21"/>
    <p:sldLayoutId id="2147483782" r:id="rId22"/>
    <p:sldLayoutId id="2147483781" r:id="rId23"/>
    <p:sldLayoutId id="2147483780" r:id="rId24"/>
    <p:sldLayoutId id="2147483778" r:id="rId25"/>
    <p:sldLayoutId id="2147483777" r:id="rId26"/>
    <p:sldLayoutId id="2147483759" r:id="rId27"/>
    <p:sldLayoutId id="2147483760" r:id="rId28"/>
    <p:sldLayoutId id="2147483761" r:id="rId29"/>
    <p:sldLayoutId id="2147483762" r:id="rId30"/>
    <p:sldLayoutId id="2147483763" r:id="rId31"/>
    <p:sldLayoutId id="2147483764" r:id="rId32"/>
    <p:sldLayoutId id="2147483765" r:id="rId33"/>
    <p:sldLayoutId id="2147483766" r:id="rId34"/>
    <p:sldLayoutId id="2147483767" r:id="rId35"/>
    <p:sldLayoutId id="2147483768" r:id="rId36"/>
    <p:sldLayoutId id="2147483769" r:id="rId37"/>
    <p:sldLayoutId id="2147483770" r:id="rId38"/>
    <p:sldLayoutId id="2147483771" r:id="rId39"/>
    <p:sldLayoutId id="2147483772" r:id="rId40"/>
    <p:sldLayoutId id="2147483773" r:id="rId41"/>
    <p:sldLayoutId id="2147483774" r:id="rId4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8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12" Type="http://schemas.openxmlformats.org/officeDocument/2006/relationships/image" Target="../media/image2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20.pn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0" Type="http://schemas.openxmlformats.org/officeDocument/2006/relationships/image" Target="../media/image24.png"/><Relationship Id="rId4" Type="http://schemas.openxmlformats.org/officeDocument/2006/relationships/audio" Target="../media/audio3.wav"/><Relationship Id="rId9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20.png"/><Relationship Id="rId11" Type="http://schemas.openxmlformats.org/officeDocument/2006/relationships/image" Target="../media/image28.png"/><Relationship Id="rId5" Type="http://schemas.openxmlformats.org/officeDocument/2006/relationships/image" Target="../media/image19.png"/><Relationship Id="rId10" Type="http://schemas.openxmlformats.org/officeDocument/2006/relationships/image" Target="../media/image22.png"/><Relationship Id="rId4" Type="http://schemas.openxmlformats.org/officeDocument/2006/relationships/audio" Target="../media/audio3.wav"/><Relationship Id="rId9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4.wav"/><Relationship Id="rId7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9.png"/><Relationship Id="rId11" Type="http://schemas.openxmlformats.org/officeDocument/2006/relationships/image" Target="../media/image29.png"/><Relationship Id="rId5" Type="http://schemas.openxmlformats.org/officeDocument/2006/relationships/image" Target="../media/image20.png"/><Relationship Id="rId10" Type="http://schemas.openxmlformats.org/officeDocument/2006/relationships/image" Target="../media/image26.png"/><Relationship Id="rId4" Type="http://schemas.openxmlformats.org/officeDocument/2006/relationships/audio" Target="../media/audio3.wav"/><Relationship Id="rId9" Type="http://schemas.openxmlformats.org/officeDocument/2006/relationships/image" Target="../media/image2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audio" Target="../media/audio4.wav"/><Relationship Id="rId7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20.png"/><Relationship Id="rId11" Type="http://schemas.openxmlformats.org/officeDocument/2006/relationships/image" Target="../media/image30.png"/><Relationship Id="rId5" Type="http://schemas.openxmlformats.org/officeDocument/2006/relationships/image" Target="../media/image19.png"/><Relationship Id="rId10" Type="http://schemas.openxmlformats.org/officeDocument/2006/relationships/image" Target="../media/image22.png"/><Relationship Id="rId4" Type="http://schemas.openxmlformats.org/officeDocument/2006/relationships/audio" Target="../media/audio3.wav"/><Relationship Id="rId9" Type="http://schemas.openxmlformats.org/officeDocument/2006/relationships/image" Target="../media/image26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5.png"/><Relationship Id="rId4" Type="http://schemas.microsoft.com/office/2007/relationships/hdphoto" Target="../media/hdphoto2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7">
            <a:extLst>
              <a:ext uri="{FF2B5EF4-FFF2-40B4-BE49-F238E27FC236}">
                <a16:creationId xmlns:a16="http://schemas.microsoft.com/office/drawing/2014/main" id="{547E5025-1427-44FF-A4BB-57181B4A4C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617839"/>
            <a:ext cx="12192000" cy="6858000"/>
          </a:xfrm>
          <a:prstGeom prst="rect">
            <a:avLst/>
          </a:prstGeom>
        </p:spPr>
      </p:pic>
      <p:pic>
        <p:nvPicPr>
          <p:cNvPr id="3" name="图片 11">
            <a:extLst>
              <a:ext uri="{FF2B5EF4-FFF2-40B4-BE49-F238E27FC236}">
                <a16:creationId xmlns:a16="http://schemas.microsoft.com/office/drawing/2014/main" id="{F7D1FBE9-E245-4697-BE1F-B069D2CF36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36792" y="780867"/>
            <a:ext cx="12895385" cy="6943649"/>
          </a:xfrm>
          <a:prstGeom prst="rect">
            <a:avLst/>
          </a:prstGeom>
        </p:spPr>
      </p:pic>
      <p:grpSp>
        <p:nvGrpSpPr>
          <p:cNvPr id="4" name="组合 19">
            <a:extLst>
              <a:ext uri="{FF2B5EF4-FFF2-40B4-BE49-F238E27FC236}">
                <a16:creationId xmlns:a16="http://schemas.microsoft.com/office/drawing/2014/main" id="{D29B1335-C8BD-4B66-BC65-9BCD98DECC02}"/>
              </a:ext>
            </a:extLst>
          </p:cNvPr>
          <p:cNvGrpSpPr/>
          <p:nvPr/>
        </p:nvGrpSpPr>
        <p:grpSpPr>
          <a:xfrm>
            <a:off x="-1439789" y="2183988"/>
            <a:ext cx="4657549" cy="3767021"/>
            <a:chOff x="-1799413" y="912505"/>
            <a:chExt cx="5212190" cy="4215614"/>
          </a:xfrm>
        </p:grpSpPr>
        <p:pic>
          <p:nvPicPr>
            <p:cNvPr id="5" name="图片 22">
              <a:extLst>
                <a:ext uri="{FF2B5EF4-FFF2-40B4-BE49-F238E27FC236}">
                  <a16:creationId xmlns:a16="http://schemas.microsoft.com/office/drawing/2014/main" id="{15BF1217-EC27-480E-BB53-65168B173DC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411778">
              <a:off x="-225634" y="912505"/>
              <a:ext cx="3638411" cy="3496127"/>
            </a:xfrm>
            <a:prstGeom prst="rect">
              <a:avLst/>
            </a:prstGeom>
          </p:spPr>
        </p:pic>
        <p:pic>
          <p:nvPicPr>
            <p:cNvPr id="6" name="图片 20">
              <a:extLst>
                <a:ext uri="{FF2B5EF4-FFF2-40B4-BE49-F238E27FC236}">
                  <a16:creationId xmlns:a16="http://schemas.microsoft.com/office/drawing/2014/main" id="{0FECB383-B2B4-41C8-AF3C-5E7CEF91821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799413" y="2041630"/>
              <a:ext cx="3208968" cy="3086489"/>
            </a:xfrm>
            <a:prstGeom prst="rect">
              <a:avLst/>
            </a:prstGeom>
          </p:spPr>
        </p:pic>
        <p:pic>
          <p:nvPicPr>
            <p:cNvPr id="7" name="图片 21">
              <a:extLst>
                <a:ext uri="{FF2B5EF4-FFF2-40B4-BE49-F238E27FC236}">
                  <a16:creationId xmlns:a16="http://schemas.microsoft.com/office/drawing/2014/main" id="{1F4671BF-61F0-43B2-A7E1-C2866718C67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01924" y="2440968"/>
              <a:ext cx="2506159" cy="2410626"/>
            </a:xfrm>
            <a:prstGeom prst="rect">
              <a:avLst/>
            </a:prstGeom>
          </p:spPr>
        </p:pic>
      </p:grpSp>
      <p:grpSp>
        <p:nvGrpSpPr>
          <p:cNvPr id="8" name="组合 54">
            <a:extLst>
              <a:ext uri="{FF2B5EF4-FFF2-40B4-BE49-F238E27FC236}">
                <a16:creationId xmlns:a16="http://schemas.microsoft.com/office/drawing/2014/main" id="{FA728511-4F6D-4AAD-A885-4B673D9D0BCA}"/>
              </a:ext>
            </a:extLst>
          </p:cNvPr>
          <p:cNvGrpSpPr/>
          <p:nvPr/>
        </p:nvGrpSpPr>
        <p:grpSpPr>
          <a:xfrm>
            <a:off x="-445477" y="4478950"/>
            <a:ext cx="13340862" cy="4046151"/>
            <a:chOff x="-445477" y="4058961"/>
            <a:chExt cx="13340862" cy="4046151"/>
          </a:xfrm>
        </p:grpSpPr>
        <p:pic>
          <p:nvPicPr>
            <p:cNvPr id="9" name="图片 26">
              <a:extLst>
                <a:ext uri="{FF2B5EF4-FFF2-40B4-BE49-F238E27FC236}">
                  <a16:creationId xmlns:a16="http://schemas.microsoft.com/office/drawing/2014/main" id="{11C9752F-A9A9-453E-9CAE-B292D827CA0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45477" y="4058961"/>
              <a:ext cx="13340862" cy="4046151"/>
            </a:xfrm>
            <a:prstGeom prst="rect">
              <a:avLst/>
            </a:prstGeom>
          </p:spPr>
        </p:pic>
        <p:pic>
          <p:nvPicPr>
            <p:cNvPr id="10" name="图片 28">
              <a:extLst>
                <a:ext uri="{FF2B5EF4-FFF2-40B4-BE49-F238E27FC236}">
                  <a16:creationId xmlns:a16="http://schemas.microsoft.com/office/drawing/2014/main" id="{5105B1D9-82DA-4063-96D4-5FCC1303D8C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315" y="4545618"/>
              <a:ext cx="12067278" cy="2023367"/>
            </a:xfrm>
            <a:prstGeom prst="rect">
              <a:avLst/>
            </a:prstGeom>
          </p:spPr>
        </p:pic>
      </p:grpSp>
      <p:grpSp>
        <p:nvGrpSpPr>
          <p:cNvPr id="11" name="组合 33">
            <a:extLst>
              <a:ext uri="{FF2B5EF4-FFF2-40B4-BE49-F238E27FC236}">
                <a16:creationId xmlns:a16="http://schemas.microsoft.com/office/drawing/2014/main" id="{0336097D-843C-4ADB-BA75-1452115EB3A9}"/>
              </a:ext>
            </a:extLst>
          </p:cNvPr>
          <p:cNvGrpSpPr/>
          <p:nvPr/>
        </p:nvGrpSpPr>
        <p:grpSpPr>
          <a:xfrm>
            <a:off x="803958" y="2792186"/>
            <a:ext cx="6271107" cy="4432851"/>
            <a:chOff x="2607267" y="2151100"/>
            <a:chExt cx="7115460" cy="5029698"/>
          </a:xfrm>
        </p:grpSpPr>
        <p:pic>
          <p:nvPicPr>
            <p:cNvPr id="12" name="图片 30">
              <a:extLst>
                <a:ext uri="{FF2B5EF4-FFF2-40B4-BE49-F238E27FC236}">
                  <a16:creationId xmlns:a16="http://schemas.microsoft.com/office/drawing/2014/main" id="{BAC34B08-0745-4480-9EBB-0D43BD53720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3605" y="2151100"/>
              <a:ext cx="4244789" cy="4213229"/>
            </a:xfrm>
            <a:prstGeom prst="rect">
              <a:avLst/>
            </a:prstGeom>
          </p:spPr>
        </p:pic>
        <p:pic>
          <p:nvPicPr>
            <p:cNvPr id="13" name="图片 32">
              <a:extLst>
                <a:ext uri="{FF2B5EF4-FFF2-40B4-BE49-F238E27FC236}">
                  <a16:creationId xmlns:a16="http://schemas.microsoft.com/office/drawing/2014/main" id="{4B8AAA68-71E3-45CF-81B0-F771035DAD7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07267" y="2951362"/>
              <a:ext cx="7115460" cy="4229436"/>
            </a:xfrm>
            <a:prstGeom prst="rect">
              <a:avLst/>
            </a:prstGeom>
          </p:spPr>
        </p:pic>
      </p:grpSp>
      <p:grpSp>
        <p:nvGrpSpPr>
          <p:cNvPr id="14" name="组合 52">
            <a:extLst>
              <a:ext uri="{FF2B5EF4-FFF2-40B4-BE49-F238E27FC236}">
                <a16:creationId xmlns:a16="http://schemas.microsoft.com/office/drawing/2014/main" id="{20EE815C-F848-4A87-B697-7BAC081F276D}"/>
              </a:ext>
            </a:extLst>
          </p:cNvPr>
          <p:cNvGrpSpPr/>
          <p:nvPr/>
        </p:nvGrpSpPr>
        <p:grpSpPr>
          <a:xfrm>
            <a:off x="-976386" y="5198067"/>
            <a:ext cx="4259607" cy="4605932"/>
            <a:chOff x="7951111" y="4778078"/>
            <a:chExt cx="4259607" cy="4605932"/>
          </a:xfrm>
        </p:grpSpPr>
        <p:pic>
          <p:nvPicPr>
            <p:cNvPr id="15" name="图片 35">
              <a:extLst>
                <a:ext uri="{FF2B5EF4-FFF2-40B4-BE49-F238E27FC236}">
                  <a16:creationId xmlns:a16="http://schemas.microsoft.com/office/drawing/2014/main" id="{40C3F148-B045-4751-A9CF-50DFF1B90DC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952397">
              <a:off x="9488342" y="4866595"/>
              <a:ext cx="2722376" cy="3757789"/>
            </a:xfrm>
            <a:prstGeom prst="rect">
              <a:avLst/>
            </a:prstGeom>
          </p:spPr>
        </p:pic>
        <p:pic>
          <p:nvPicPr>
            <p:cNvPr id="16" name="图片 42">
              <a:extLst>
                <a:ext uri="{FF2B5EF4-FFF2-40B4-BE49-F238E27FC236}">
                  <a16:creationId xmlns:a16="http://schemas.microsoft.com/office/drawing/2014/main" id="{8A263FEC-431D-4AD9-81C4-20BEA49F014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438" b="47345"/>
            <a:stretch/>
          </p:blipFill>
          <p:spPr>
            <a:xfrm rot="16454897">
              <a:off x="7967201" y="6144693"/>
              <a:ext cx="2229784" cy="1498144"/>
            </a:xfrm>
            <a:prstGeom prst="rect">
              <a:avLst/>
            </a:prstGeom>
          </p:spPr>
        </p:pic>
        <p:pic>
          <p:nvPicPr>
            <p:cNvPr id="17" name="图片 40">
              <a:extLst>
                <a:ext uri="{FF2B5EF4-FFF2-40B4-BE49-F238E27FC236}">
                  <a16:creationId xmlns:a16="http://schemas.microsoft.com/office/drawing/2014/main" id="{36EF430E-1086-4560-BF3E-436E5C37D07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430200">
              <a:off x="9241061" y="5718501"/>
              <a:ext cx="2631713" cy="3665509"/>
            </a:xfrm>
            <a:prstGeom prst="rect">
              <a:avLst/>
            </a:prstGeom>
          </p:spPr>
        </p:pic>
        <p:pic>
          <p:nvPicPr>
            <p:cNvPr id="18" name="图片 41">
              <a:extLst>
                <a:ext uri="{FF2B5EF4-FFF2-40B4-BE49-F238E27FC236}">
                  <a16:creationId xmlns:a16="http://schemas.microsoft.com/office/drawing/2014/main" id="{951F987D-D33F-4FE3-9A01-33C94E5486F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433830">
              <a:off x="7562690" y="5166499"/>
              <a:ext cx="3622030" cy="2845187"/>
            </a:xfrm>
            <a:prstGeom prst="rect">
              <a:avLst/>
            </a:prstGeom>
          </p:spPr>
        </p:pic>
      </p:grpSp>
      <p:sp>
        <p:nvSpPr>
          <p:cNvPr id="19" name="文本框 29">
            <a:extLst>
              <a:ext uri="{FF2B5EF4-FFF2-40B4-BE49-F238E27FC236}">
                <a16:creationId xmlns:a16="http://schemas.microsoft.com/office/drawing/2014/main" id="{A50FBC2E-2EC6-489F-AFC2-33A5448FEAC6}"/>
              </a:ext>
            </a:extLst>
          </p:cNvPr>
          <p:cNvSpPr txBox="1"/>
          <p:nvPr/>
        </p:nvSpPr>
        <p:spPr>
          <a:xfrm>
            <a:off x="7098208" y="393820"/>
            <a:ext cx="184731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600" b="0" i="0" u="none" strike="noStrike" kern="1200" cap="none" spc="0" normalizeH="0" baseline="0" noProof="0" dirty="0">
              <a:ln w="31750">
                <a:noFill/>
              </a:ln>
              <a:solidFill>
                <a:prstClr val="white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字魂20号-石头体" panose="00000500000000000000" pitchFamily="2" charset="-122"/>
              <a:ea typeface="字魂20号-石头体" panose="00000500000000000000" pitchFamily="2" charset="-122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2255AE8-2C5C-4C2B-BF99-C69C8A78A832}"/>
              </a:ext>
            </a:extLst>
          </p:cNvPr>
          <p:cNvSpPr/>
          <p:nvPr/>
        </p:nvSpPr>
        <p:spPr>
          <a:xfrm>
            <a:off x="5677865" y="366903"/>
            <a:ext cx="5953874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1" i="0" u="none" strike="noStrike" kern="1200" cap="none" spc="0" normalizeH="0" baseline="0" noProof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C000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iCiel Soup of Justice" pitchFamily="2" charset="-93"/>
                <a:ea typeface="+mn-ea"/>
                <a:cs typeface="+mn-cs"/>
              </a:rPr>
              <a:t>KHỞI ĐỘNG</a:t>
            </a:r>
            <a:endParaRPr kumimoji="0" lang="en-US" sz="9600" b="1" i="0" u="none" strike="noStrike" kern="1200" cap="none" spc="0" normalizeH="0" baseline="0" noProof="0" dirty="0">
              <a:ln w="6600">
                <a:solidFill>
                  <a:srgbClr val="ED7D31"/>
                </a:solidFill>
                <a:prstDash val="solid"/>
              </a:ln>
              <a:solidFill>
                <a:srgbClr val="FFC000"/>
              </a:solidFill>
              <a:effectLst>
                <a:outerShdw dist="38100" dir="2700000" algn="tl" rotWithShape="0">
                  <a:srgbClr val="ED7D31"/>
                </a:outerShdw>
              </a:effectLst>
              <a:uLnTx/>
              <a:uFillTx/>
              <a:latin typeface="iCiel Soup of Justice" pitchFamily="2" charset="-9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5535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E5910054-E519-4D80-B477-8E31995F9EE3}"/>
              </a:ext>
            </a:extLst>
          </p:cNvPr>
          <p:cNvGrpSpPr/>
          <p:nvPr/>
        </p:nvGrpSpPr>
        <p:grpSpPr>
          <a:xfrm>
            <a:off x="3483429" y="369433"/>
            <a:ext cx="7640205" cy="6064566"/>
            <a:chOff x="3483429" y="369433"/>
            <a:chExt cx="7640205" cy="6064566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FDC8A4E-4670-4EC6-9759-BD63E55709C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3429" y="369433"/>
              <a:ext cx="7640205" cy="5947755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838C5AB-853D-4D76-AE7C-E77F06778F71}"/>
                </a:ext>
              </a:extLst>
            </p:cNvPr>
            <p:cNvGrpSpPr/>
            <p:nvPr/>
          </p:nvGrpSpPr>
          <p:grpSpPr>
            <a:xfrm>
              <a:off x="3483429" y="2598003"/>
              <a:ext cx="3643087" cy="832393"/>
              <a:chOff x="3483429" y="2598003"/>
              <a:chExt cx="3643087" cy="832393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21460B5D-0074-4055-A87F-A8FE79596C3B}"/>
                  </a:ext>
                </a:extLst>
              </p:cNvPr>
              <p:cNvSpPr txBox="1"/>
              <p:nvPr/>
            </p:nvSpPr>
            <p:spPr>
              <a:xfrm flipH="1">
                <a:off x="3483429" y="2598003"/>
                <a:ext cx="3643087" cy="83099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vi-VN" sz="2400" dirty="0"/>
                  <a:t>Việt học bài</a:t>
                </a:r>
              </a:p>
              <a:p>
                <a:r>
                  <a:rPr lang="vi-VN" sz="2400" dirty="0"/>
                  <a:t>lúc      giờ       phút sáng. </a:t>
                </a:r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F6988FA3-053D-4A11-BC7C-C0C46E30572E}"/>
                  </a:ext>
                </a:extLst>
              </p:cNvPr>
              <p:cNvSpPr/>
              <p:nvPr/>
            </p:nvSpPr>
            <p:spPr>
              <a:xfrm>
                <a:off x="4013890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66916B8D-051F-4412-96E1-00CB08127ECC}"/>
                  </a:ext>
                </a:extLst>
              </p:cNvPr>
              <p:cNvSpPr/>
              <p:nvPr/>
            </p:nvSpPr>
            <p:spPr>
              <a:xfrm>
                <a:off x="4995883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9D424E0-D451-4666-922C-6E8D33ED31ED}"/>
                </a:ext>
              </a:extLst>
            </p:cNvPr>
            <p:cNvGrpSpPr/>
            <p:nvPr/>
          </p:nvGrpSpPr>
          <p:grpSpPr>
            <a:xfrm>
              <a:off x="7303531" y="2598003"/>
              <a:ext cx="3643087" cy="832393"/>
              <a:chOff x="3483429" y="2598003"/>
              <a:chExt cx="3643087" cy="832393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91E56831-D75A-418A-8CFF-E78559CE3754}"/>
                  </a:ext>
                </a:extLst>
              </p:cNvPr>
              <p:cNvSpPr txBox="1"/>
              <p:nvPr/>
            </p:nvSpPr>
            <p:spPr>
              <a:xfrm flipH="1">
                <a:off x="3483429" y="2598003"/>
                <a:ext cx="3643087" cy="83099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vi-VN" sz="2400" dirty="0"/>
                  <a:t>Nam làm bài tập</a:t>
                </a:r>
              </a:p>
              <a:p>
                <a:r>
                  <a:rPr lang="vi-VN" sz="2400" dirty="0"/>
                  <a:t>lúc      giờ       phút chiều.</a:t>
                </a:r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772EE6FB-36A1-42F0-A3E3-84842C1DF3ED}"/>
                  </a:ext>
                </a:extLst>
              </p:cNvPr>
              <p:cNvSpPr/>
              <p:nvPr/>
            </p:nvSpPr>
            <p:spPr>
              <a:xfrm>
                <a:off x="4028404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E946D5EA-7C1C-45CC-A964-FFB5AAEBDF97}"/>
                  </a:ext>
                </a:extLst>
              </p:cNvPr>
              <p:cNvSpPr/>
              <p:nvPr/>
            </p:nvSpPr>
            <p:spPr>
              <a:xfrm>
                <a:off x="5010397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72AE29D6-1F6C-481E-B8FB-2AD5AB9F6E7A}"/>
                </a:ext>
              </a:extLst>
            </p:cNvPr>
            <p:cNvGrpSpPr/>
            <p:nvPr/>
          </p:nvGrpSpPr>
          <p:grpSpPr>
            <a:xfrm>
              <a:off x="3483429" y="5514522"/>
              <a:ext cx="3643087" cy="832393"/>
              <a:chOff x="3483429" y="2598003"/>
              <a:chExt cx="3643087" cy="832393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E870698D-9DFA-4019-B0D7-B4C96027B313}"/>
                  </a:ext>
                </a:extLst>
              </p:cNvPr>
              <p:cNvSpPr txBox="1"/>
              <p:nvPr/>
            </p:nvSpPr>
            <p:spPr>
              <a:xfrm flipH="1">
                <a:off x="3483429" y="2598003"/>
                <a:ext cx="3643087" cy="83099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vi-VN" sz="2400" dirty="0"/>
                  <a:t>Mi ăn tối</a:t>
                </a:r>
              </a:p>
              <a:p>
                <a:r>
                  <a:rPr lang="vi-VN" sz="2400" dirty="0"/>
                  <a:t>lúc      giờ       phút. </a:t>
                </a:r>
              </a:p>
            </p:txBody>
          </p:sp>
          <p:sp>
            <p:nvSpPr>
              <p:cNvPr id="21" name="Rectangle: Rounded Corners 20">
                <a:extLst>
                  <a:ext uri="{FF2B5EF4-FFF2-40B4-BE49-F238E27FC236}">
                    <a16:creationId xmlns:a16="http://schemas.microsoft.com/office/drawing/2014/main" id="{D5AB8064-D21C-4048-AAFE-50A9E83EFE02}"/>
                  </a:ext>
                </a:extLst>
              </p:cNvPr>
              <p:cNvSpPr/>
              <p:nvPr/>
            </p:nvSpPr>
            <p:spPr>
              <a:xfrm>
                <a:off x="4013890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22" name="Rectangle: Rounded Corners 21">
                <a:extLst>
                  <a:ext uri="{FF2B5EF4-FFF2-40B4-BE49-F238E27FC236}">
                    <a16:creationId xmlns:a16="http://schemas.microsoft.com/office/drawing/2014/main" id="{D5BA15E5-5394-4954-86E3-83B00D894977}"/>
                  </a:ext>
                </a:extLst>
              </p:cNvPr>
              <p:cNvSpPr/>
              <p:nvPr/>
            </p:nvSpPr>
            <p:spPr>
              <a:xfrm>
                <a:off x="4995883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D022EE74-C034-4238-B773-710C1F5C744C}"/>
                </a:ext>
              </a:extLst>
            </p:cNvPr>
            <p:cNvGrpSpPr/>
            <p:nvPr/>
          </p:nvGrpSpPr>
          <p:grpSpPr>
            <a:xfrm>
              <a:off x="7303531" y="5514522"/>
              <a:ext cx="3643087" cy="919477"/>
              <a:chOff x="3483429" y="2509523"/>
              <a:chExt cx="3643087" cy="919477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C6C41EC4-F322-45BF-B9E0-D6F8C6685D72}"/>
                  </a:ext>
                </a:extLst>
              </p:cNvPr>
              <p:cNvSpPr txBox="1"/>
              <p:nvPr/>
            </p:nvSpPr>
            <p:spPr>
              <a:xfrm flipH="1">
                <a:off x="3483429" y="2598003"/>
                <a:ext cx="3643087" cy="83099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vi-VN" sz="2400" dirty="0"/>
                  <a:t>Lúc      giờ       phút</a:t>
                </a:r>
              </a:p>
              <a:p>
                <a:r>
                  <a:rPr lang="vi-VN" sz="2400" dirty="0"/>
                  <a:t>Rô-bốt đang ngủ.</a:t>
                </a:r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D2A38B98-076A-4D29-9BA4-AA3CAD36C081}"/>
                  </a:ext>
                </a:extLst>
              </p:cNvPr>
              <p:cNvSpPr/>
              <p:nvPr/>
            </p:nvSpPr>
            <p:spPr>
              <a:xfrm>
                <a:off x="4094671" y="2509523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8ED77657-90CD-4417-80C8-BA2DEF2748DC}"/>
                  </a:ext>
                </a:extLst>
              </p:cNvPr>
              <p:cNvSpPr/>
              <p:nvPr/>
            </p:nvSpPr>
            <p:spPr>
              <a:xfrm>
                <a:off x="5076664" y="2509523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E2CB89AE-F394-4E6D-910E-B1EABA62A9D7}"/>
              </a:ext>
            </a:extLst>
          </p:cNvPr>
          <p:cNvSpPr/>
          <p:nvPr/>
        </p:nvSpPr>
        <p:spPr>
          <a:xfrm>
            <a:off x="1068366" y="1711319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C0EBB57-6499-41A3-9E09-EA76113AA47C}"/>
              </a:ext>
            </a:extLst>
          </p:cNvPr>
          <p:cNvGrpSpPr/>
          <p:nvPr/>
        </p:nvGrpSpPr>
        <p:grpSpPr>
          <a:xfrm>
            <a:off x="1632888" y="1781933"/>
            <a:ext cx="1116312" cy="461666"/>
            <a:chOff x="1870518" y="1440653"/>
            <a:chExt cx="1116312" cy="46166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A738ED9-030B-48F0-B7A7-2D95EC31B05D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52A6ED7E-65CB-4096-9A9E-F7DF09BA3F15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64C588C6-860F-49AA-9918-14B08B9CEB30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9F02A3F-B355-43D4-8F37-6DEDCEAC8F80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10" name="Parallelogram 9">
            <a:extLst>
              <a:ext uri="{FF2B5EF4-FFF2-40B4-BE49-F238E27FC236}">
                <a16:creationId xmlns:a16="http://schemas.microsoft.com/office/drawing/2014/main" id="{9837EB35-3A62-4356-B298-AF28F3214F65}"/>
              </a:ext>
            </a:extLst>
          </p:cNvPr>
          <p:cNvSpPr/>
          <p:nvPr/>
        </p:nvSpPr>
        <p:spPr>
          <a:xfrm flipH="1">
            <a:off x="1473072" y="2583543"/>
            <a:ext cx="1094170" cy="3265714"/>
          </a:xfrm>
          <a:prstGeom prst="parallelogram">
            <a:avLst>
              <a:gd name="adj" fmla="val 0"/>
            </a:avLst>
          </a:prstGeom>
          <a:solidFill>
            <a:srgbClr val="FFF32E"/>
          </a:solidFill>
          <a:ln>
            <a:solidFill>
              <a:srgbClr val="FFF32E"/>
            </a:solidFill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dirty="0">
                <a:solidFill>
                  <a:schemeClr val="tx1"/>
                </a:solidFill>
              </a:rPr>
              <a:t>Mỗi bạn làm gì lúc mấy giờ?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61F3599-5999-4382-B05E-E06E4A849B53}"/>
              </a:ext>
            </a:extLst>
          </p:cNvPr>
          <p:cNvGrpSpPr/>
          <p:nvPr/>
        </p:nvGrpSpPr>
        <p:grpSpPr>
          <a:xfrm>
            <a:off x="4013719" y="2964186"/>
            <a:ext cx="414981" cy="523220"/>
            <a:chOff x="8609749" y="4291143"/>
            <a:chExt cx="414981" cy="523220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3578A14A-AD8E-4581-9CFA-998DBADAC7F5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B468E06-59CE-4FBF-BDC4-52288FB91850}"/>
                </a:ext>
              </a:extLst>
            </p:cNvPr>
            <p:cNvSpPr/>
            <p:nvPr/>
          </p:nvSpPr>
          <p:spPr>
            <a:xfrm>
              <a:off x="8624888" y="4291143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8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1CC1ED8-9657-4EA5-B0CC-794FE10D8146}"/>
              </a:ext>
            </a:extLst>
          </p:cNvPr>
          <p:cNvGrpSpPr/>
          <p:nvPr/>
        </p:nvGrpSpPr>
        <p:grpSpPr>
          <a:xfrm>
            <a:off x="4914556" y="2964186"/>
            <a:ext cx="585418" cy="523220"/>
            <a:chOff x="8524700" y="4291143"/>
            <a:chExt cx="585418" cy="523220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FD07ABD8-3638-4C09-917C-E1041977761E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AFA9B65-9216-412A-8702-81575306BA77}"/>
                </a:ext>
              </a:extLst>
            </p:cNvPr>
            <p:cNvSpPr/>
            <p:nvPr/>
          </p:nvSpPr>
          <p:spPr>
            <a:xfrm>
              <a:off x="8524700" y="4291143"/>
              <a:ext cx="58541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15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47B47CF-D157-4240-A5D2-582F2210E34F}"/>
              </a:ext>
            </a:extLst>
          </p:cNvPr>
          <p:cNvGrpSpPr/>
          <p:nvPr/>
        </p:nvGrpSpPr>
        <p:grpSpPr>
          <a:xfrm>
            <a:off x="7840152" y="2964186"/>
            <a:ext cx="414981" cy="523220"/>
            <a:chOff x="8609749" y="4291143"/>
            <a:chExt cx="414981" cy="523220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EAF60470-6333-45EF-A138-250A8AB8E218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D45F3C9-BABC-4388-8D75-C14C6473BFE8}"/>
                </a:ext>
              </a:extLst>
            </p:cNvPr>
            <p:cNvSpPr/>
            <p:nvPr/>
          </p:nvSpPr>
          <p:spPr>
            <a:xfrm>
              <a:off x="8624888" y="4291143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CDCA037-EFEA-4654-B293-684D33ED756A}"/>
              </a:ext>
            </a:extLst>
          </p:cNvPr>
          <p:cNvGrpSpPr/>
          <p:nvPr/>
        </p:nvGrpSpPr>
        <p:grpSpPr>
          <a:xfrm>
            <a:off x="8740989" y="2964186"/>
            <a:ext cx="585418" cy="523220"/>
            <a:chOff x="8524700" y="4291143"/>
            <a:chExt cx="585418" cy="523220"/>
          </a:xfrm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29793608-BC05-471D-9A72-47DE9D1D1B06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F395A3A2-0A52-4201-A6C0-A7015B5BFF33}"/>
                </a:ext>
              </a:extLst>
            </p:cNvPr>
            <p:cNvSpPr/>
            <p:nvPr/>
          </p:nvSpPr>
          <p:spPr>
            <a:xfrm>
              <a:off x="8524700" y="4291143"/>
              <a:ext cx="58541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30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13B8F0C-CE1D-429B-9007-6B8E4AD56272}"/>
              </a:ext>
            </a:extLst>
          </p:cNvPr>
          <p:cNvGrpSpPr/>
          <p:nvPr/>
        </p:nvGrpSpPr>
        <p:grpSpPr>
          <a:xfrm>
            <a:off x="4013719" y="5866888"/>
            <a:ext cx="414981" cy="523220"/>
            <a:chOff x="8609749" y="4291143"/>
            <a:chExt cx="414981" cy="523220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43F2BB95-9A50-4E7C-8560-8126F38B860A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865179B5-1609-40ED-A93D-DAF8FBFEA878}"/>
                </a:ext>
              </a:extLst>
            </p:cNvPr>
            <p:cNvSpPr/>
            <p:nvPr/>
          </p:nvSpPr>
          <p:spPr>
            <a:xfrm>
              <a:off x="8624888" y="4291143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6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4B059F0-AEF7-4F17-AE56-5AF6EE5D8AB4}"/>
              </a:ext>
            </a:extLst>
          </p:cNvPr>
          <p:cNvGrpSpPr/>
          <p:nvPr/>
        </p:nvGrpSpPr>
        <p:grpSpPr>
          <a:xfrm>
            <a:off x="4914556" y="5866888"/>
            <a:ext cx="585418" cy="523220"/>
            <a:chOff x="8524700" y="4291143"/>
            <a:chExt cx="585418" cy="523220"/>
          </a:xfrm>
        </p:grpSpPr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B1BFE637-5667-4011-9CF8-E3E9CE50B55C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326A8CFC-21DF-498E-9C39-1FBCAB6C8107}"/>
                </a:ext>
              </a:extLst>
            </p:cNvPr>
            <p:cNvSpPr/>
            <p:nvPr/>
          </p:nvSpPr>
          <p:spPr>
            <a:xfrm>
              <a:off x="8524700" y="4291143"/>
              <a:ext cx="58541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15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FEDE3D4-4A2F-42D2-8CFF-FF25D91FC099}"/>
              </a:ext>
            </a:extLst>
          </p:cNvPr>
          <p:cNvGrpSpPr/>
          <p:nvPr/>
        </p:nvGrpSpPr>
        <p:grpSpPr>
          <a:xfrm>
            <a:off x="7831519" y="5510533"/>
            <a:ext cx="585418" cy="523220"/>
            <a:chOff x="8524700" y="4291143"/>
            <a:chExt cx="585418" cy="523220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D0BE9257-A344-4647-A4D7-E7ECE808D6E9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C29EEDEF-0C03-4D71-A77C-9E48437AF02F}"/>
                </a:ext>
              </a:extLst>
            </p:cNvPr>
            <p:cNvSpPr/>
            <p:nvPr/>
          </p:nvSpPr>
          <p:spPr>
            <a:xfrm>
              <a:off x="8524700" y="4291143"/>
              <a:ext cx="58541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10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2F964930-8986-42A0-9749-07C0051FFEFF}"/>
              </a:ext>
            </a:extLst>
          </p:cNvPr>
          <p:cNvGrpSpPr/>
          <p:nvPr/>
        </p:nvGrpSpPr>
        <p:grpSpPr>
          <a:xfrm>
            <a:off x="8817405" y="5510533"/>
            <a:ext cx="585418" cy="523220"/>
            <a:chOff x="8524700" y="4291143"/>
            <a:chExt cx="585418" cy="523220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17526C23-0BE9-4379-896D-E0B9863B4965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F2CB83D1-EC6F-4CD3-9058-F0D9327687AA}"/>
                </a:ext>
              </a:extLst>
            </p:cNvPr>
            <p:cNvSpPr/>
            <p:nvPr/>
          </p:nvSpPr>
          <p:spPr>
            <a:xfrm>
              <a:off x="8524700" y="4291143"/>
              <a:ext cx="58541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30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2342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EDF2AA6-944A-4F0C-8C7A-8F4B8BE2E991}"/>
              </a:ext>
            </a:extLst>
          </p:cNvPr>
          <p:cNvSpPr/>
          <p:nvPr/>
        </p:nvSpPr>
        <p:spPr>
          <a:xfrm>
            <a:off x="3081512" y="817496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A87587C-644F-4C06-AEB4-2185BAD90A69}"/>
              </a:ext>
            </a:extLst>
          </p:cNvPr>
          <p:cNvSpPr txBox="1"/>
          <p:nvPr/>
        </p:nvSpPr>
        <p:spPr>
          <a:xfrm>
            <a:off x="3518834" y="817496"/>
            <a:ext cx="7666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Tìm hai đồng hồ chỉ cùng thời gian vào buổi chiều, tối hoặc đêm.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D7ECAC3-3976-4203-9C12-A7DD29342AA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E"/>
              </a:clrFrom>
              <a:clrTo>
                <a:srgbClr val="FFFFFE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2043" y="1757537"/>
            <a:ext cx="9967913" cy="3739067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A289318-2D5C-4153-8258-F66DD4FD6093}"/>
              </a:ext>
            </a:extLst>
          </p:cNvPr>
          <p:cNvCxnSpPr>
            <a:cxnSpLocks/>
          </p:cNvCxnSpPr>
          <p:nvPr/>
        </p:nvCxnSpPr>
        <p:spPr>
          <a:xfrm flipH="1">
            <a:off x="2612571" y="3627070"/>
            <a:ext cx="2290484" cy="61110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4D2CF6C-1FDE-41D0-B8B2-D22445385A43}"/>
              </a:ext>
            </a:extLst>
          </p:cNvPr>
          <p:cNvCxnSpPr>
            <a:cxnSpLocks/>
          </p:cNvCxnSpPr>
          <p:nvPr/>
        </p:nvCxnSpPr>
        <p:spPr>
          <a:xfrm flipH="1">
            <a:off x="7351835" y="3684376"/>
            <a:ext cx="2290484" cy="61110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1A4D19DF-F363-45C0-8980-FAC9DF1CF62A}"/>
              </a:ext>
            </a:extLst>
          </p:cNvPr>
          <p:cNvCxnSpPr>
            <a:cxnSpLocks/>
          </p:cNvCxnSpPr>
          <p:nvPr/>
        </p:nvCxnSpPr>
        <p:spPr>
          <a:xfrm>
            <a:off x="7288947" y="3684376"/>
            <a:ext cx="2290482" cy="55379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2046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roup 72">
            <a:extLst>
              <a:ext uri="{FF2B5EF4-FFF2-40B4-BE49-F238E27FC236}">
                <a16:creationId xmlns:a16="http://schemas.microsoft.com/office/drawing/2014/main" id="{EEDE8BF3-6E84-403C-8613-8148F301B832}"/>
              </a:ext>
            </a:extLst>
          </p:cNvPr>
          <p:cNvGrpSpPr/>
          <p:nvPr/>
        </p:nvGrpSpPr>
        <p:grpSpPr>
          <a:xfrm>
            <a:off x="3180089" y="252390"/>
            <a:ext cx="8158002" cy="6190726"/>
            <a:chOff x="2980976" y="261946"/>
            <a:chExt cx="8158002" cy="619072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5DCF7AC5-58C6-431B-ACCD-398E19CAA27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51169"/>
            <a:stretch/>
          </p:blipFill>
          <p:spPr>
            <a:xfrm>
              <a:off x="3438402" y="261946"/>
              <a:ext cx="3332229" cy="5927699"/>
            </a:xfrm>
            <a:prstGeom prst="rect">
              <a:avLst/>
            </a:prstGeom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id="{5A0A0D7F-1CA0-4160-BFF7-FE662BC10E3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l="50962"/>
            <a:stretch/>
          </p:blipFill>
          <p:spPr>
            <a:xfrm>
              <a:off x="7529150" y="261946"/>
              <a:ext cx="3346372" cy="5927699"/>
            </a:xfrm>
            <a:prstGeom prst="rect">
              <a:avLst/>
            </a:prstGeom>
          </p:spPr>
        </p:pic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9458F06C-363F-4976-9D8E-A47992CE8C85}"/>
                </a:ext>
              </a:extLst>
            </p:cNvPr>
            <p:cNvGrpSpPr/>
            <p:nvPr/>
          </p:nvGrpSpPr>
          <p:grpSpPr>
            <a:xfrm>
              <a:off x="3499523" y="2603450"/>
              <a:ext cx="3643087" cy="832393"/>
              <a:chOff x="3483429" y="2598003"/>
              <a:chExt cx="3643087" cy="832393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555F4C03-7EFD-47A8-A689-4A3ABAC049AB}"/>
                  </a:ext>
                </a:extLst>
              </p:cNvPr>
              <p:cNvSpPr txBox="1"/>
              <p:nvPr/>
            </p:nvSpPr>
            <p:spPr>
              <a:xfrm flipH="1">
                <a:off x="3483429" y="2598003"/>
                <a:ext cx="3643087" cy="83099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vi-VN" sz="2400" dirty="0"/>
                  <a:t>Nam học bài</a:t>
                </a:r>
              </a:p>
              <a:p>
                <a:r>
                  <a:rPr lang="vi-VN" sz="2400" dirty="0"/>
                  <a:t>lúc      giờ       phút sáng. </a:t>
                </a:r>
              </a:p>
            </p:txBody>
          </p:sp>
          <p:sp>
            <p:nvSpPr>
              <p:cNvPr id="58" name="Rectangle: Rounded Corners 57">
                <a:extLst>
                  <a:ext uri="{FF2B5EF4-FFF2-40B4-BE49-F238E27FC236}">
                    <a16:creationId xmlns:a16="http://schemas.microsoft.com/office/drawing/2014/main" id="{CB38D7E8-E234-48B4-87C6-DDD60C288494}"/>
                  </a:ext>
                </a:extLst>
              </p:cNvPr>
              <p:cNvSpPr/>
              <p:nvPr/>
            </p:nvSpPr>
            <p:spPr>
              <a:xfrm>
                <a:off x="4013890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59" name="Rectangle: Rounded Corners 58">
                <a:extLst>
                  <a:ext uri="{FF2B5EF4-FFF2-40B4-BE49-F238E27FC236}">
                    <a16:creationId xmlns:a16="http://schemas.microsoft.com/office/drawing/2014/main" id="{DD1D5903-F9BD-4631-9F77-1F7092C30FB1}"/>
                  </a:ext>
                </a:extLst>
              </p:cNvPr>
              <p:cNvSpPr/>
              <p:nvPr/>
            </p:nvSpPr>
            <p:spPr>
              <a:xfrm>
                <a:off x="4995883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A2C7701B-1A39-45DA-9B87-DF51FF7288FC}"/>
                </a:ext>
              </a:extLst>
            </p:cNvPr>
            <p:cNvGrpSpPr/>
            <p:nvPr/>
          </p:nvGrpSpPr>
          <p:grpSpPr>
            <a:xfrm>
              <a:off x="7495891" y="2660231"/>
              <a:ext cx="3643087" cy="832393"/>
              <a:chOff x="3483429" y="2598003"/>
              <a:chExt cx="3643087" cy="832393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75044D2D-542E-4CD0-968F-C58F1C7A36F3}"/>
                  </a:ext>
                </a:extLst>
              </p:cNvPr>
              <p:cNvSpPr txBox="1"/>
              <p:nvPr/>
            </p:nvSpPr>
            <p:spPr>
              <a:xfrm flipH="1">
                <a:off x="3483429" y="2598003"/>
                <a:ext cx="3643087" cy="83099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vi-VN" sz="2400" dirty="0"/>
                  <a:t>Nam ở thư viện</a:t>
                </a:r>
              </a:p>
              <a:p>
                <a:r>
                  <a:rPr lang="vi-VN" sz="2400" dirty="0"/>
                  <a:t>lúc      giờ       phút chiều.</a:t>
                </a:r>
              </a:p>
            </p:txBody>
          </p:sp>
          <p:sp>
            <p:nvSpPr>
              <p:cNvPr id="62" name="Rectangle: Rounded Corners 61">
                <a:extLst>
                  <a:ext uri="{FF2B5EF4-FFF2-40B4-BE49-F238E27FC236}">
                    <a16:creationId xmlns:a16="http://schemas.microsoft.com/office/drawing/2014/main" id="{71FDC667-299B-4EF9-AF58-DC446B583B46}"/>
                  </a:ext>
                </a:extLst>
              </p:cNvPr>
              <p:cNvSpPr/>
              <p:nvPr/>
            </p:nvSpPr>
            <p:spPr>
              <a:xfrm>
                <a:off x="4028404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4A2FD8E7-EB7B-45AE-BA01-0F3857B84575}"/>
                  </a:ext>
                </a:extLst>
              </p:cNvPr>
              <p:cNvSpPr/>
              <p:nvPr/>
            </p:nvSpPr>
            <p:spPr>
              <a:xfrm>
                <a:off x="5010397" y="2968732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7AE77915-6FF2-4AEA-AA5A-ECF97F6AA9AD}"/>
                </a:ext>
              </a:extLst>
            </p:cNvPr>
            <p:cNvGrpSpPr/>
            <p:nvPr/>
          </p:nvGrpSpPr>
          <p:grpSpPr>
            <a:xfrm>
              <a:off x="2980976" y="5836059"/>
              <a:ext cx="4264668" cy="463414"/>
              <a:chOff x="3483428" y="2598003"/>
              <a:chExt cx="4264668" cy="463414"/>
            </a:xfrm>
          </p:grpSpPr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24A7E305-BD36-45D2-91C3-E895B0580E87}"/>
                  </a:ext>
                </a:extLst>
              </p:cNvPr>
              <p:cNvSpPr txBox="1"/>
              <p:nvPr/>
            </p:nvSpPr>
            <p:spPr>
              <a:xfrm flipH="1">
                <a:off x="3483428" y="2598003"/>
                <a:ext cx="4264668" cy="46166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vi-VN" sz="2400" dirty="0"/>
                  <a:t>Nam tan học lúc      giờ chiều.</a:t>
                </a:r>
              </a:p>
            </p:txBody>
          </p:sp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797E9CE8-7733-4978-A7AB-A965582B68C2}"/>
                  </a:ext>
                </a:extLst>
              </p:cNvPr>
              <p:cNvSpPr/>
              <p:nvPr/>
            </p:nvSpPr>
            <p:spPr>
              <a:xfrm>
                <a:off x="5828824" y="2599753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7CDFB0BB-0001-4774-B8CB-654ED8330C43}"/>
                </a:ext>
              </a:extLst>
            </p:cNvPr>
            <p:cNvGrpSpPr/>
            <p:nvPr/>
          </p:nvGrpSpPr>
          <p:grpSpPr>
            <a:xfrm>
              <a:off x="7529150" y="5614833"/>
              <a:ext cx="3273907" cy="837839"/>
              <a:chOff x="3483426" y="2598003"/>
              <a:chExt cx="3273907" cy="837839"/>
            </a:xfrm>
          </p:grpSpPr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15CECAAF-5A8C-439B-9118-89F1BC0EE6DF}"/>
                  </a:ext>
                </a:extLst>
              </p:cNvPr>
              <p:cNvSpPr txBox="1"/>
              <p:nvPr/>
            </p:nvSpPr>
            <p:spPr>
              <a:xfrm flipH="1">
                <a:off x="3483426" y="2598003"/>
                <a:ext cx="3273907" cy="830997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vi-VN" sz="2400" dirty="0"/>
                  <a:t>Nam rửa bát </a:t>
                </a:r>
              </a:p>
              <a:p>
                <a:r>
                  <a:rPr lang="vi-VN" sz="2400" dirty="0"/>
                  <a:t>lúc       giờ      phút tối.</a:t>
                </a:r>
              </a:p>
            </p:txBody>
          </p:sp>
          <p:sp>
            <p:nvSpPr>
              <p:cNvPr id="70" name="Rectangle: Rounded Corners 69">
                <a:extLst>
                  <a:ext uri="{FF2B5EF4-FFF2-40B4-BE49-F238E27FC236}">
                    <a16:creationId xmlns:a16="http://schemas.microsoft.com/office/drawing/2014/main" id="{EDF76A8A-F104-4E5F-8AC8-120C93F91705}"/>
                  </a:ext>
                </a:extLst>
              </p:cNvPr>
              <p:cNvSpPr/>
              <p:nvPr/>
            </p:nvSpPr>
            <p:spPr>
              <a:xfrm>
                <a:off x="4033221" y="2974178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71" name="Rectangle: Rounded Corners 70">
                <a:extLst>
                  <a:ext uri="{FF2B5EF4-FFF2-40B4-BE49-F238E27FC236}">
                    <a16:creationId xmlns:a16="http://schemas.microsoft.com/office/drawing/2014/main" id="{9DBC252B-FF8A-4C0B-A51A-0C4480229ED3}"/>
                  </a:ext>
                </a:extLst>
              </p:cNvPr>
              <p:cNvSpPr/>
              <p:nvPr/>
            </p:nvSpPr>
            <p:spPr>
              <a:xfrm>
                <a:off x="5015214" y="2974178"/>
                <a:ext cx="414981" cy="461664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rgbClr val="FFBA7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vi-VN" sz="2800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E2CB89AE-F394-4E6D-910E-B1EABA62A9D7}"/>
              </a:ext>
            </a:extLst>
          </p:cNvPr>
          <p:cNvSpPr/>
          <p:nvPr/>
        </p:nvSpPr>
        <p:spPr>
          <a:xfrm>
            <a:off x="1068366" y="1711319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C0EBB57-6499-41A3-9E09-EA76113AA47C}"/>
              </a:ext>
            </a:extLst>
          </p:cNvPr>
          <p:cNvGrpSpPr/>
          <p:nvPr/>
        </p:nvGrpSpPr>
        <p:grpSpPr>
          <a:xfrm>
            <a:off x="1632888" y="1781933"/>
            <a:ext cx="1116312" cy="461666"/>
            <a:chOff x="1870518" y="1440653"/>
            <a:chExt cx="1116312" cy="46166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A738ED9-030B-48F0-B7A7-2D95EC31B05D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52A6ED7E-65CB-4096-9A9E-F7DF09BA3F15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64C588C6-860F-49AA-9918-14B08B9CEB30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9F02A3F-B355-43D4-8F37-6DEDCEAC8F80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10" name="Parallelogram 9">
            <a:extLst>
              <a:ext uri="{FF2B5EF4-FFF2-40B4-BE49-F238E27FC236}">
                <a16:creationId xmlns:a16="http://schemas.microsoft.com/office/drawing/2014/main" id="{9837EB35-3A62-4356-B298-AF28F3214F65}"/>
              </a:ext>
            </a:extLst>
          </p:cNvPr>
          <p:cNvSpPr/>
          <p:nvPr/>
        </p:nvSpPr>
        <p:spPr>
          <a:xfrm flipH="1">
            <a:off x="912090" y="2337289"/>
            <a:ext cx="2972803" cy="1091712"/>
          </a:xfrm>
          <a:prstGeom prst="parallelogram">
            <a:avLst>
              <a:gd name="adj" fmla="val 0"/>
            </a:avLst>
          </a:prstGeom>
          <a:noFill/>
          <a:ln>
            <a:noFill/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800" dirty="0">
                <a:solidFill>
                  <a:schemeClr val="tx1"/>
                </a:solidFill>
              </a:rPr>
              <a:t>Nam làm gì lúc mấy giờ?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61F3599-5999-4382-B05E-E06E4A849B53}"/>
              </a:ext>
            </a:extLst>
          </p:cNvPr>
          <p:cNvGrpSpPr/>
          <p:nvPr/>
        </p:nvGrpSpPr>
        <p:grpSpPr>
          <a:xfrm>
            <a:off x="4225751" y="2964186"/>
            <a:ext cx="414981" cy="523220"/>
            <a:chOff x="8609749" y="4291143"/>
            <a:chExt cx="414981" cy="523220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3578A14A-AD8E-4581-9CFA-998DBADAC7F5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B468E06-59CE-4FBF-BDC4-52288FB91850}"/>
                </a:ext>
              </a:extLst>
            </p:cNvPr>
            <p:cNvSpPr/>
            <p:nvPr/>
          </p:nvSpPr>
          <p:spPr>
            <a:xfrm>
              <a:off x="8624888" y="4291143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9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1CC1ED8-9657-4EA5-B0CC-794FE10D8146}"/>
              </a:ext>
            </a:extLst>
          </p:cNvPr>
          <p:cNvGrpSpPr/>
          <p:nvPr/>
        </p:nvGrpSpPr>
        <p:grpSpPr>
          <a:xfrm>
            <a:off x="5126588" y="2964186"/>
            <a:ext cx="585418" cy="523220"/>
            <a:chOff x="8524700" y="4291143"/>
            <a:chExt cx="585418" cy="523220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FD07ABD8-3638-4C09-917C-E1041977761E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AFA9B65-9216-412A-8702-81575306BA77}"/>
                </a:ext>
              </a:extLst>
            </p:cNvPr>
            <p:cNvSpPr/>
            <p:nvPr/>
          </p:nvSpPr>
          <p:spPr>
            <a:xfrm>
              <a:off x="8524700" y="4291143"/>
              <a:ext cx="58541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30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47B47CF-D157-4240-A5D2-582F2210E34F}"/>
              </a:ext>
            </a:extLst>
          </p:cNvPr>
          <p:cNvGrpSpPr/>
          <p:nvPr/>
        </p:nvGrpSpPr>
        <p:grpSpPr>
          <a:xfrm>
            <a:off x="8237720" y="3017194"/>
            <a:ext cx="414981" cy="523220"/>
            <a:chOff x="8609749" y="4291143"/>
            <a:chExt cx="414981" cy="523220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EAF60470-6333-45EF-A138-250A8AB8E218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D45F3C9-BABC-4388-8D75-C14C6473BFE8}"/>
                </a:ext>
              </a:extLst>
            </p:cNvPr>
            <p:cNvSpPr/>
            <p:nvPr/>
          </p:nvSpPr>
          <p:spPr>
            <a:xfrm>
              <a:off x="8624888" y="4291143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3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CDCA037-EFEA-4654-B293-684D33ED756A}"/>
              </a:ext>
            </a:extLst>
          </p:cNvPr>
          <p:cNvGrpSpPr/>
          <p:nvPr/>
        </p:nvGrpSpPr>
        <p:grpSpPr>
          <a:xfrm>
            <a:off x="9138557" y="3017194"/>
            <a:ext cx="585418" cy="523220"/>
            <a:chOff x="8524700" y="4291143"/>
            <a:chExt cx="585418" cy="523220"/>
          </a:xfrm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29793608-BC05-471D-9A72-47DE9D1D1B06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F395A3A2-0A52-4201-A6C0-A7015B5BFF33}"/>
                </a:ext>
              </a:extLst>
            </p:cNvPr>
            <p:cNvSpPr/>
            <p:nvPr/>
          </p:nvSpPr>
          <p:spPr>
            <a:xfrm>
              <a:off x="8524700" y="4291143"/>
              <a:ext cx="58541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15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13B8F0C-CE1D-429B-9007-6B8E4AD56272}"/>
              </a:ext>
            </a:extLst>
          </p:cNvPr>
          <p:cNvGrpSpPr/>
          <p:nvPr/>
        </p:nvGrpSpPr>
        <p:grpSpPr>
          <a:xfrm>
            <a:off x="5515369" y="5822229"/>
            <a:ext cx="414981" cy="523220"/>
            <a:chOff x="8609749" y="4291143"/>
            <a:chExt cx="414981" cy="523220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43F2BB95-9A50-4E7C-8560-8126F38B860A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865179B5-1609-40ED-A93D-DAF8FBFEA878}"/>
                </a:ext>
              </a:extLst>
            </p:cNvPr>
            <p:cNvSpPr/>
            <p:nvPr/>
          </p:nvSpPr>
          <p:spPr>
            <a:xfrm>
              <a:off x="8624888" y="4291143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4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FEDE3D4-4A2F-42D2-8CFF-FF25D91FC099}"/>
              </a:ext>
            </a:extLst>
          </p:cNvPr>
          <p:cNvGrpSpPr/>
          <p:nvPr/>
        </p:nvGrpSpPr>
        <p:grpSpPr>
          <a:xfrm>
            <a:off x="8275625" y="5971236"/>
            <a:ext cx="414981" cy="523220"/>
            <a:chOff x="8609749" y="4291143"/>
            <a:chExt cx="414981" cy="523220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D0BE9257-A344-4647-A4D7-E7ECE808D6E9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C29EEDEF-0C03-4D71-A77C-9E48437AF02F}"/>
                </a:ext>
              </a:extLst>
            </p:cNvPr>
            <p:cNvSpPr/>
            <p:nvPr/>
          </p:nvSpPr>
          <p:spPr>
            <a:xfrm>
              <a:off x="8624888" y="4291143"/>
              <a:ext cx="385042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7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2F964930-8986-42A0-9749-07C0051FFEFF}"/>
              </a:ext>
            </a:extLst>
          </p:cNvPr>
          <p:cNvGrpSpPr/>
          <p:nvPr/>
        </p:nvGrpSpPr>
        <p:grpSpPr>
          <a:xfrm>
            <a:off x="9176462" y="5971236"/>
            <a:ext cx="585418" cy="523220"/>
            <a:chOff x="8524700" y="4291143"/>
            <a:chExt cx="585418" cy="523220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17526C23-0BE9-4379-896D-E0B9863B4965}"/>
                </a:ext>
              </a:extLst>
            </p:cNvPr>
            <p:cNvSpPr/>
            <p:nvPr/>
          </p:nvSpPr>
          <p:spPr>
            <a:xfrm>
              <a:off x="8609749" y="4297985"/>
              <a:ext cx="414981" cy="461664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800" b="1" dirty="0">
                <a:solidFill>
                  <a:srgbClr val="FF0000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F2CB83D1-EC6F-4CD3-9058-F0D9327687AA}"/>
                </a:ext>
              </a:extLst>
            </p:cNvPr>
            <p:cNvSpPr/>
            <p:nvPr/>
          </p:nvSpPr>
          <p:spPr>
            <a:xfrm>
              <a:off x="8524700" y="4291143"/>
              <a:ext cx="58541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800" b="1" dirty="0">
                  <a:solidFill>
                    <a:srgbClr val="FF0000"/>
                  </a:solidFill>
                </a:rPr>
                <a:t>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38192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14" descr="kim phut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737600" y="4191001"/>
            <a:ext cx="1524000" cy="1075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5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3276600"/>
            <a:ext cx="4684296" cy="575440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>
          <a:xfrm>
            <a:off x="812800" y="41148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4114800"/>
            <a:ext cx="4684296" cy="575440"/>
          </a:xfrm>
          <a:prstGeom prst="rect">
            <a:avLst/>
          </a:prstGeom>
        </p:spPr>
      </p:pic>
      <p:pic>
        <p:nvPicPr>
          <p:cNvPr id="9" name="Picture 8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5105400"/>
            <a:ext cx="4684296" cy="575440"/>
          </a:xfrm>
          <a:prstGeom prst="rect">
            <a:avLst/>
          </a:prstGeom>
        </p:spPr>
      </p:pic>
      <p:sp>
        <p:nvSpPr>
          <p:cNvPr id="11" name="Oval 10"/>
          <p:cNvSpPr/>
          <p:nvPr/>
        </p:nvSpPr>
        <p:spPr>
          <a:xfrm>
            <a:off x="812800" y="50292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812800" y="32004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14400" y="41910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4400" y="51054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14400" y="32766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235200" y="33528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12 </a:t>
            </a:r>
            <a:r>
              <a:rPr lang="en-US" sz="28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133600" y="41910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24 </a:t>
            </a:r>
            <a:r>
              <a:rPr lang="en-US" sz="28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133600" y="51054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25 </a:t>
            </a:r>
            <a:r>
              <a:rPr lang="en-US" sz="28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3" name="Picture 22" descr="dongho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331200" y="3733801"/>
            <a:ext cx="2336800" cy="1768573"/>
          </a:xfrm>
          <a:prstGeom prst="rect">
            <a:avLst/>
          </a:prstGeom>
          <a:noFill/>
        </p:spPr>
      </p:pic>
      <p:sp>
        <p:nvSpPr>
          <p:cNvPr id="24" name="Cloud 23"/>
          <p:cNvSpPr/>
          <p:nvPr/>
        </p:nvSpPr>
        <p:spPr>
          <a:xfrm>
            <a:off x="9855200" y="2895600"/>
            <a:ext cx="2336800" cy="914400"/>
          </a:xfrm>
          <a:prstGeom prst="cloud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HẾT GIỜ</a:t>
            </a:r>
          </a:p>
        </p:txBody>
      </p:sp>
      <p:pic>
        <p:nvPicPr>
          <p:cNvPr id="26" name="Picture 25" descr="112.pn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-711200" y="-228600"/>
            <a:ext cx="12192000" cy="32766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58009" y="934153"/>
            <a:ext cx="7541591" cy="5847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Một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ngày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có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bao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nhiêu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giờ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8" name="Picture 27" descr="2679d57cccfcefe3eb811ab9b30397c8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0" y="2895601"/>
            <a:ext cx="914400" cy="968663"/>
          </a:xfrm>
          <a:prstGeom prst="rect">
            <a:avLst/>
          </a:prstGeom>
        </p:spPr>
      </p:pic>
      <p:pic>
        <p:nvPicPr>
          <p:cNvPr id="29" name="Picture 28" descr="2679d57cccfcefe3eb811ab9b30397c8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0" y="3886200"/>
            <a:ext cx="914400" cy="847580"/>
          </a:xfrm>
          <a:prstGeom prst="rect">
            <a:avLst/>
          </a:prstGeom>
        </p:spPr>
      </p:pic>
      <p:pic>
        <p:nvPicPr>
          <p:cNvPr id="30" name="Picture 29" descr="2679d57cccfcefe3eb811ab9b30397c8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0" y="4648201"/>
            <a:ext cx="914400" cy="968663"/>
          </a:xfrm>
          <a:prstGeom prst="rect">
            <a:avLst/>
          </a:prstGeom>
        </p:spPr>
      </p:pic>
      <p:pic>
        <p:nvPicPr>
          <p:cNvPr id="33" name="Picture 32" descr="tich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6807200" y="3962400"/>
            <a:ext cx="965200" cy="723900"/>
          </a:xfrm>
          <a:prstGeom prst="rect">
            <a:avLst/>
          </a:prstGeom>
        </p:spPr>
      </p:pic>
      <p:pic>
        <p:nvPicPr>
          <p:cNvPr id="34" name="Picture 33" descr="sai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>
          <a:xfrm>
            <a:off x="6807200" y="3276600"/>
            <a:ext cx="711200" cy="533400"/>
          </a:xfrm>
          <a:prstGeom prst="rect">
            <a:avLst/>
          </a:prstGeom>
        </p:spPr>
      </p:pic>
      <p:pic>
        <p:nvPicPr>
          <p:cNvPr id="35" name="Picture 34" descr="sai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>
          <a:xfrm>
            <a:off x="6807200" y="5105400"/>
            <a:ext cx="711200" cy="533400"/>
          </a:xfrm>
          <a:prstGeom prst="rect">
            <a:avLst/>
          </a:prstGeom>
        </p:spPr>
      </p:pic>
      <p:pic>
        <p:nvPicPr>
          <p:cNvPr id="37" name="Picture 36" descr="2679d57cccfcefe3eb811ab9b30397c8.pn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0261600" y="4490158"/>
            <a:ext cx="2235200" cy="23678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56530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7" dur="1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3399FF"/>
                                      </p:to>
                                    </p:animClr>
                                    <p:set>
                                      <p:cBhvr>
                                        <p:cTn id="4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0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4" grpId="0" animBg="1"/>
      <p:bldP spid="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14" descr="kim phut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737600" y="4191001"/>
            <a:ext cx="1524000" cy="1075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5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3276600"/>
            <a:ext cx="4684296" cy="575440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>
          <a:xfrm>
            <a:off x="812800" y="59436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4114800"/>
            <a:ext cx="4684296" cy="575440"/>
          </a:xfrm>
          <a:prstGeom prst="rect">
            <a:avLst/>
          </a:prstGeom>
        </p:spPr>
      </p:pic>
      <p:pic>
        <p:nvPicPr>
          <p:cNvPr id="9" name="Picture 8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5105400"/>
            <a:ext cx="4684296" cy="575440"/>
          </a:xfrm>
          <a:prstGeom prst="rect">
            <a:avLst/>
          </a:prstGeom>
        </p:spPr>
      </p:pic>
      <p:pic>
        <p:nvPicPr>
          <p:cNvPr id="10" name="Picture 9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6019800"/>
            <a:ext cx="4684296" cy="575440"/>
          </a:xfrm>
          <a:prstGeom prst="rect">
            <a:avLst/>
          </a:prstGeom>
        </p:spPr>
      </p:pic>
      <p:sp>
        <p:nvSpPr>
          <p:cNvPr id="11" name="Oval 10"/>
          <p:cNvSpPr/>
          <p:nvPr/>
        </p:nvSpPr>
        <p:spPr>
          <a:xfrm>
            <a:off x="812800" y="50292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812800" y="40386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914400" y="31242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14400" y="60198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D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16000" y="32004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4400" y="51054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14400" y="41148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133600" y="33528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13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133600" y="4191000"/>
            <a:ext cx="4673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23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133600" y="51054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16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133600" y="60198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15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23" name="Picture 22" descr="dongho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331200" y="3733801"/>
            <a:ext cx="2336800" cy="1768573"/>
          </a:xfrm>
          <a:prstGeom prst="rect">
            <a:avLst/>
          </a:prstGeom>
          <a:noFill/>
        </p:spPr>
      </p:pic>
      <p:sp>
        <p:nvSpPr>
          <p:cNvPr id="24" name="Cloud 23"/>
          <p:cNvSpPr/>
          <p:nvPr/>
        </p:nvSpPr>
        <p:spPr>
          <a:xfrm>
            <a:off x="9855200" y="2895600"/>
            <a:ext cx="2336800" cy="914400"/>
          </a:xfrm>
          <a:prstGeom prst="cloud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HẾT GIỜ</a:t>
            </a:r>
          </a:p>
        </p:txBody>
      </p:sp>
      <p:pic>
        <p:nvPicPr>
          <p:cNvPr id="34" name="Picture 33" descr="tich.pn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6705600" y="5867400"/>
            <a:ext cx="965200" cy="723900"/>
          </a:xfrm>
          <a:prstGeom prst="rect">
            <a:avLst/>
          </a:prstGeom>
        </p:spPr>
      </p:pic>
      <p:pic>
        <p:nvPicPr>
          <p:cNvPr id="35" name="Picture 34" descr="sai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6807200" y="3276600"/>
            <a:ext cx="711200" cy="533400"/>
          </a:xfrm>
          <a:prstGeom prst="rect">
            <a:avLst/>
          </a:prstGeom>
        </p:spPr>
      </p:pic>
      <p:pic>
        <p:nvPicPr>
          <p:cNvPr id="36" name="Picture 35" descr="sai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6807200" y="4114800"/>
            <a:ext cx="711200" cy="533400"/>
          </a:xfrm>
          <a:prstGeom prst="rect">
            <a:avLst/>
          </a:prstGeom>
        </p:spPr>
      </p:pic>
      <p:pic>
        <p:nvPicPr>
          <p:cNvPr id="37" name="Picture 36" descr="sai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6807200" y="5105400"/>
            <a:ext cx="711200" cy="533400"/>
          </a:xfrm>
          <a:prstGeom prst="rect">
            <a:avLst/>
          </a:prstGeom>
        </p:spPr>
      </p:pic>
      <p:pic>
        <p:nvPicPr>
          <p:cNvPr id="38" name="Picture 37" descr="112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-304800" y="-304800"/>
            <a:ext cx="12192000" cy="3352800"/>
          </a:xfrm>
          <a:prstGeom prst="rect">
            <a:avLst/>
          </a:prstGeom>
        </p:spPr>
      </p:pic>
      <p:sp>
        <p:nvSpPr>
          <p:cNvPr id="39" name="TextBox 38"/>
          <p:cNvSpPr txBox="1"/>
          <p:nvPr/>
        </p:nvSpPr>
        <p:spPr>
          <a:xfrm>
            <a:off x="2540000" y="780872"/>
            <a:ext cx="7518400" cy="107721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Điền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từ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vào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chỗ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trống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     </a:t>
            </a:r>
            <a:r>
              <a:rPr lang="en-US" sz="3200" b="1" dirty="0" smtClean="0">
                <a:solidFill>
                  <a:srgbClr val="FF0000"/>
                </a:solidFill>
                <a:latin typeface="Calibri"/>
              </a:rPr>
              <a:t>3 </a:t>
            </a:r>
            <a:r>
              <a:rPr lang="en-US" sz="3200" b="1" dirty="0" err="1" smtClean="0">
                <a:solidFill>
                  <a:srgbClr val="FF0000"/>
                </a:solidFill>
                <a:latin typeface="Calibri"/>
              </a:rPr>
              <a:t>giờ</a:t>
            </a:r>
            <a:r>
              <a:rPr lang="en-US" sz="3200" b="1" dirty="0" smtClean="0">
                <a:solidFill>
                  <a:srgbClr val="FF0000"/>
                </a:solidFill>
                <a:latin typeface="Calibri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Calibri"/>
              </a:rPr>
              <a:t>chiều</a:t>
            </a:r>
            <a:r>
              <a:rPr lang="en-US" sz="3200" b="1" dirty="0" smtClean="0">
                <a:solidFill>
                  <a:srgbClr val="FF0000"/>
                </a:solidFill>
                <a:latin typeface="Calibri"/>
              </a:rPr>
              <a:t> hay……..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40" name="Picture 39" descr="b7e0bb69201493537d2baf178dbccae9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-203200" y="2895600"/>
            <a:ext cx="1016000" cy="882316"/>
          </a:xfrm>
          <a:prstGeom prst="rect">
            <a:avLst/>
          </a:prstGeom>
        </p:spPr>
      </p:pic>
      <p:pic>
        <p:nvPicPr>
          <p:cNvPr id="41" name="Picture 40" descr="b7e0bb69201493537d2baf178dbccae9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-203200" y="3886200"/>
            <a:ext cx="1016000" cy="762000"/>
          </a:xfrm>
          <a:prstGeom prst="rect">
            <a:avLst/>
          </a:prstGeom>
        </p:spPr>
      </p:pic>
      <p:pic>
        <p:nvPicPr>
          <p:cNvPr id="42" name="Picture 41" descr="b7e0bb69201493537d2baf178dbccae9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-203200" y="4876800"/>
            <a:ext cx="1016000" cy="762000"/>
          </a:xfrm>
          <a:prstGeom prst="rect">
            <a:avLst/>
          </a:prstGeom>
        </p:spPr>
      </p:pic>
      <p:pic>
        <p:nvPicPr>
          <p:cNvPr id="43" name="Picture 42" descr="b7e0bb69201493537d2baf178dbccae9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0" y="5943600"/>
            <a:ext cx="914400" cy="685800"/>
          </a:xfrm>
          <a:prstGeom prst="rect">
            <a:avLst/>
          </a:prstGeom>
        </p:spPr>
      </p:pic>
      <p:pic>
        <p:nvPicPr>
          <p:cNvPr id="44" name="Picture 43" descr="b7e0bb69201493537d2baf178dbccae9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10363200" y="5105400"/>
            <a:ext cx="2540000" cy="190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471566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6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1" dur="1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3399FF"/>
                                      </p:to>
                                    </p:animClr>
                                    <p:set>
                                      <p:cBhvr>
                                        <p:cTn id="4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voltag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0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24" grpId="0" animBg="1"/>
      <p:bldP spid="39" grpId="0" animBg="1"/>
      <p:bldP spid="39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1456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032000" y="3276600"/>
            <a:ext cx="4684296" cy="575440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>
          <a:xfrm>
            <a:off x="1016000" y="32004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 descr="1456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032000" y="4114800"/>
            <a:ext cx="4684296" cy="575440"/>
          </a:xfrm>
          <a:prstGeom prst="rect">
            <a:avLst/>
          </a:prstGeom>
        </p:spPr>
      </p:pic>
      <p:pic>
        <p:nvPicPr>
          <p:cNvPr id="9" name="Picture 8" descr="1456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032000" y="5105400"/>
            <a:ext cx="4582696" cy="575440"/>
          </a:xfrm>
          <a:prstGeom prst="rect">
            <a:avLst/>
          </a:prstGeom>
        </p:spPr>
      </p:pic>
      <p:pic>
        <p:nvPicPr>
          <p:cNvPr id="10" name="Picture 9" descr="1456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032000" y="6019800"/>
            <a:ext cx="4684296" cy="575440"/>
          </a:xfrm>
          <a:prstGeom prst="rect">
            <a:avLst/>
          </a:prstGeom>
        </p:spPr>
      </p:pic>
      <p:sp>
        <p:nvSpPr>
          <p:cNvPr id="11" name="Oval 10"/>
          <p:cNvSpPr/>
          <p:nvPr/>
        </p:nvSpPr>
        <p:spPr>
          <a:xfrm>
            <a:off x="1016000" y="50292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1016000" y="40386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965200" y="6043478"/>
            <a:ext cx="965200" cy="585922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17600" y="32766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17600" y="6096000"/>
            <a:ext cx="64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D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17600" y="51054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117600" y="41148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235200" y="33528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Buổi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chiều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133600" y="41910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Buổi</a:t>
            </a:r>
            <a:r>
              <a: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133600" y="51054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Buổi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trưa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133600" y="60198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Buổi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tối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25" name="Picture 14" descr="kim phut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737600" y="4191001"/>
            <a:ext cx="1524000" cy="1075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dongho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331200" y="3733801"/>
            <a:ext cx="2336800" cy="1768573"/>
          </a:xfrm>
          <a:prstGeom prst="rect">
            <a:avLst/>
          </a:prstGeom>
          <a:noFill/>
        </p:spPr>
      </p:pic>
      <p:sp>
        <p:nvSpPr>
          <p:cNvPr id="26" name="Cloud 25"/>
          <p:cNvSpPr/>
          <p:nvPr/>
        </p:nvSpPr>
        <p:spPr>
          <a:xfrm>
            <a:off x="9855200" y="2895600"/>
            <a:ext cx="2336800" cy="914400"/>
          </a:xfrm>
          <a:prstGeom prst="cloud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HẾT GIỜ</a:t>
            </a:r>
          </a:p>
        </p:txBody>
      </p:sp>
      <p:pic>
        <p:nvPicPr>
          <p:cNvPr id="28" name="Picture 27" descr="112.pn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-304800" y="-304800"/>
            <a:ext cx="12192000" cy="3581400"/>
          </a:xfrm>
          <a:prstGeom prst="rect">
            <a:avLst/>
          </a:prstGeom>
        </p:spPr>
      </p:pic>
      <p:sp>
        <p:nvSpPr>
          <p:cNvPr id="29" name="TextBox 28"/>
          <p:cNvSpPr txBox="1"/>
          <p:nvPr/>
        </p:nvSpPr>
        <p:spPr>
          <a:xfrm>
            <a:off x="2540000" y="914400"/>
            <a:ext cx="7518400" cy="52322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Mẹ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làm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về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lúc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18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giờ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Hỏi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mẹ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về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vào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buổi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nào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5" name="Picture 34" descr="tich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6807200" y="3124200"/>
            <a:ext cx="965200" cy="723900"/>
          </a:xfrm>
          <a:prstGeom prst="rect">
            <a:avLst/>
          </a:prstGeom>
        </p:spPr>
      </p:pic>
      <p:pic>
        <p:nvPicPr>
          <p:cNvPr id="36" name="Picture 35" descr="sai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6807200" y="4114800"/>
            <a:ext cx="711200" cy="533400"/>
          </a:xfrm>
          <a:prstGeom prst="rect">
            <a:avLst/>
          </a:prstGeom>
        </p:spPr>
      </p:pic>
      <p:pic>
        <p:nvPicPr>
          <p:cNvPr id="37" name="Picture 36" descr="sai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6807200" y="5105400"/>
            <a:ext cx="711200" cy="533400"/>
          </a:xfrm>
          <a:prstGeom prst="rect">
            <a:avLst/>
          </a:prstGeom>
        </p:spPr>
      </p:pic>
      <p:pic>
        <p:nvPicPr>
          <p:cNvPr id="38" name="Picture 37" descr="sai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6807200" y="6019800"/>
            <a:ext cx="711200" cy="533400"/>
          </a:xfrm>
          <a:prstGeom prst="rect">
            <a:avLst/>
          </a:prstGeom>
        </p:spPr>
      </p:pic>
      <p:pic>
        <p:nvPicPr>
          <p:cNvPr id="39" name="Picture 38" descr="5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-203200" y="2667001"/>
            <a:ext cx="1219200" cy="1110269"/>
          </a:xfrm>
          <a:prstGeom prst="rect">
            <a:avLst/>
          </a:prstGeom>
        </p:spPr>
      </p:pic>
      <p:pic>
        <p:nvPicPr>
          <p:cNvPr id="40" name="Picture 39" descr="5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0" y="3733800"/>
            <a:ext cx="1016048" cy="925268"/>
          </a:xfrm>
          <a:prstGeom prst="rect">
            <a:avLst/>
          </a:prstGeom>
        </p:spPr>
      </p:pic>
      <p:pic>
        <p:nvPicPr>
          <p:cNvPr id="41" name="Picture 40" descr="5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2" y="4724400"/>
            <a:ext cx="1004116" cy="914400"/>
          </a:xfrm>
          <a:prstGeom prst="rect">
            <a:avLst/>
          </a:prstGeom>
        </p:spPr>
      </p:pic>
      <p:pic>
        <p:nvPicPr>
          <p:cNvPr id="42" name="Picture 41" descr="5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0" y="5840254"/>
            <a:ext cx="1016000" cy="1017747"/>
          </a:xfrm>
          <a:prstGeom prst="rect">
            <a:avLst/>
          </a:prstGeom>
        </p:spPr>
      </p:pic>
      <p:pic>
        <p:nvPicPr>
          <p:cNvPr id="43" name="Picture 42" descr="5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10363201" y="5192598"/>
            <a:ext cx="1828800" cy="1665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577583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6" dur="1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3399FF"/>
                                      </p:to>
                                    </p:animClr>
                                    <p:set>
                                      <p:cBhvr>
                                        <p:cTn id="4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26" grpId="0" animBg="1"/>
      <p:bldP spid="29" grpId="0" animBg="1"/>
      <p:bldP spid="29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14" descr="kim phut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737600" y="4191001"/>
            <a:ext cx="1524000" cy="1075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5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3276600"/>
            <a:ext cx="4684296" cy="575440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>
          <a:xfrm>
            <a:off x="812800" y="59436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8" name="Picture 7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4114800"/>
            <a:ext cx="4684296" cy="575440"/>
          </a:xfrm>
          <a:prstGeom prst="rect">
            <a:avLst/>
          </a:prstGeom>
        </p:spPr>
      </p:pic>
      <p:pic>
        <p:nvPicPr>
          <p:cNvPr id="9" name="Picture 8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5105400"/>
            <a:ext cx="4684296" cy="575440"/>
          </a:xfrm>
          <a:prstGeom prst="rect">
            <a:avLst/>
          </a:prstGeom>
        </p:spPr>
      </p:pic>
      <p:pic>
        <p:nvPicPr>
          <p:cNvPr id="10" name="Picture 9" descr="1456.pn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032000" y="6019800"/>
            <a:ext cx="4684296" cy="575440"/>
          </a:xfrm>
          <a:prstGeom prst="rect">
            <a:avLst/>
          </a:prstGeom>
        </p:spPr>
      </p:pic>
      <p:sp>
        <p:nvSpPr>
          <p:cNvPr id="11" name="Oval 10"/>
          <p:cNvSpPr/>
          <p:nvPr/>
        </p:nvSpPr>
        <p:spPr>
          <a:xfrm>
            <a:off x="812800" y="50292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812800" y="40386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812800" y="3124200"/>
            <a:ext cx="914400" cy="68580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14400" y="60198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D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14400" y="32004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4400" y="51054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14400" y="4114800"/>
            <a:ext cx="60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133600" y="33528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Buổi</a:t>
            </a:r>
            <a:r>
              <a:rPr lang="en-US" sz="28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133600" y="41910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Buổi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trưa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133600" y="51054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Buổi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tối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133600" y="6019800"/>
            <a:ext cx="4368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Buổi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đêm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23" name="Picture 22" descr="dongho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331200" y="3733801"/>
            <a:ext cx="2336800" cy="1768573"/>
          </a:xfrm>
          <a:prstGeom prst="rect">
            <a:avLst/>
          </a:prstGeom>
          <a:noFill/>
        </p:spPr>
      </p:pic>
      <p:sp>
        <p:nvSpPr>
          <p:cNvPr id="24" name="Cloud 23"/>
          <p:cNvSpPr/>
          <p:nvPr/>
        </p:nvSpPr>
        <p:spPr>
          <a:xfrm>
            <a:off x="9855200" y="2895600"/>
            <a:ext cx="2336800" cy="914400"/>
          </a:xfrm>
          <a:prstGeom prst="cloud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HẾT GIỜ</a:t>
            </a:r>
          </a:p>
        </p:txBody>
      </p:sp>
      <p:pic>
        <p:nvPicPr>
          <p:cNvPr id="34" name="Picture 33" descr="tich.pn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6705600" y="5867400"/>
            <a:ext cx="965200" cy="723900"/>
          </a:xfrm>
          <a:prstGeom prst="rect">
            <a:avLst/>
          </a:prstGeom>
        </p:spPr>
      </p:pic>
      <p:pic>
        <p:nvPicPr>
          <p:cNvPr id="35" name="Picture 34" descr="sai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6807200" y="3276600"/>
            <a:ext cx="711200" cy="533400"/>
          </a:xfrm>
          <a:prstGeom prst="rect">
            <a:avLst/>
          </a:prstGeom>
        </p:spPr>
      </p:pic>
      <p:pic>
        <p:nvPicPr>
          <p:cNvPr id="36" name="Picture 35" descr="sai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6807200" y="4114800"/>
            <a:ext cx="711200" cy="533400"/>
          </a:xfrm>
          <a:prstGeom prst="rect">
            <a:avLst/>
          </a:prstGeom>
        </p:spPr>
      </p:pic>
      <p:pic>
        <p:nvPicPr>
          <p:cNvPr id="37" name="Picture 36" descr="sai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6807200" y="5105400"/>
            <a:ext cx="711200" cy="533400"/>
          </a:xfrm>
          <a:prstGeom prst="rect">
            <a:avLst/>
          </a:prstGeom>
        </p:spPr>
      </p:pic>
      <p:pic>
        <p:nvPicPr>
          <p:cNvPr id="38" name="Picture 37" descr="112.pn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-304800" y="-304800"/>
            <a:ext cx="12192000" cy="3352800"/>
          </a:xfrm>
          <a:prstGeom prst="rect">
            <a:avLst/>
          </a:prstGeom>
        </p:spPr>
      </p:pic>
      <p:sp>
        <p:nvSpPr>
          <p:cNvPr id="39" name="TextBox 38"/>
          <p:cNvSpPr txBox="1"/>
          <p:nvPr/>
        </p:nvSpPr>
        <p:spPr>
          <a:xfrm>
            <a:off x="2540000" y="762000"/>
            <a:ext cx="7518400" cy="107721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Bố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đi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ngủ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lúc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 22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giờ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Lúc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bố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đi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ngủ</a:t>
            </a:r>
            <a:r>
              <a:rPr lang="en-US" sz="3200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3200" b="1" dirty="0" err="1" smtClean="0">
                <a:solidFill>
                  <a:prstClr val="black"/>
                </a:solidFill>
                <a:latin typeface="Calibri"/>
              </a:rPr>
              <a:t>là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40" name="Picture 39" descr="5631c7a98ca2287e2d680a324b15e383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-304800" y="2438400"/>
            <a:ext cx="1117600" cy="1253540"/>
          </a:xfrm>
          <a:prstGeom prst="rect">
            <a:avLst/>
          </a:prstGeom>
        </p:spPr>
      </p:pic>
      <p:pic>
        <p:nvPicPr>
          <p:cNvPr id="41" name="Picture 40" descr="5631c7a98ca2287e2d680a324b15e383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-304800" y="3581400"/>
            <a:ext cx="1117600" cy="1253540"/>
          </a:xfrm>
          <a:prstGeom prst="rect">
            <a:avLst/>
          </a:prstGeom>
        </p:spPr>
      </p:pic>
      <p:pic>
        <p:nvPicPr>
          <p:cNvPr id="42" name="Picture 41" descr="5631c7a98ca2287e2d680a324b15e383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-304800" y="4648200"/>
            <a:ext cx="1117600" cy="1253540"/>
          </a:xfrm>
          <a:prstGeom prst="rect">
            <a:avLst/>
          </a:prstGeom>
        </p:spPr>
      </p:pic>
      <p:pic>
        <p:nvPicPr>
          <p:cNvPr id="43" name="Picture 42" descr="5631c7a98ca2287e2d680a324b15e383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-304800" y="5791200"/>
            <a:ext cx="1117600" cy="1253540"/>
          </a:xfrm>
          <a:prstGeom prst="rect">
            <a:avLst/>
          </a:prstGeom>
        </p:spPr>
      </p:pic>
      <p:pic>
        <p:nvPicPr>
          <p:cNvPr id="44" name="Picture 43" descr="5631c7a98ca2287e2d680a324b15e383.pn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10464800" y="4920712"/>
            <a:ext cx="1727200" cy="19372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5583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6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1" dur="1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3399FF"/>
                                      </p:to>
                                    </p:animClr>
                                    <p:set>
                                      <p:cBhvr>
                                        <p:cTn id="4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0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ai-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24" grpId="0" animBg="1"/>
      <p:bldP spid="39" grpId="0" animBg="1"/>
      <p:bldP spid="39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277372" y="1780520"/>
            <a:ext cx="7344165" cy="3500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4800" dirty="0">
                <a:ln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29</a:t>
            </a:r>
          </a:p>
          <a:p>
            <a:pPr algn="ctr">
              <a:lnSpc>
                <a:spcPct val="130000"/>
              </a:lnSpc>
            </a:pPr>
            <a:r>
              <a:rPr lang="vi-VN" sz="6600" dirty="0">
                <a:ln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NGÀY - GIỜ,</a:t>
            </a:r>
          </a:p>
          <a:p>
            <a:pPr algn="ctr">
              <a:lnSpc>
                <a:spcPct val="130000"/>
              </a:lnSpc>
            </a:pPr>
            <a:r>
              <a:rPr lang="vi-VN" sz="6600" dirty="0">
                <a:ln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GIỜ - PHÚT</a:t>
            </a:r>
            <a:endParaRPr lang="en-US" sz="6600" dirty="0">
              <a:ln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712922" y="153839"/>
            <a:ext cx="261543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7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rgbClr val="002060"/>
                  </a:solidFill>
                </a:endParaRPr>
              </a:p>
            </p:txBody>
          </p:sp>
          <p:sp>
            <p:nvSpPr>
              <p:cNvPr id="8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1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rgbClr val="002060"/>
                  </a:solidFill>
                  <a:latin typeface="+mj-lt"/>
                </a:rPr>
                <a:t>CHỦ ĐỀ </a:t>
              </a:r>
              <a:r>
                <a:rPr lang="en-US" sz="3200" dirty="0">
                  <a:solidFill>
                    <a:srgbClr val="002060"/>
                  </a:solidFill>
                  <a:latin typeface="+mj-lt"/>
                </a:rPr>
                <a:t>6</a:t>
              </a:r>
              <a:endParaRPr lang="vi-VN" sz="3200" dirty="0">
                <a:solidFill>
                  <a:srgbClr val="002060"/>
                </a:solidFill>
                <a:latin typeface="+mj-lt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237292" y="301896"/>
            <a:ext cx="59190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002060"/>
                </a:solidFill>
                <a:latin typeface="+mj-lt"/>
              </a:rPr>
              <a:t>NGÀY - GIỜ, GIỜ - PHÚT, NGÀY - THÁNG</a:t>
            </a:r>
            <a:endParaRPr lang="vi-VN" sz="36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52923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-1" y="-53332"/>
            <a:ext cx="12192000" cy="735608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7327"/>
            <a:ext cx="1199150" cy="1413037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6" y="1645871"/>
            <a:ext cx="1293517" cy="953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9" y="-156874"/>
            <a:ext cx="1327150" cy="1294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842"/>
            <a:ext cx="2667636" cy="5922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1271"/>
            <a:ext cx="9362505" cy="7106873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534635" y="424765"/>
            <a:ext cx="8254156" cy="6307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sáu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17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12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821652" y="1663977"/>
            <a:ext cx="5088637" cy="6307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Xem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đồng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hồ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436452" y="1045520"/>
            <a:ext cx="2667636" cy="6307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5423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738989E-7B25-42B7-BDEA-4F6D6D03E6D2}"/>
              </a:ext>
            </a:extLst>
          </p:cNvPr>
          <p:cNvGrpSpPr/>
          <p:nvPr/>
        </p:nvGrpSpPr>
        <p:grpSpPr>
          <a:xfrm>
            <a:off x="5653966" y="525037"/>
            <a:ext cx="5438103" cy="3316511"/>
            <a:chOff x="657897" y="988863"/>
            <a:chExt cx="5438103" cy="3316511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2475AF25-E204-43FD-96B2-15D6D95ABAA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657897" y="988863"/>
              <a:ext cx="5438103" cy="3316511"/>
            </a:xfrm>
            <a:prstGeom prst="rect">
              <a:avLst/>
            </a:prstGeom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6B8951A-80D5-45FB-B539-93AE3F81B5A7}"/>
                </a:ext>
              </a:extLst>
            </p:cNvPr>
            <p:cNvSpPr/>
            <p:nvPr/>
          </p:nvSpPr>
          <p:spPr>
            <a:xfrm>
              <a:off x="1166191" y="1769529"/>
              <a:ext cx="1842052" cy="1431235"/>
            </a:xfrm>
            <a:prstGeom prst="rect">
              <a:avLst/>
            </a:prstGeom>
            <a:solidFill>
              <a:srgbClr val="C6E9FD"/>
            </a:solidFill>
            <a:ln>
              <a:solidFill>
                <a:srgbClr val="C6E9F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49CDFB33-C38C-4D94-9817-95D894601E7E}"/>
              </a:ext>
            </a:extLst>
          </p:cNvPr>
          <p:cNvSpPr txBox="1"/>
          <p:nvPr/>
        </p:nvSpPr>
        <p:spPr>
          <a:xfrm>
            <a:off x="6082747" y="1236491"/>
            <a:ext cx="200107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Nam vẽ cảnh mặt trời mọc lúc 5 giờ 15 phút sáng.</a:t>
            </a: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8659A4E-99AA-4944-8DCF-059BD8F87109}"/>
              </a:ext>
            </a:extLst>
          </p:cNvPr>
          <p:cNvGrpSpPr/>
          <p:nvPr/>
        </p:nvGrpSpPr>
        <p:grpSpPr>
          <a:xfrm>
            <a:off x="6005719" y="3124197"/>
            <a:ext cx="5086350" cy="2886075"/>
            <a:chOff x="6005719" y="3124197"/>
            <a:chExt cx="5086350" cy="2886075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554B4571-6FAF-47AE-9710-EE6F9AA2002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005719" y="3124197"/>
              <a:ext cx="5086350" cy="2886075"/>
            </a:xfrm>
            <a:prstGeom prst="rect">
              <a:avLst/>
            </a:prstGeom>
          </p:spPr>
        </p:pic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EA694D4-F37B-487F-911B-8A4CA98E4538}"/>
                </a:ext>
              </a:extLst>
            </p:cNvPr>
            <p:cNvSpPr/>
            <p:nvPr/>
          </p:nvSpPr>
          <p:spPr>
            <a:xfrm>
              <a:off x="6162260" y="3837384"/>
              <a:ext cx="1842052" cy="1431235"/>
            </a:xfrm>
            <a:prstGeom prst="rect">
              <a:avLst/>
            </a:prstGeom>
            <a:solidFill>
              <a:srgbClr val="FFFABE"/>
            </a:solidFill>
            <a:ln>
              <a:solidFill>
                <a:srgbClr val="FFFAB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576C2F6C-2B7E-445E-B89A-D6828DF79C4A}"/>
              </a:ext>
            </a:extLst>
          </p:cNvPr>
          <p:cNvSpPr txBox="1"/>
          <p:nvPr/>
        </p:nvSpPr>
        <p:spPr>
          <a:xfrm>
            <a:off x="6082746" y="3907447"/>
            <a:ext cx="200107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Mai vẽ cảnh mặt trời lặn lúc 5 giờ 30 phút chiều.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BF1C5C77-929C-4EF6-9B20-0F47E53B6D4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9501" y="1433630"/>
            <a:ext cx="4086718" cy="4210467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A0EF971C-FA20-452A-B4E6-05BCFF3B16F1}"/>
              </a:ext>
            </a:extLst>
          </p:cNvPr>
          <p:cNvSpPr txBox="1"/>
          <p:nvPr/>
        </p:nvSpPr>
        <p:spPr>
          <a:xfrm>
            <a:off x="3590013" y="1074706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14" name="Curved Down Arrow 19">
            <a:extLst>
              <a:ext uri="{FF2B5EF4-FFF2-40B4-BE49-F238E27FC236}">
                <a16:creationId xmlns:a16="http://schemas.microsoft.com/office/drawing/2014/main" id="{26FAC350-616C-472A-9ACA-F94ED5A1BEEE}"/>
              </a:ext>
            </a:extLst>
          </p:cNvPr>
          <p:cNvSpPr/>
          <p:nvPr/>
        </p:nvSpPr>
        <p:spPr>
          <a:xfrm rot="1142969">
            <a:off x="2836416" y="1391303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045B0A1-9308-445E-A638-4374246EACF3}"/>
              </a:ext>
            </a:extLst>
          </p:cNvPr>
          <p:cNvSpPr txBox="1"/>
          <p:nvPr/>
        </p:nvSpPr>
        <p:spPr>
          <a:xfrm>
            <a:off x="4602222" y="1846899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16" name="Curved Down Arrow 22">
            <a:extLst>
              <a:ext uri="{FF2B5EF4-FFF2-40B4-BE49-F238E27FC236}">
                <a16:creationId xmlns:a16="http://schemas.microsoft.com/office/drawing/2014/main" id="{16CB9784-E6AE-4C52-9321-104ADD10A195}"/>
              </a:ext>
            </a:extLst>
          </p:cNvPr>
          <p:cNvSpPr/>
          <p:nvPr/>
        </p:nvSpPr>
        <p:spPr>
          <a:xfrm rot="3154909">
            <a:off x="3723575" y="2040429"/>
            <a:ext cx="1096267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65644FA-BFD1-45D2-985C-9057958F21D8}"/>
              </a:ext>
            </a:extLst>
          </p:cNvPr>
          <p:cNvSpPr txBox="1"/>
          <p:nvPr/>
        </p:nvSpPr>
        <p:spPr>
          <a:xfrm>
            <a:off x="5131812" y="2929378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18" name="Curved Down Arrow 24">
            <a:extLst>
              <a:ext uri="{FF2B5EF4-FFF2-40B4-BE49-F238E27FC236}">
                <a16:creationId xmlns:a16="http://schemas.microsoft.com/office/drawing/2014/main" id="{8716A870-0864-4814-908F-AD17E2BE8003}"/>
              </a:ext>
            </a:extLst>
          </p:cNvPr>
          <p:cNvSpPr/>
          <p:nvPr/>
        </p:nvSpPr>
        <p:spPr>
          <a:xfrm rot="4965623">
            <a:off x="4177856" y="2981868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33C1153-B7B7-4292-BD38-517DCE138505}"/>
              </a:ext>
            </a:extLst>
          </p:cNvPr>
          <p:cNvSpPr txBox="1"/>
          <p:nvPr/>
        </p:nvSpPr>
        <p:spPr>
          <a:xfrm>
            <a:off x="4979618" y="4051936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0" name="Curved Down Arrow 26">
            <a:extLst>
              <a:ext uri="{FF2B5EF4-FFF2-40B4-BE49-F238E27FC236}">
                <a16:creationId xmlns:a16="http://schemas.microsoft.com/office/drawing/2014/main" id="{03D780D4-D817-4653-AE1E-17C025ABD765}"/>
              </a:ext>
            </a:extLst>
          </p:cNvPr>
          <p:cNvSpPr/>
          <p:nvPr/>
        </p:nvSpPr>
        <p:spPr>
          <a:xfrm rot="7100623">
            <a:off x="4136913" y="4005287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462D40E-4F51-4056-A697-05CBA8B8152D}"/>
              </a:ext>
            </a:extLst>
          </p:cNvPr>
          <p:cNvSpPr txBox="1"/>
          <p:nvPr/>
        </p:nvSpPr>
        <p:spPr>
          <a:xfrm>
            <a:off x="4532192" y="5000672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2" name="Curved Down Arrow 28">
            <a:extLst>
              <a:ext uri="{FF2B5EF4-FFF2-40B4-BE49-F238E27FC236}">
                <a16:creationId xmlns:a16="http://schemas.microsoft.com/office/drawing/2014/main" id="{9B266EE7-0C91-435F-902D-DBB491506B81}"/>
              </a:ext>
            </a:extLst>
          </p:cNvPr>
          <p:cNvSpPr/>
          <p:nvPr/>
        </p:nvSpPr>
        <p:spPr>
          <a:xfrm rot="7880722">
            <a:off x="3667699" y="4849516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C182261-FF08-4A0E-8165-373A17FFC56E}"/>
              </a:ext>
            </a:extLst>
          </p:cNvPr>
          <p:cNvSpPr txBox="1"/>
          <p:nvPr/>
        </p:nvSpPr>
        <p:spPr>
          <a:xfrm>
            <a:off x="3205404" y="5871298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Curved Down Arrow 30">
            <a:extLst>
              <a:ext uri="{FF2B5EF4-FFF2-40B4-BE49-F238E27FC236}">
                <a16:creationId xmlns:a16="http://schemas.microsoft.com/office/drawing/2014/main" id="{C622F314-63B0-4F8E-9104-8D7005A4B176}"/>
              </a:ext>
            </a:extLst>
          </p:cNvPr>
          <p:cNvSpPr/>
          <p:nvPr/>
        </p:nvSpPr>
        <p:spPr>
          <a:xfrm rot="9606559">
            <a:off x="2784361" y="5446187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5" name="AutoShape 58">
            <a:extLst>
              <a:ext uri="{FF2B5EF4-FFF2-40B4-BE49-F238E27FC236}">
                <a16:creationId xmlns:a16="http://schemas.microsoft.com/office/drawing/2014/main" id="{EF911DBD-9744-4401-9655-BB85B08B6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4331" y="2179592"/>
            <a:ext cx="305339" cy="1430983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26" name="AutoShape 58">
            <a:extLst>
              <a:ext uri="{FF2B5EF4-FFF2-40B4-BE49-F238E27FC236}">
                <a16:creationId xmlns:a16="http://schemas.microsoft.com/office/drawing/2014/main" id="{46E5E84E-42E2-4FD2-81CF-B30D459C6EAB}"/>
              </a:ext>
            </a:extLst>
          </p:cNvPr>
          <p:cNvSpPr>
            <a:spLocks noChangeArrowheads="1"/>
          </p:cNvSpPr>
          <p:nvPr/>
        </p:nvSpPr>
        <p:spPr bwMode="auto">
          <a:xfrm rot="1706638">
            <a:off x="2950258" y="2300966"/>
            <a:ext cx="405172" cy="1421517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27" name="AutoShape 58">
            <a:extLst>
              <a:ext uri="{FF2B5EF4-FFF2-40B4-BE49-F238E27FC236}">
                <a16:creationId xmlns:a16="http://schemas.microsoft.com/office/drawing/2014/main" id="{32DDB87E-3D41-43D9-83D2-4B2482839C6E}"/>
              </a:ext>
            </a:extLst>
          </p:cNvPr>
          <p:cNvSpPr>
            <a:spLocks noChangeArrowheads="1"/>
          </p:cNvSpPr>
          <p:nvPr/>
        </p:nvSpPr>
        <p:spPr bwMode="auto">
          <a:xfrm rot="3634905" flipH="1">
            <a:off x="3159941" y="2577192"/>
            <a:ext cx="379980" cy="1430983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28" name="AutoShape 58">
            <a:extLst>
              <a:ext uri="{FF2B5EF4-FFF2-40B4-BE49-F238E27FC236}">
                <a16:creationId xmlns:a16="http://schemas.microsoft.com/office/drawing/2014/main" id="{67C8F6D5-BA1F-41B5-A5CD-BFD35FA84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9279" y="3377506"/>
            <a:ext cx="1643288" cy="385520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29" name="AutoShape 58">
            <a:extLst>
              <a:ext uri="{FF2B5EF4-FFF2-40B4-BE49-F238E27FC236}">
                <a16:creationId xmlns:a16="http://schemas.microsoft.com/office/drawing/2014/main" id="{1E79C09D-4574-4E63-A63C-0D80EF169BAD}"/>
              </a:ext>
            </a:extLst>
          </p:cNvPr>
          <p:cNvSpPr>
            <a:spLocks noChangeArrowheads="1"/>
          </p:cNvSpPr>
          <p:nvPr/>
        </p:nvSpPr>
        <p:spPr bwMode="auto">
          <a:xfrm rot="1912470">
            <a:off x="2734219" y="3802025"/>
            <a:ext cx="1517053" cy="347731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30" name="AutoShape 58">
            <a:extLst>
              <a:ext uri="{FF2B5EF4-FFF2-40B4-BE49-F238E27FC236}">
                <a16:creationId xmlns:a16="http://schemas.microsoft.com/office/drawing/2014/main" id="{BDF29BD6-B413-4332-B96E-E89D5CB09CC8}"/>
              </a:ext>
            </a:extLst>
          </p:cNvPr>
          <p:cNvSpPr>
            <a:spLocks noChangeArrowheads="1"/>
          </p:cNvSpPr>
          <p:nvPr/>
        </p:nvSpPr>
        <p:spPr bwMode="auto">
          <a:xfrm rot="3771279">
            <a:off x="2475291" y="3977472"/>
            <a:ext cx="1329776" cy="366051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31" name="AutoShape 58">
            <a:extLst>
              <a:ext uri="{FF2B5EF4-FFF2-40B4-BE49-F238E27FC236}">
                <a16:creationId xmlns:a16="http://schemas.microsoft.com/office/drawing/2014/main" id="{26A36E07-1ECA-4A66-ACBD-E8B370E08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5925" y="3570266"/>
            <a:ext cx="305339" cy="1430983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32" name="Flowchart: Connector 31">
            <a:extLst>
              <a:ext uri="{FF2B5EF4-FFF2-40B4-BE49-F238E27FC236}">
                <a16:creationId xmlns:a16="http://schemas.microsoft.com/office/drawing/2014/main" id="{434A426A-FDA7-4280-854F-6FDBC62B82AC}"/>
              </a:ext>
            </a:extLst>
          </p:cNvPr>
          <p:cNvSpPr/>
          <p:nvPr/>
        </p:nvSpPr>
        <p:spPr>
          <a:xfrm>
            <a:off x="2723933" y="3465289"/>
            <a:ext cx="209863" cy="209954"/>
          </a:xfrm>
          <a:prstGeom prst="flowChartConnector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1" name="Picture 60">
            <a:extLst>
              <a:ext uri="{FF2B5EF4-FFF2-40B4-BE49-F238E27FC236}">
                <a16:creationId xmlns:a16="http://schemas.microsoft.com/office/drawing/2014/main" id="{F8B2F1AC-2D7E-4E3F-A2F4-576BDCA6514F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51336" y="1427578"/>
            <a:ext cx="4086718" cy="4210467"/>
          </a:xfrm>
          <a:prstGeom prst="rect">
            <a:avLst/>
          </a:prstGeom>
        </p:spPr>
      </p:pic>
      <p:sp>
        <p:nvSpPr>
          <p:cNvPr id="62" name="Curved Down Arrow 1">
            <a:extLst>
              <a:ext uri="{FF2B5EF4-FFF2-40B4-BE49-F238E27FC236}">
                <a16:creationId xmlns:a16="http://schemas.microsoft.com/office/drawing/2014/main" id="{DE8B85F0-865A-4A86-9919-D5956C803958}"/>
              </a:ext>
            </a:extLst>
          </p:cNvPr>
          <p:cNvSpPr/>
          <p:nvPr/>
        </p:nvSpPr>
        <p:spPr>
          <a:xfrm rot="2745293">
            <a:off x="2659399" y="1780125"/>
            <a:ext cx="2950614" cy="831172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8DFB16B-6CC4-449F-84B2-C3824F7304EF}"/>
              </a:ext>
            </a:extLst>
          </p:cNvPr>
          <p:cNvSpPr txBox="1"/>
          <p:nvPr/>
        </p:nvSpPr>
        <p:spPr>
          <a:xfrm>
            <a:off x="4740507" y="1699670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15 </a:t>
            </a:r>
            <a:r>
              <a:rPr lang="en-US" sz="2400" dirty="0" err="1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64" name="Curved Down Arrow 15">
            <a:extLst>
              <a:ext uri="{FF2B5EF4-FFF2-40B4-BE49-F238E27FC236}">
                <a16:creationId xmlns:a16="http://schemas.microsoft.com/office/drawing/2014/main" id="{B8CBD2A1-6DDF-4A4D-98C2-9123A0BBB5D1}"/>
              </a:ext>
            </a:extLst>
          </p:cNvPr>
          <p:cNvSpPr/>
          <p:nvPr/>
        </p:nvSpPr>
        <p:spPr>
          <a:xfrm rot="8239697">
            <a:off x="2618189" y="4622225"/>
            <a:ext cx="2950614" cy="812894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4813BE5-2AE6-4CC0-9C0F-8EC2D6178183}"/>
              </a:ext>
            </a:extLst>
          </p:cNvPr>
          <p:cNvSpPr txBox="1"/>
          <p:nvPr/>
        </p:nvSpPr>
        <p:spPr>
          <a:xfrm>
            <a:off x="4608613" y="5028672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15 </a:t>
            </a:r>
            <a:r>
              <a:rPr lang="en-US" sz="2400" dirty="0" err="1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66" name="Curved Down Arrow 17">
            <a:extLst>
              <a:ext uri="{FF2B5EF4-FFF2-40B4-BE49-F238E27FC236}">
                <a16:creationId xmlns:a16="http://schemas.microsoft.com/office/drawing/2014/main" id="{BEC77344-E9DB-4E70-8E6F-EE8358657E09}"/>
              </a:ext>
            </a:extLst>
          </p:cNvPr>
          <p:cNvSpPr/>
          <p:nvPr/>
        </p:nvSpPr>
        <p:spPr>
          <a:xfrm rot="15932408">
            <a:off x="-632734" y="2642862"/>
            <a:ext cx="4556468" cy="1958111"/>
          </a:xfrm>
          <a:prstGeom prst="curvedDownArrow">
            <a:avLst>
              <a:gd name="adj1" fmla="val 8350"/>
              <a:gd name="adj2" fmla="val 17593"/>
              <a:gd name="adj3" fmla="val 15976"/>
            </a:avLst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87E64EF-EEAE-4A52-B3BD-8ACB8853B665}"/>
              </a:ext>
            </a:extLst>
          </p:cNvPr>
          <p:cNvSpPr txBox="1"/>
          <p:nvPr/>
        </p:nvSpPr>
        <p:spPr>
          <a:xfrm>
            <a:off x="614046" y="1185101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30 </a:t>
            </a:r>
            <a:r>
              <a:rPr lang="en-US" sz="2400" dirty="0" err="1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991F501-D089-40A6-AB66-26DFFFC56596}"/>
              </a:ext>
            </a:extLst>
          </p:cNvPr>
          <p:cNvGrpSpPr/>
          <p:nvPr/>
        </p:nvGrpSpPr>
        <p:grpSpPr>
          <a:xfrm>
            <a:off x="2625183" y="2212571"/>
            <a:ext cx="341400" cy="2688940"/>
            <a:chOff x="10127854" y="2020621"/>
            <a:chExt cx="242692" cy="2655884"/>
          </a:xfrm>
        </p:grpSpPr>
        <p:sp>
          <p:nvSpPr>
            <p:cNvPr id="69" name="Diamond 68">
              <a:extLst>
                <a:ext uri="{FF2B5EF4-FFF2-40B4-BE49-F238E27FC236}">
                  <a16:creationId xmlns:a16="http://schemas.microsoft.com/office/drawing/2014/main" id="{D9A3CA9D-4731-4024-A5B6-FDF04CFE4CC5}"/>
                </a:ext>
              </a:extLst>
            </p:cNvPr>
            <p:cNvSpPr/>
            <p:nvPr/>
          </p:nvSpPr>
          <p:spPr>
            <a:xfrm flipH="1">
              <a:off x="10127854" y="2020621"/>
              <a:ext cx="242692" cy="1346949"/>
            </a:xfrm>
            <a:prstGeom prst="diamond">
              <a:avLst/>
            </a:prstGeom>
            <a:solidFill>
              <a:srgbClr val="FF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275B66B5-06E7-40B1-B4A2-6368147BAD43}"/>
                </a:ext>
              </a:extLst>
            </p:cNvPr>
            <p:cNvSpPr/>
            <p:nvPr/>
          </p:nvSpPr>
          <p:spPr>
            <a:xfrm>
              <a:off x="10127854" y="3339969"/>
              <a:ext cx="222696" cy="133653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6560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34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000"/>
                            </p:stCondLst>
                            <p:childTnLst>
                              <p:par>
                                <p:cTn id="1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500"/>
                            </p:stCondLst>
                            <p:childTnLst>
                              <p:par>
                                <p:cTn id="1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48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2000"/>
                            </p:stCondLst>
                            <p:childTnLst>
                              <p:par>
                                <p:cTn id="1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2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500"/>
                            </p:stCondLst>
                            <p:childTnLst>
                              <p:par>
                                <p:cTn id="16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3" grpId="0"/>
      <p:bldP spid="13" grpId="1"/>
      <p:bldP spid="14" grpId="0" animBg="1"/>
      <p:bldP spid="14" grpId="1" animBg="1"/>
      <p:bldP spid="15" grpId="0"/>
      <p:bldP spid="15" grpId="1"/>
      <p:bldP spid="16" grpId="0" animBg="1"/>
      <p:bldP spid="16" grpId="1" animBg="1"/>
      <p:bldP spid="17" grpId="0"/>
      <p:bldP spid="17" grpId="1"/>
      <p:bldP spid="18" grpId="0" animBg="1"/>
      <p:bldP spid="18" grpId="1" animBg="1"/>
      <p:bldP spid="19" grpId="0"/>
      <p:bldP spid="19" grpId="1"/>
      <p:bldP spid="20" grpId="0" animBg="1"/>
      <p:bldP spid="20" grpId="1" animBg="1"/>
      <p:bldP spid="21" grpId="0"/>
      <p:bldP spid="21" grpId="1"/>
      <p:bldP spid="22" grpId="0" animBg="1"/>
      <p:bldP spid="22" grpId="1" animBg="1"/>
      <p:bldP spid="23" grpId="0"/>
      <p:bldP spid="23" grpId="1"/>
      <p:bldP spid="24" grpId="0" animBg="1"/>
      <p:bldP spid="24" grpId="1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27" grpId="0" animBg="1"/>
      <p:bldP spid="27" grpId="1" animBg="1"/>
      <p:bldP spid="27" grpId="2" animBg="1"/>
      <p:bldP spid="28" grpId="0" animBg="1"/>
      <p:bldP spid="28" grpId="1" animBg="1"/>
      <p:bldP spid="28" grpId="2" animBg="1"/>
      <p:bldP spid="29" grpId="0" animBg="1"/>
      <p:bldP spid="29" grpId="1" animBg="1"/>
      <p:bldP spid="29" grpId="2" animBg="1"/>
      <p:bldP spid="30" grpId="0" animBg="1"/>
      <p:bldP spid="30" grpId="1" animBg="1"/>
      <p:bldP spid="30" grpId="2" animBg="1"/>
      <p:bldP spid="31" grpId="0" animBg="1"/>
      <p:bldP spid="31" grpId="1" animBg="1"/>
      <p:bldP spid="32" grpId="0" animBg="1"/>
      <p:bldP spid="62" grpId="0" animBg="1"/>
      <p:bldP spid="63" grpId="0"/>
      <p:bldP spid="64" grpId="0" animBg="1"/>
      <p:bldP spid="65" grpId="0"/>
      <p:bldP spid="66" grpId="0" animBg="1"/>
      <p:bldP spid="6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BF1C5C77-929C-4EF6-9B20-0F47E53B6D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9501" y="1433630"/>
            <a:ext cx="4086718" cy="4210467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A0EF971C-FA20-452A-B4E6-05BCFF3B16F1}"/>
              </a:ext>
            </a:extLst>
          </p:cNvPr>
          <p:cNvSpPr txBox="1"/>
          <p:nvPr/>
        </p:nvSpPr>
        <p:spPr>
          <a:xfrm>
            <a:off x="3590013" y="1074706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14" name="Curved Down Arrow 19">
            <a:extLst>
              <a:ext uri="{FF2B5EF4-FFF2-40B4-BE49-F238E27FC236}">
                <a16:creationId xmlns:a16="http://schemas.microsoft.com/office/drawing/2014/main" id="{26FAC350-616C-472A-9ACA-F94ED5A1BEEE}"/>
              </a:ext>
            </a:extLst>
          </p:cNvPr>
          <p:cNvSpPr/>
          <p:nvPr/>
        </p:nvSpPr>
        <p:spPr>
          <a:xfrm rot="1142969">
            <a:off x="2836416" y="1391303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045B0A1-9308-445E-A638-4374246EACF3}"/>
              </a:ext>
            </a:extLst>
          </p:cNvPr>
          <p:cNvSpPr txBox="1"/>
          <p:nvPr/>
        </p:nvSpPr>
        <p:spPr>
          <a:xfrm>
            <a:off x="4602222" y="1846899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16" name="Curved Down Arrow 22">
            <a:extLst>
              <a:ext uri="{FF2B5EF4-FFF2-40B4-BE49-F238E27FC236}">
                <a16:creationId xmlns:a16="http://schemas.microsoft.com/office/drawing/2014/main" id="{16CB9784-E6AE-4C52-9321-104ADD10A195}"/>
              </a:ext>
            </a:extLst>
          </p:cNvPr>
          <p:cNvSpPr/>
          <p:nvPr/>
        </p:nvSpPr>
        <p:spPr>
          <a:xfrm rot="3154909">
            <a:off x="3723575" y="2040429"/>
            <a:ext cx="1096267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65644FA-BFD1-45D2-985C-9057958F21D8}"/>
              </a:ext>
            </a:extLst>
          </p:cNvPr>
          <p:cNvSpPr txBox="1"/>
          <p:nvPr/>
        </p:nvSpPr>
        <p:spPr>
          <a:xfrm>
            <a:off x="5131812" y="2929378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18" name="Curved Down Arrow 24">
            <a:extLst>
              <a:ext uri="{FF2B5EF4-FFF2-40B4-BE49-F238E27FC236}">
                <a16:creationId xmlns:a16="http://schemas.microsoft.com/office/drawing/2014/main" id="{8716A870-0864-4814-908F-AD17E2BE8003}"/>
              </a:ext>
            </a:extLst>
          </p:cNvPr>
          <p:cNvSpPr/>
          <p:nvPr/>
        </p:nvSpPr>
        <p:spPr>
          <a:xfrm rot="4965623">
            <a:off x="4177856" y="2981868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33C1153-B7B7-4292-BD38-517DCE138505}"/>
              </a:ext>
            </a:extLst>
          </p:cNvPr>
          <p:cNvSpPr txBox="1"/>
          <p:nvPr/>
        </p:nvSpPr>
        <p:spPr>
          <a:xfrm>
            <a:off x="4979618" y="4051936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0" name="Curved Down Arrow 26">
            <a:extLst>
              <a:ext uri="{FF2B5EF4-FFF2-40B4-BE49-F238E27FC236}">
                <a16:creationId xmlns:a16="http://schemas.microsoft.com/office/drawing/2014/main" id="{03D780D4-D817-4653-AE1E-17C025ABD765}"/>
              </a:ext>
            </a:extLst>
          </p:cNvPr>
          <p:cNvSpPr/>
          <p:nvPr/>
        </p:nvSpPr>
        <p:spPr>
          <a:xfrm rot="7100623">
            <a:off x="4136913" y="4005287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462D40E-4F51-4056-A697-05CBA8B8152D}"/>
              </a:ext>
            </a:extLst>
          </p:cNvPr>
          <p:cNvSpPr txBox="1"/>
          <p:nvPr/>
        </p:nvSpPr>
        <p:spPr>
          <a:xfrm>
            <a:off x="4532192" y="5000672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2" name="Curved Down Arrow 28">
            <a:extLst>
              <a:ext uri="{FF2B5EF4-FFF2-40B4-BE49-F238E27FC236}">
                <a16:creationId xmlns:a16="http://schemas.microsoft.com/office/drawing/2014/main" id="{9B266EE7-0C91-435F-902D-DBB491506B81}"/>
              </a:ext>
            </a:extLst>
          </p:cNvPr>
          <p:cNvSpPr/>
          <p:nvPr/>
        </p:nvSpPr>
        <p:spPr>
          <a:xfrm rot="7880722">
            <a:off x="3667699" y="4849516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C182261-FF08-4A0E-8165-373A17FFC56E}"/>
              </a:ext>
            </a:extLst>
          </p:cNvPr>
          <p:cNvSpPr txBox="1"/>
          <p:nvPr/>
        </p:nvSpPr>
        <p:spPr>
          <a:xfrm>
            <a:off x="3205404" y="5871298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</a:rPr>
              <a:t>5 </a:t>
            </a:r>
            <a:r>
              <a:rPr lang="en-US" sz="2400" dirty="0" err="1">
                <a:solidFill>
                  <a:schemeClr val="tx2"/>
                </a:solidFill>
              </a:rPr>
              <a:t>phút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Curved Down Arrow 30">
            <a:extLst>
              <a:ext uri="{FF2B5EF4-FFF2-40B4-BE49-F238E27FC236}">
                <a16:creationId xmlns:a16="http://schemas.microsoft.com/office/drawing/2014/main" id="{C622F314-63B0-4F8E-9104-8D7005A4B176}"/>
              </a:ext>
            </a:extLst>
          </p:cNvPr>
          <p:cNvSpPr/>
          <p:nvPr/>
        </p:nvSpPr>
        <p:spPr>
          <a:xfrm rot="9606559">
            <a:off x="2784361" y="5446187"/>
            <a:ext cx="1109820" cy="356687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5" name="AutoShape 58">
            <a:extLst>
              <a:ext uri="{FF2B5EF4-FFF2-40B4-BE49-F238E27FC236}">
                <a16:creationId xmlns:a16="http://schemas.microsoft.com/office/drawing/2014/main" id="{EF911DBD-9744-4401-9655-BB85B08B6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4331" y="2179592"/>
            <a:ext cx="305339" cy="1430983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26" name="AutoShape 58">
            <a:extLst>
              <a:ext uri="{FF2B5EF4-FFF2-40B4-BE49-F238E27FC236}">
                <a16:creationId xmlns:a16="http://schemas.microsoft.com/office/drawing/2014/main" id="{46E5E84E-42E2-4FD2-81CF-B30D459C6EAB}"/>
              </a:ext>
            </a:extLst>
          </p:cNvPr>
          <p:cNvSpPr>
            <a:spLocks noChangeArrowheads="1"/>
          </p:cNvSpPr>
          <p:nvPr/>
        </p:nvSpPr>
        <p:spPr bwMode="auto">
          <a:xfrm rot="1706638">
            <a:off x="2950258" y="2300966"/>
            <a:ext cx="405172" cy="1421517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27" name="AutoShape 58">
            <a:extLst>
              <a:ext uri="{FF2B5EF4-FFF2-40B4-BE49-F238E27FC236}">
                <a16:creationId xmlns:a16="http://schemas.microsoft.com/office/drawing/2014/main" id="{32DDB87E-3D41-43D9-83D2-4B2482839C6E}"/>
              </a:ext>
            </a:extLst>
          </p:cNvPr>
          <p:cNvSpPr>
            <a:spLocks noChangeArrowheads="1"/>
          </p:cNvSpPr>
          <p:nvPr/>
        </p:nvSpPr>
        <p:spPr bwMode="auto">
          <a:xfrm rot="3634905" flipH="1">
            <a:off x="3159941" y="2577192"/>
            <a:ext cx="379980" cy="1430983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28" name="AutoShape 58">
            <a:extLst>
              <a:ext uri="{FF2B5EF4-FFF2-40B4-BE49-F238E27FC236}">
                <a16:creationId xmlns:a16="http://schemas.microsoft.com/office/drawing/2014/main" id="{67C8F6D5-BA1F-41B5-A5CD-BFD35FA84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9279" y="3377506"/>
            <a:ext cx="1643288" cy="385520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29" name="AutoShape 58">
            <a:extLst>
              <a:ext uri="{FF2B5EF4-FFF2-40B4-BE49-F238E27FC236}">
                <a16:creationId xmlns:a16="http://schemas.microsoft.com/office/drawing/2014/main" id="{1E79C09D-4574-4E63-A63C-0D80EF169BAD}"/>
              </a:ext>
            </a:extLst>
          </p:cNvPr>
          <p:cNvSpPr>
            <a:spLocks noChangeArrowheads="1"/>
          </p:cNvSpPr>
          <p:nvPr/>
        </p:nvSpPr>
        <p:spPr bwMode="auto">
          <a:xfrm rot="1912470">
            <a:off x="2734219" y="3802025"/>
            <a:ext cx="1517053" cy="347731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30" name="AutoShape 58">
            <a:extLst>
              <a:ext uri="{FF2B5EF4-FFF2-40B4-BE49-F238E27FC236}">
                <a16:creationId xmlns:a16="http://schemas.microsoft.com/office/drawing/2014/main" id="{BDF29BD6-B413-4332-B96E-E89D5CB09CC8}"/>
              </a:ext>
            </a:extLst>
          </p:cNvPr>
          <p:cNvSpPr>
            <a:spLocks noChangeArrowheads="1"/>
          </p:cNvSpPr>
          <p:nvPr/>
        </p:nvSpPr>
        <p:spPr bwMode="auto">
          <a:xfrm rot="3771279">
            <a:off x="2475291" y="3977472"/>
            <a:ext cx="1329776" cy="366051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31" name="AutoShape 58">
            <a:extLst>
              <a:ext uri="{FF2B5EF4-FFF2-40B4-BE49-F238E27FC236}">
                <a16:creationId xmlns:a16="http://schemas.microsoft.com/office/drawing/2014/main" id="{26A36E07-1ECA-4A66-ACBD-E8B370E08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5925" y="3570266"/>
            <a:ext cx="305339" cy="1430983"/>
          </a:xfrm>
          <a:prstGeom prst="flowChartSort">
            <a:avLst/>
          </a:prstGeom>
          <a:solidFill>
            <a:srgbClr val="0066FF"/>
          </a:solidFill>
          <a:ln w="9525">
            <a:solidFill>
              <a:srgbClr val="0066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UTM Avo" pitchFamily="18" charset="0"/>
            </a:endParaRPr>
          </a:p>
        </p:txBody>
      </p:sp>
      <p:sp>
        <p:nvSpPr>
          <p:cNvPr id="32" name="Flowchart: Connector 31">
            <a:extLst>
              <a:ext uri="{FF2B5EF4-FFF2-40B4-BE49-F238E27FC236}">
                <a16:creationId xmlns:a16="http://schemas.microsoft.com/office/drawing/2014/main" id="{434A426A-FDA7-4280-854F-6FDBC62B82AC}"/>
              </a:ext>
            </a:extLst>
          </p:cNvPr>
          <p:cNvSpPr/>
          <p:nvPr/>
        </p:nvSpPr>
        <p:spPr>
          <a:xfrm>
            <a:off x="2723933" y="3465289"/>
            <a:ext cx="209863" cy="209954"/>
          </a:xfrm>
          <a:prstGeom prst="flowChartConnector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1" name="Picture 60">
            <a:extLst>
              <a:ext uri="{FF2B5EF4-FFF2-40B4-BE49-F238E27FC236}">
                <a16:creationId xmlns:a16="http://schemas.microsoft.com/office/drawing/2014/main" id="{F8B2F1AC-2D7E-4E3F-A2F4-576BDCA6514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51336" y="1427578"/>
            <a:ext cx="4086718" cy="4210467"/>
          </a:xfrm>
          <a:prstGeom prst="rect">
            <a:avLst/>
          </a:prstGeom>
        </p:spPr>
      </p:pic>
      <p:sp>
        <p:nvSpPr>
          <p:cNvPr id="62" name="Curved Down Arrow 1">
            <a:extLst>
              <a:ext uri="{FF2B5EF4-FFF2-40B4-BE49-F238E27FC236}">
                <a16:creationId xmlns:a16="http://schemas.microsoft.com/office/drawing/2014/main" id="{DE8B85F0-865A-4A86-9919-D5956C803958}"/>
              </a:ext>
            </a:extLst>
          </p:cNvPr>
          <p:cNvSpPr/>
          <p:nvPr/>
        </p:nvSpPr>
        <p:spPr>
          <a:xfrm rot="2745293">
            <a:off x="2659399" y="1780125"/>
            <a:ext cx="2950614" cy="831172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8DFB16B-6CC4-449F-84B2-C3824F7304EF}"/>
              </a:ext>
            </a:extLst>
          </p:cNvPr>
          <p:cNvSpPr txBox="1"/>
          <p:nvPr/>
        </p:nvSpPr>
        <p:spPr>
          <a:xfrm>
            <a:off x="4740507" y="1699670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15 </a:t>
            </a:r>
            <a:r>
              <a:rPr lang="en-US" sz="2400" dirty="0" err="1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64" name="Curved Down Arrow 15">
            <a:extLst>
              <a:ext uri="{FF2B5EF4-FFF2-40B4-BE49-F238E27FC236}">
                <a16:creationId xmlns:a16="http://schemas.microsoft.com/office/drawing/2014/main" id="{B8CBD2A1-6DDF-4A4D-98C2-9123A0BBB5D1}"/>
              </a:ext>
            </a:extLst>
          </p:cNvPr>
          <p:cNvSpPr/>
          <p:nvPr/>
        </p:nvSpPr>
        <p:spPr>
          <a:xfrm rot="8239697">
            <a:off x="2618189" y="4622225"/>
            <a:ext cx="2950614" cy="812894"/>
          </a:xfrm>
          <a:prstGeom prst="curved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4813BE5-2AE6-4CC0-9C0F-8EC2D6178183}"/>
              </a:ext>
            </a:extLst>
          </p:cNvPr>
          <p:cNvSpPr txBox="1"/>
          <p:nvPr/>
        </p:nvSpPr>
        <p:spPr>
          <a:xfrm>
            <a:off x="4608613" y="5028672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15 </a:t>
            </a:r>
            <a:r>
              <a:rPr lang="en-US" sz="2400" dirty="0" err="1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66" name="Curved Down Arrow 17">
            <a:extLst>
              <a:ext uri="{FF2B5EF4-FFF2-40B4-BE49-F238E27FC236}">
                <a16:creationId xmlns:a16="http://schemas.microsoft.com/office/drawing/2014/main" id="{BEC77344-E9DB-4E70-8E6F-EE8358657E09}"/>
              </a:ext>
            </a:extLst>
          </p:cNvPr>
          <p:cNvSpPr/>
          <p:nvPr/>
        </p:nvSpPr>
        <p:spPr>
          <a:xfrm rot="15932408">
            <a:off x="-632734" y="2642862"/>
            <a:ext cx="4556468" cy="1958111"/>
          </a:xfrm>
          <a:prstGeom prst="curvedDownArrow">
            <a:avLst>
              <a:gd name="adj1" fmla="val 8350"/>
              <a:gd name="adj2" fmla="val 17593"/>
              <a:gd name="adj3" fmla="val 15976"/>
            </a:avLst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87E64EF-EEAE-4A52-B3BD-8ACB8853B665}"/>
              </a:ext>
            </a:extLst>
          </p:cNvPr>
          <p:cNvSpPr txBox="1"/>
          <p:nvPr/>
        </p:nvSpPr>
        <p:spPr>
          <a:xfrm>
            <a:off x="614046" y="1185101"/>
            <a:ext cx="14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30 </a:t>
            </a:r>
            <a:r>
              <a:rPr lang="en-US" sz="2400" dirty="0" err="1">
                <a:solidFill>
                  <a:srgbClr val="FF0000"/>
                </a:solidFill>
              </a:rPr>
              <a:t>phút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991F501-D089-40A6-AB66-26DFFFC56596}"/>
              </a:ext>
            </a:extLst>
          </p:cNvPr>
          <p:cNvGrpSpPr/>
          <p:nvPr/>
        </p:nvGrpSpPr>
        <p:grpSpPr>
          <a:xfrm>
            <a:off x="2625183" y="2212571"/>
            <a:ext cx="341400" cy="2688940"/>
            <a:chOff x="10127854" y="2020621"/>
            <a:chExt cx="242692" cy="2655884"/>
          </a:xfrm>
        </p:grpSpPr>
        <p:sp>
          <p:nvSpPr>
            <p:cNvPr id="69" name="Diamond 68">
              <a:extLst>
                <a:ext uri="{FF2B5EF4-FFF2-40B4-BE49-F238E27FC236}">
                  <a16:creationId xmlns:a16="http://schemas.microsoft.com/office/drawing/2014/main" id="{D9A3CA9D-4731-4024-A5B6-FDF04CFE4CC5}"/>
                </a:ext>
              </a:extLst>
            </p:cNvPr>
            <p:cNvSpPr/>
            <p:nvPr/>
          </p:nvSpPr>
          <p:spPr>
            <a:xfrm flipH="1">
              <a:off x="10127854" y="2020621"/>
              <a:ext cx="242692" cy="1346949"/>
            </a:xfrm>
            <a:prstGeom prst="diamond">
              <a:avLst/>
            </a:prstGeom>
            <a:solidFill>
              <a:srgbClr val="FF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275B66B5-06E7-40B1-B4A2-6368147BAD43}"/>
                </a:ext>
              </a:extLst>
            </p:cNvPr>
            <p:cNvSpPr/>
            <p:nvPr/>
          </p:nvSpPr>
          <p:spPr>
            <a:xfrm>
              <a:off x="10127854" y="3339969"/>
              <a:ext cx="222696" cy="133653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292200" y="1529693"/>
            <a:ext cx="560014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- Kim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dài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(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kim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phút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chỉ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đến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</a:t>
            </a:r>
          </a:p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15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phút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278186" y="2594912"/>
            <a:ext cx="560014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- Kim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dài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(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kim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phút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chỉ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đến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6 </a:t>
            </a:r>
          </a:p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30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phút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307523" y="3621917"/>
            <a:ext cx="560014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- 30 </a:t>
            </a:r>
            <a:r>
              <a:rPr kumimoji="0" 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phút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hay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còn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gọi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nửa</a:t>
            </a:r>
            <a:r>
              <a:rPr kumimoji="0" lang="en-US" sz="24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giờ</a:t>
            </a:r>
            <a:r>
              <a:rPr kumimoji="0" lang="en-US" sz="24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nửa</a:t>
            </a:r>
            <a:r>
              <a:rPr kumimoji="0" lang="en-US" sz="24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tiếng</a:t>
            </a:r>
            <a:r>
              <a:rPr kumimoji="0" lang="en-US" sz="24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.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439929" y="4908339"/>
            <a:ext cx="5600141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309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+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giờ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30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phút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còn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gọi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1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giờ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rưỡi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41869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34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000"/>
                            </p:stCondLst>
                            <p:childTnLst>
                              <p:par>
                                <p:cTn id="13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500"/>
                            </p:stCondLst>
                            <p:childTnLst>
                              <p:par>
                                <p:cTn id="14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48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2000"/>
                            </p:stCondLst>
                            <p:childTnLst>
                              <p:par>
                                <p:cTn id="1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2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2000"/>
                            </p:stCondLst>
                            <p:childTnLst>
                              <p:par>
                                <p:cTn id="16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500"/>
                            </p:stCondLst>
                            <p:childTnLst>
                              <p:par>
                                <p:cTn id="16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  <p:bldP spid="14" grpId="0" animBg="1"/>
      <p:bldP spid="14" grpId="1" animBg="1"/>
      <p:bldP spid="15" grpId="0"/>
      <p:bldP spid="15" grpId="1"/>
      <p:bldP spid="16" grpId="0" animBg="1"/>
      <p:bldP spid="16" grpId="1" animBg="1"/>
      <p:bldP spid="17" grpId="0"/>
      <p:bldP spid="17" grpId="1"/>
      <p:bldP spid="18" grpId="0" animBg="1"/>
      <p:bldP spid="18" grpId="1" animBg="1"/>
      <p:bldP spid="19" grpId="0"/>
      <p:bldP spid="19" grpId="1"/>
      <p:bldP spid="20" grpId="0" animBg="1"/>
      <p:bldP spid="20" grpId="1" animBg="1"/>
      <p:bldP spid="21" grpId="0"/>
      <p:bldP spid="21" grpId="1"/>
      <p:bldP spid="22" grpId="0" animBg="1"/>
      <p:bldP spid="22" grpId="1" animBg="1"/>
      <p:bldP spid="23" grpId="0"/>
      <p:bldP spid="23" grpId="1"/>
      <p:bldP spid="24" grpId="0" animBg="1"/>
      <p:bldP spid="24" grpId="1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27" grpId="0" animBg="1"/>
      <p:bldP spid="27" grpId="1" animBg="1"/>
      <p:bldP spid="27" grpId="2" animBg="1"/>
      <p:bldP spid="28" grpId="0" animBg="1"/>
      <p:bldP spid="28" grpId="1" animBg="1"/>
      <p:bldP spid="28" grpId="2" animBg="1"/>
      <p:bldP spid="29" grpId="0" animBg="1"/>
      <p:bldP spid="29" grpId="1" animBg="1"/>
      <p:bldP spid="29" grpId="2" animBg="1"/>
      <p:bldP spid="30" grpId="0" animBg="1"/>
      <p:bldP spid="30" grpId="1" animBg="1"/>
      <p:bldP spid="30" grpId="2" animBg="1"/>
      <p:bldP spid="31" grpId="0" animBg="1"/>
      <p:bldP spid="31" grpId="1" animBg="1"/>
      <p:bldP spid="32" grpId="0" animBg="1"/>
      <p:bldP spid="62" grpId="0" animBg="1"/>
      <p:bldP spid="63" grpId="0"/>
      <p:bldP spid="64" grpId="0" animBg="1"/>
      <p:bldP spid="65" grpId="0"/>
      <p:bldP spid="66" grpId="0" animBg="1"/>
      <p:bldP spid="6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62646773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863</TotalTime>
  <Words>392</Words>
  <Application>Microsoft Office PowerPoint</Application>
  <PresentationFormat>Widescreen</PresentationFormat>
  <Paragraphs>134</Paragraphs>
  <Slides>12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12</vt:i4>
      </vt:variant>
    </vt:vector>
  </HeadingPairs>
  <TitlesOfParts>
    <vt:vector size="28" baseType="lpstr">
      <vt:lpstr>Arial</vt:lpstr>
      <vt:lpstr>Calibri</vt:lpstr>
      <vt:lpstr>等线</vt:lpstr>
      <vt:lpstr>等线 Light</vt:lpstr>
      <vt:lpstr>HP001 4 hàng</vt:lpstr>
      <vt:lpstr>HP001 4H</vt:lpstr>
      <vt:lpstr>iCiel Soup of Justice</vt:lpstr>
      <vt:lpstr>Times New Roman</vt:lpstr>
      <vt:lpstr>UTM Avo</vt:lpstr>
      <vt:lpstr>UTM Cookies</vt:lpstr>
      <vt:lpstr>字魂105号-简雅黑</vt:lpstr>
      <vt:lpstr>字魂20号-石头体</vt:lpstr>
      <vt:lpstr>Office Theme</vt:lpstr>
      <vt:lpstr>1_Office Theme</vt:lpstr>
      <vt:lpstr>Office 主题​​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76</cp:revision>
  <dcterms:created xsi:type="dcterms:W3CDTF">2021-06-02T01:34:28Z</dcterms:created>
  <dcterms:modified xsi:type="dcterms:W3CDTF">2021-12-17T04:07:07Z</dcterms:modified>
</cp:coreProperties>
</file>