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291" r:id="rId4"/>
    <p:sldId id="284" r:id="rId5"/>
    <p:sldId id="288" r:id="rId6"/>
    <p:sldId id="292" r:id="rId7"/>
    <p:sldId id="289" r:id="rId8"/>
    <p:sldId id="293" r:id="rId9"/>
    <p:sldId id="290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3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4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73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10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12/7/2021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019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12/7/2021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387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69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16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4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08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1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15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444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1245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355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403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0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10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615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6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87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6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409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762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9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63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92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519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291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9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9963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12/7/2021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33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12/7/2021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64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730" r:id="rId17"/>
    <p:sldLayoutId id="2147483695" r:id="rId18"/>
    <p:sldLayoutId id="2147483696" r:id="rId19"/>
    <p:sldLayoutId id="2147483697" r:id="rId20"/>
    <p:sldLayoutId id="2147483731" r:id="rId21"/>
    <p:sldLayoutId id="2147483698" r:id="rId22"/>
    <p:sldLayoutId id="2147483735" r:id="rId23"/>
    <p:sldLayoutId id="2147483733" r:id="rId24"/>
    <p:sldLayoutId id="2147483729" r:id="rId25"/>
    <p:sldLayoutId id="214748373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6627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3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microsoft.com/office/2007/relationships/hdphoto" Target="../media/hdphoto3.wdp"/><Relationship Id="rId18" Type="http://schemas.openxmlformats.org/officeDocument/2006/relationships/image" Target="../media/image23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0.png"/><Relationship Id="rId17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g"/><Relationship Id="rId11" Type="http://schemas.microsoft.com/office/2007/relationships/hdphoto" Target="../media/hdphoto2.wdp"/><Relationship Id="rId5" Type="http://schemas.openxmlformats.org/officeDocument/2006/relationships/image" Target="../media/image14.jpg"/><Relationship Id="rId1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37776" y="185162"/>
            <a:ext cx="2690578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3835195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73"/>
          <a:stretch/>
        </p:blipFill>
        <p:spPr>
          <a:xfrm>
            <a:off x="1686910" y="1002743"/>
            <a:ext cx="10505089" cy="514202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2239248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2380351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880193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9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59258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59047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5931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5998" y="1302730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7913" y="194010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23326" y="2526639"/>
            <a:ext cx="1077310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solidFill>
                  <a:srgbClr val="7030A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05" y="2927503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0876" y="3297869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079" y="21809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795" y="9626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378" y="1557060"/>
            <a:ext cx="10773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98, 99)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7915" y="2781421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7915" y="3407299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4346" y="3379780"/>
            <a:ext cx="4404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5259" y="2756302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C, D, H, G.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6" y="-54593"/>
            <a:ext cx="12189654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902507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1" y="9957"/>
            <a:ext cx="10505089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47663"/>
            <a:ext cx="1175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19" y="501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4607" y="499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3161" y="49720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51715" y="4998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990505" y="2927503"/>
            <a:ext cx="3661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0876" y="3297869"/>
            <a:ext cx="366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3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sgk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1, 2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làm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53880" y="325268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1079" y="21809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35795" y="96263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2378" y="1557060"/>
            <a:ext cx="10773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98, 99)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7915" y="2781421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7915" y="3407299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63286" y="4029958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14891" y="4655836"/>
            <a:ext cx="9079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10123" y="5256327"/>
            <a:ext cx="6870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94346" y="3379780"/>
            <a:ext cx="4404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85259" y="2756302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C, D, H, G.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4636" y="4628317"/>
            <a:ext cx="9940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MN,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MP, NP.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80657" y="5235136"/>
            <a:ext cx="9940901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AB, BC, CD.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9643877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370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74</cp:revision>
  <dcterms:created xsi:type="dcterms:W3CDTF">2021-06-02T01:34:28Z</dcterms:created>
  <dcterms:modified xsi:type="dcterms:W3CDTF">2021-12-07T16:47:01Z</dcterms:modified>
</cp:coreProperties>
</file>