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6" r:id="rId3"/>
    <p:sldMasterId id="2147483719" r:id="rId4"/>
    <p:sldMasterId id="2147483731" r:id="rId5"/>
    <p:sldMasterId id="2147483744" r:id="rId6"/>
    <p:sldMasterId id="2147483757" r:id="rId7"/>
    <p:sldMasterId id="2147483770" r:id="rId8"/>
    <p:sldMasterId id="2147483783" r:id="rId9"/>
  </p:sldMasterIdLst>
  <p:notesMasterIdLst>
    <p:notesMasterId r:id="rId25"/>
  </p:notesMasterIdLst>
  <p:sldIdLst>
    <p:sldId id="334" r:id="rId10"/>
    <p:sldId id="335" r:id="rId11"/>
    <p:sldId id="324" r:id="rId12"/>
    <p:sldId id="340" r:id="rId13"/>
    <p:sldId id="325" r:id="rId14"/>
    <p:sldId id="332" r:id="rId15"/>
    <p:sldId id="326" r:id="rId16"/>
    <p:sldId id="327" r:id="rId17"/>
    <p:sldId id="328" r:id="rId18"/>
    <p:sldId id="329" r:id="rId19"/>
    <p:sldId id="337" r:id="rId20"/>
    <p:sldId id="336" r:id="rId21"/>
    <p:sldId id="338" r:id="rId22"/>
    <p:sldId id="339" r:id="rId23"/>
    <p:sldId id="26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76560" autoAdjust="0"/>
  </p:normalViewPr>
  <p:slideViewPr>
    <p:cSldViewPr snapToGrid="0">
      <p:cViewPr varScale="1">
        <p:scale>
          <a:sx n="81" d="100"/>
          <a:sy n="81" d="100"/>
        </p:scale>
        <p:origin x="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6F6E7-0613-4095-BB62-A5FEADDE465B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AAD34-9E37-4F02-A529-7233F704D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4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AAD34-9E37-4F02-A529-7233F704D2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5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e17c20dd7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e17c20dd7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ee17c20dd7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94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3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059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770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874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885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825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747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3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109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554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212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7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05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439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578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86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507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530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32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649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58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57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39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25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2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00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5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698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550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76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6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853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8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57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324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3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133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055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157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3" y="366715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2" y="366715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955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3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6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3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278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4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4" y="13430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4" y="1730989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4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4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2" y="2240536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4" y="22947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90" y="225531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4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4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4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4" y="324649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4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4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90" y="368209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4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2" y="4143988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4" y="41982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4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4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90" y="463383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4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4" y="51499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4" y="5537893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4" y="5625019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8" y="2108469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2" y="5273702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9" y="1672586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2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5" y="5420002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67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10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E971F5B-309E-4C1E-B19D-90F2278EF89B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72A3AF2-55C2-46EA-AD59-BD3CC91A6BF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301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33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3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63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61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3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19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57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72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22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54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3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77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15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47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48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30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76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07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8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59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40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17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74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34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13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15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06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902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03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4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97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34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178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42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24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75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650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48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92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94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1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66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7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41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374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662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330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707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188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453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42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347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24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0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827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613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20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071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824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993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67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3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744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862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570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9329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38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579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413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861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658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161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3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079D9-C083-4E13-A35B-AE1529D4BEBE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6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2160950-290B-40AE-8FD8-925C78C670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15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800" r:id="rId8"/>
    <p:sldLayoutId id="2147483799" r:id="rId9"/>
    <p:sldLayoutId id="2147483798" r:id="rId10"/>
    <p:sldLayoutId id="2147483797" r:id="rId11"/>
    <p:sldLayoutId id="2147483796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9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0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4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8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8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8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803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8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11/4/2021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0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4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9967" y="830858"/>
            <a:ext cx="1843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457200"/>
            <a:r>
              <a:rPr lang="en-US" sz="4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0F3B0317-26BB-4AEA-BCD0-AF57CC1E69F6}"/>
              </a:ext>
            </a:extLst>
          </p:cNvPr>
          <p:cNvSpPr txBox="1"/>
          <p:nvPr/>
        </p:nvSpPr>
        <p:spPr>
          <a:xfrm>
            <a:off x="2762120" y="2149901"/>
            <a:ext cx="6246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ÔN TẬP</a:t>
            </a:r>
          </a:p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GIỮA HỌC KÌ I</a:t>
            </a:r>
            <a:endParaRPr lang="zh-CN" altLang="en-US" sz="6000" dirty="0">
              <a:solidFill>
                <a:srgbClr val="FF99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C8FA271B-AF72-492D-A0F3-8C2684F9B2D6}"/>
              </a:ext>
            </a:extLst>
          </p:cNvPr>
          <p:cNvSpPr txBox="1"/>
          <p:nvPr/>
        </p:nvSpPr>
        <p:spPr>
          <a:xfrm>
            <a:off x="6265966" y="4457783"/>
            <a:ext cx="4519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 err="1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6000" dirty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7 </a:t>
            </a:r>
            <a:r>
              <a:rPr lang="en-US" altLang="zh-CN" sz="600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- 8</a:t>
            </a:r>
            <a:endParaRPr lang="zh-CN" altLang="en-US" sz="6000" dirty="0">
              <a:solidFill>
                <a:srgbClr val="FF99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9C9F1-7BB5-421E-BD85-CA5148AA5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97" t="58540" r="51248"/>
          <a:stretch/>
        </p:blipFill>
        <p:spPr>
          <a:xfrm>
            <a:off x="2357246" y="1386840"/>
            <a:ext cx="8641278" cy="534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/>
          <p:cNvSpPr/>
          <p:nvPr/>
        </p:nvSpPr>
        <p:spPr>
          <a:xfrm>
            <a:off x="2357246" y="1386840"/>
            <a:ext cx="836505" cy="7748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9932" y="507298"/>
            <a:ext cx="5907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7097" y="216124"/>
            <a:ext cx="1776107" cy="999060"/>
          </a:xfrm>
          <a:prstGeom prst="rect">
            <a:avLst/>
          </a:prstGeom>
        </p:spPr>
      </p:pic>
      <p:grpSp>
        <p:nvGrpSpPr>
          <p:cNvPr id="6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7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210944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8AE8A-178C-45D4-9581-DAC77924A167}"/>
              </a:ext>
            </a:extLst>
          </p:cNvPr>
          <p:cNvGrpSpPr/>
          <p:nvPr/>
        </p:nvGrpSpPr>
        <p:grpSpPr>
          <a:xfrm>
            <a:off x="1828138" y="627829"/>
            <a:ext cx="3068765" cy="2371131"/>
            <a:chOff x="2024228" y="1575050"/>
            <a:chExt cx="3068765" cy="23711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436A83-82C4-48CA-8FC0-3407A2B6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868" t="59602" r="27759" b="16323"/>
            <a:stretch/>
          </p:blipFill>
          <p:spPr>
            <a:xfrm>
              <a:off x="2050856" y="1575050"/>
              <a:ext cx="3042137" cy="2371131"/>
            </a:xfrm>
            <a:prstGeom prst="round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7D370B-F5E1-4FE0-9279-6C003AF07C84}"/>
                </a:ext>
              </a:extLst>
            </p:cNvPr>
            <p:cNvSpPr/>
            <p:nvPr/>
          </p:nvSpPr>
          <p:spPr>
            <a:xfrm>
              <a:off x="2024228" y="1575050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C0C6EA-B183-48B0-981B-57FC6E033B87}"/>
              </a:ext>
            </a:extLst>
          </p:cNvPr>
          <p:cNvGrpSpPr/>
          <p:nvPr/>
        </p:nvGrpSpPr>
        <p:grpSpPr>
          <a:xfrm>
            <a:off x="6796952" y="493631"/>
            <a:ext cx="3255098" cy="2586036"/>
            <a:chOff x="6667637" y="1543741"/>
            <a:chExt cx="3255098" cy="25860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68784B-7574-4349-A65B-B71DE6313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56" b="88056" l="55677" r="98750">
                          <a14:foregroundMark x1="95469" y1="50000" x2="95781" y2="62778"/>
                          <a14:foregroundMark x1="77708" y1="51944" x2="79219" y2="61019"/>
                          <a14:foregroundMark x1="58594" y1="39815" x2="57969" y2="80741"/>
                          <a14:foregroundMark x1="76823" y1="54722" x2="78802" y2="62315"/>
                        </a14:backgroundRemoval>
                      </a14:imgEffect>
                    </a14:imgLayer>
                  </a14:imgProps>
                </a:ext>
              </a:extLst>
            </a:blip>
            <a:srcRect l="56052" t="27895" r="2204" b="13149"/>
            <a:stretch/>
          </p:blipFill>
          <p:spPr>
            <a:xfrm rot="-60000">
              <a:off x="6667637" y="1543741"/>
              <a:ext cx="3255098" cy="258603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C30CB4-0E6A-4932-8587-CBD1FF7D4AB5}"/>
                </a:ext>
              </a:extLst>
            </p:cNvPr>
            <p:cNvSpPr/>
            <p:nvPr/>
          </p:nvSpPr>
          <p:spPr>
            <a:xfrm>
              <a:off x="6776982" y="1649481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887995-312E-4F4E-9C12-2CAACA86A694}"/>
              </a:ext>
            </a:extLst>
          </p:cNvPr>
          <p:cNvGrpSpPr/>
          <p:nvPr/>
        </p:nvGrpSpPr>
        <p:grpSpPr>
          <a:xfrm>
            <a:off x="1425677" y="3770812"/>
            <a:ext cx="3967892" cy="2217956"/>
            <a:chOff x="1578792" y="4097384"/>
            <a:chExt cx="3967892" cy="22179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C2F795-301E-4E75-A35A-84D3AF85E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05" t="3518" r="7708" b="11111"/>
            <a:stretch/>
          </p:blipFill>
          <p:spPr>
            <a:xfrm>
              <a:off x="1597167" y="4097384"/>
              <a:ext cx="3949517" cy="221795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3CD894-8DAD-4A39-8470-034939248AE2}"/>
                </a:ext>
              </a:extLst>
            </p:cNvPr>
            <p:cNvSpPr/>
            <p:nvPr/>
          </p:nvSpPr>
          <p:spPr>
            <a:xfrm>
              <a:off x="1578792" y="4097384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F8A386-E03B-4E52-B7BB-1A2A3615965E}"/>
              </a:ext>
            </a:extLst>
          </p:cNvPr>
          <p:cNvGrpSpPr/>
          <p:nvPr/>
        </p:nvGrpSpPr>
        <p:grpSpPr>
          <a:xfrm>
            <a:off x="6572668" y="3724127"/>
            <a:ext cx="3952793" cy="2217957"/>
            <a:chOff x="6317438" y="4125823"/>
            <a:chExt cx="3952793" cy="22179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FBBCD6-BCAF-4284-81B9-03B8BA0E2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316" t="15996" r="22121" b="15335"/>
            <a:stretch/>
          </p:blipFill>
          <p:spPr>
            <a:xfrm>
              <a:off x="6320714" y="4125823"/>
              <a:ext cx="3949517" cy="221795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02280D8-EBB9-4D21-81B0-514D322A89F5}"/>
                </a:ext>
              </a:extLst>
            </p:cNvPr>
            <p:cNvSpPr/>
            <p:nvPr/>
          </p:nvSpPr>
          <p:spPr>
            <a:xfrm>
              <a:off x="6317438" y="4137109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25" name="文本框 22">
            <a:extLst>
              <a:ext uri="{FF2B5EF4-FFF2-40B4-BE49-F238E27FC236}">
                <a16:creationId xmlns:a16="http://schemas.microsoft.com/office/drawing/2014/main" id="{144B1429-675E-469F-9D1F-893630B468C6}"/>
              </a:ext>
            </a:extLst>
          </p:cNvPr>
          <p:cNvSpPr txBox="1"/>
          <p:nvPr/>
        </p:nvSpPr>
        <p:spPr>
          <a:xfrm>
            <a:off x="1801508" y="3079667"/>
            <a:ext cx="3405051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đỗ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文本框 22">
            <a:extLst>
              <a:ext uri="{FF2B5EF4-FFF2-40B4-BE49-F238E27FC236}">
                <a16:creationId xmlns:a16="http://schemas.microsoft.com/office/drawing/2014/main" id="{89175978-C426-47DC-AA91-7F39B67CEB08}"/>
              </a:ext>
            </a:extLst>
          </p:cNvPr>
          <p:cNvSpPr txBox="1"/>
          <p:nvPr/>
        </p:nvSpPr>
        <p:spPr>
          <a:xfrm>
            <a:off x="7153557" y="2998960"/>
            <a:ext cx="3054790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ham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7" name="文本框 22">
            <a:extLst>
              <a:ext uri="{FF2B5EF4-FFF2-40B4-BE49-F238E27FC236}">
                <a16:creationId xmlns:a16="http://schemas.microsoft.com/office/drawing/2014/main" id="{39C0DB0C-B8FD-4858-9DC3-F7A462D7E407}"/>
              </a:ext>
            </a:extLst>
          </p:cNvPr>
          <p:cNvSpPr txBox="1"/>
          <p:nvPr/>
        </p:nvSpPr>
        <p:spPr>
          <a:xfrm>
            <a:off x="1425677" y="6171648"/>
            <a:ext cx="4713866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Bi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Bống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文本框 22">
            <a:extLst>
              <a:ext uri="{FF2B5EF4-FFF2-40B4-BE49-F238E27FC236}">
                <a16:creationId xmlns:a16="http://schemas.microsoft.com/office/drawing/2014/main" id="{7F659B27-834B-41EC-9631-F3C9C225618A}"/>
              </a:ext>
            </a:extLst>
          </p:cNvPr>
          <p:cNvSpPr txBox="1"/>
          <p:nvPr/>
        </p:nvSpPr>
        <p:spPr>
          <a:xfrm>
            <a:off x="6743963" y="6151501"/>
            <a:ext cx="3579567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4997" y="8535"/>
            <a:ext cx="5109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Chọn câu chuyện em thích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6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0F123-8FEE-46FA-9B24-E9AF98F8C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2997795" y="3035367"/>
            <a:ext cx="5904906" cy="3666858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939FA0BF-01E7-4A45-ADF9-A5242B26A315}"/>
              </a:ext>
            </a:extLst>
          </p:cNvPr>
          <p:cNvSpPr txBox="1"/>
          <p:nvPr/>
        </p:nvSpPr>
        <p:spPr>
          <a:xfrm>
            <a:off x="1857746" y="1257362"/>
            <a:ext cx="8185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rgbClr val="0099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16063" y="506602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62770" y="882746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410052" y="3072448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247666" y="860545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2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981BAABF-3A66-4DC1-9ACE-A0DE93D5AE02}"/>
              </a:ext>
            </a:extLst>
          </p:cNvPr>
          <p:cNvSpPr txBox="1"/>
          <p:nvPr/>
        </p:nvSpPr>
        <p:spPr>
          <a:xfrm>
            <a:off x="1174896" y="330262"/>
            <a:ext cx="9404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–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đáp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99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A91008-F471-496D-A5DC-9BD54AC2FD5B}"/>
              </a:ext>
            </a:extLst>
          </p:cNvPr>
          <p:cNvSpPr/>
          <p:nvPr/>
        </p:nvSpPr>
        <p:spPr>
          <a:xfrm>
            <a:off x="91440" y="135410"/>
            <a:ext cx="1083456" cy="744971"/>
          </a:xfrm>
          <a:prstGeom prst="ellipse">
            <a:avLst/>
          </a:prstGeom>
          <a:solidFill>
            <a:srgbClr val="009F4F"/>
          </a:solidFill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12</a:t>
            </a:r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F2AF9005-0873-467A-9E2F-D38C2AB18473}"/>
              </a:ext>
            </a:extLst>
          </p:cNvPr>
          <p:cNvSpPr txBox="1"/>
          <p:nvPr/>
        </p:nvSpPr>
        <p:spPr>
          <a:xfrm>
            <a:off x="639024" y="960877"/>
            <a:ext cx="1041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EADA82F3-006A-4B67-A40B-A0613AECA69D}"/>
              </a:ext>
            </a:extLst>
          </p:cNvPr>
          <p:cNvSpPr txBox="1"/>
          <p:nvPr/>
        </p:nvSpPr>
        <p:spPr>
          <a:xfrm>
            <a:off x="1142665" y="1442657"/>
            <a:ext cx="5677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6145626D-5F83-4D87-B045-E30EAE8D53B2}"/>
              </a:ext>
            </a:extLst>
          </p:cNvPr>
          <p:cNvSpPr txBox="1"/>
          <p:nvPr/>
        </p:nvSpPr>
        <p:spPr>
          <a:xfrm>
            <a:off x="1142665" y="2022864"/>
            <a:ext cx="576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D3AB0-97D0-4934-8055-D75596B95239}"/>
              </a:ext>
            </a:extLst>
          </p:cNvPr>
          <p:cNvGrpSpPr/>
          <p:nvPr/>
        </p:nvGrpSpPr>
        <p:grpSpPr>
          <a:xfrm>
            <a:off x="3173911" y="2937839"/>
            <a:ext cx="6633029" cy="4177754"/>
            <a:chOff x="4710611" y="2987765"/>
            <a:chExt cx="6633029" cy="41777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04C8190-17F5-4E32-8FEF-84ED70BDA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611" y="2987765"/>
              <a:ext cx="6633029" cy="25910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71E47D-6B1B-4D40-A042-DA72B0325744}"/>
                </a:ext>
              </a:extLst>
            </p:cNvPr>
            <p:cNvSpPr txBox="1"/>
            <p:nvPr/>
          </p:nvSpPr>
          <p:spPr>
            <a:xfrm>
              <a:off x="7767353" y="3478926"/>
              <a:ext cx="2834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6000" b="1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Chia </a:t>
              </a:r>
              <a:r>
                <a:rPr lang="en-US" sz="6000" b="1" dirty="0" err="1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sẻ</a:t>
              </a:r>
              <a:endParaRPr lang="en-US" sz="6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8B95BE-3B65-48B0-BCFC-316990D3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5623" y1="37748" x2="36901" y2="30066"/>
                          <a14:foregroundMark x1="46486" y1="30199" x2="56709" y2="36159"/>
                          <a14:foregroundMark x1="36262" y1="81457" x2="36102" y2="85430"/>
                          <a14:foregroundMark x1="51118" y1="78013" x2="53035" y2="83444"/>
                          <a14:foregroundMark x1="31629" y1="83444" x2="33706" y2="81987"/>
                          <a14:foregroundMark x1="50958" y1="82517" x2="54952" y2="854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161" y="3134777"/>
              <a:ext cx="3342046" cy="4030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083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ee17c20dd7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0"/>
            <a:ext cx="116205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e17c20dd7_0_153"/>
          <p:cNvSpPr txBox="1"/>
          <p:nvPr/>
        </p:nvSpPr>
        <p:spPr>
          <a:xfrm>
            <a:off x="4025353" y="3008360"/>
            <a:ext cx="2356400" cy="84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867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DẶN DÒ</a:t>
            </a:r>
            <a:endParaRPr sz="3867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92" name="Google Shape;192;gee17c20dd7_0_153"/>
          <p:cNvSpPr/>
          <p:nvPr/>
        </p:nvSpPr>
        <p:spPr>
          <a:xfrm>
            <a:off x="6556795" y="2338240"/>
            <a:ext cx="2533650" cy="30228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8" y="70055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47663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40553" y="369619"/>
            <a:ext cx="8307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32755" y="993671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Việt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3881807" y="1735769"/>
            <a:ext cx="971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Ôn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tập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giữa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kì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(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tiết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7 + 8)      </a:t>
            </a:r>
            <a:endParaRPr lang="vi-VN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2;p37"/>
          <p:cNvSpPr/>
          <p:nvPr/>
        </p:nvSpPr>
        <p:spPr>
          <a:xfrm>
            <a:off x="169796" y="2810140"/>
            <a:ext cx="4067581" cy="18533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3" name="Google Shape;943;p37"/>
          <p:cNvSpPr/>
          <p:nvPr/>
        </p:nvSpPr>
        <p:spPr>
          <a:xfrm>
            <a:off x="4389786" y="2804972"/>
            <a:ext cx="3606437" cy="18533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4" name="Google Shape;944;p37"/>
          <p:cNvSpPr/>
          <p:nvPr/>
        </p:nvSpPr>
        <p:spPr>
          <a:xfrm>
            <a:off x="8174139" y="2745940"/>
            <a:ext cx="3666653" cy="19229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5" name="Google Shape;948;p37"/>
          <p:cNvSpPr txBox="1">
            <a:spLocks/>
          </p:cNvSpPr>
          <p:nvPr/>
        </p:nvSpPr>
        <p:spPr>
          <a:xfrm>
            <a:off x="0" y="3463123"/>
            <a:ext cx="420487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Nhìn tranh nói đúng tên câu chuyện tương 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967;p37"/>
          <p:cNvSpPr txBox="1">
            <a:spLocks/>
          </p:cNvSpPr>
          <p:nvPr/>
        </p:nvSpPr>
        <p:spPr>
          <a:xfrm>
            <a:off x="4222107" y="3475668"/>
            <a:ext cx="4026747" cy="53871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7" name="Google Shape;968;p37"/>
          <p:cNvSpPr txBox="1">
            <a:spLocks/>
          </p:cNvSpPr>
          <p:nvPr/>
        </p:nvSpPr>
        <p:spPr>
          <a:xfrm>
            <a:off x="8174139" y="3532992"/>
            <a:ext cx="3730398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969;p37"/>
          <p:cNvGrpSpPr/>
          <p:nvPr/>
        </p:nvGrpSpPr>
        <p:grpSpPr>
          <a:xfrm>
            <a:off x="5592839" y="1782479"/>
            <a:ext cx="1078405" cy="991565"/>
            <a:chOff x="602654" y="1042146"/>
            <a:chExt cx="808804" cy="789882"/>
          </a:xfrm>
        </p:grpSpPr>
        <p:sp>
          <p:nvSpPr>
            <p:cNvPr id="9" name="Google Shape;970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10" name="Google Shape;971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11" name="Google Shape;972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12" name="Google Shape;973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grpSp>
        <p:nvGrpSpPr>
          <p:cNvPr id="13" name="Google Shape;974;p37"/>
          <p:cNvGrpSpPr/>
          <p:nvPr/>
        </p:nvGrpSpPr>
        <p:grpSpPr>
          <a:xfrm>
            <a:off x="9015540" y="1729492"/>
            <a:ext cx="1078405" cy="991565"/>
            <a:chOff x="602654" y="1042146"/>
            <a:chExt cx="808804" cy="789882"/>
          </a:xfrm>
        </p:grpSpPr>
        <p:sp>
          <p:nvSpPr>
            <p:cNvPr id="14" name="Google Shape;975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15" name="Google Shape;976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16" name="Google Shape;977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17" name="Google Shape;978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sp>
        <p:nvSpPr>
          <p:cNvPr id="18" name="Google Shape;980;p37"/>
          <p:cNvSpPr txBox="1">
            <a:spLocks/>
          </p:cNvSpPr>
          <p:nvPr/>
        </p:nvSpPr>
        <p:spPr>
          <a:xfrm>
            <a:off x="5628224" y="1932057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02</a:t>
            </a:r>
          </a:p>
        </p:txBody>
      </p:sp>
      <p:sp>
        <p:nvSpPr>
          <p:cNvPr id="19" name="Google Shape;982;p37"/>
          <p:cNvSpPr txBox="1">
            <a:spLocks/>
          </p:cNvSpPr>
          <p:nvPr/>
        </p:nvSpPr>
        <p:spPr>
          <a:xfrm>
            <a:off x="9174916" y="1931884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03</a:t>
            </a:r>
          </a:p>
        </p:txBody>
      </p:sp>
      <p:sp>
        <p:nvSpPr>
          <p:cNvPr id="20" name="Google Shape;989;p37"/>
          <p:cNvSpPr txBox="1">
            <a:spLocks/>
          </p:cNvSpPr>
          <p:nvPr/>
        </p:nvSpPr>
        <p:spPr>
          <a:xfrm>
            <a:off x="1232559" y="313948"/>
            <a:ext cx="10272000" cy="11675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oogle Shape;990;p37"/>
          <p:cNvGrpSpPr/>
          <p:nvPr/>
        </p:nvGrpSpPr>
        <p:grpSpPr>
          <a:xfrm>
            <a:off x="1604201" y="1998276"/>
            <a:ext cx="1078405" cy="991565"/>
            <a:chOff x="602654" y="1042146"/>
            <a:chExt cx="808804" cy="789882"/>
          </a:xfrm>
        </p:grpSpPr>
        <p:sp>
          <p:nvSpPr>
            <p:cNvPr id="22" name="Google Shape;991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23" name="Google Shape;992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24" name="Google Shape;993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25" name="Google Shape;994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sp>
        <p:nvSpPr>
          <p:cNvPr id="26" name="Google Shape;995;p37"/>
          <p:cNvSpPr txBox="1">
            <a:spLocks/>
          </p:cNvSpPr>
          <p:nvPr/>
        </p:nvSpPr>
        <p:spPr>
          <a:xfrm>
            <a:off x="1788716" y="2177977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01</a:t>
            </a:r>
          </a:p>
        </p:txBody>
      </p:sp>
      <p:sp>
        <p:nvSpPr>
          <p:cNvPr id="27" name="Google Shape;997;p37"/>
          <p:cNvSpPr/>
          <p:nvPr/>
        </p:nvSpPr>
        <p:spPr>
          <a:xfrm>
            <a:off x="213553" y="5718018"/>
            <a:ext cx="927155" cy="1101189"/>
          </a:xfrm>
          <a:custGeom>
            <a:avLst/>
            <a:gdLst/>
            <a:ahLst/>
            <a:cxnLst/>
            <a:rect l="l" t="t" r="r" b="b"/>
            <a:pathLst>
              <a:path w="11097" h="13180" extrusionOk="0">
                <a:moveTo>
                  <a:pt x="5535" y="0"/>
                </a:moveTo>
                <a:cubicBezTo>
                  <a:pt x="5237" y="0"/>
                  <a:pt x="4953" y="41"/>
                  <a:pt x="4655" y="81"/>
                </a:cubicBezTo>
                <a:cubicBezTo>
                  <a:pt x="4506" y="108"/>
                  <a:pt x="4331" y="149"/>
                  <a:pt x="4168" y="190"/>
                </a:cubicBezTo>
                <a:cubicBezTo>
                  <a:pt x="4141" y="190"/>
                  <a:pt x="4114" y="203"/>
                  <a:pt x="4087" y="203"/>
                </a:cubicBezTo>
                <a:cubicBezTo>
                  <a:pt x="3857" y="271"/>
                  <a:pt x="3627" y="352"/>
                  <a:pt x="3410" y="433"/>
                </a:cubicBezTo>
                <a:cubicBezTo>
                  <a:pt x="3248" y="501"/>
                  <a:pt x="3099" y="568"/>
                  <a:pt x="2950" y="650"/>
                </a:cubicBezTo>
                <a:lnTo>
                  <a:pt x="2910" y="677"/>
                </a:lnTo>
                <a:lnTo>
                  <a:pt x="2883" y="690"/>
                </a:lnTo>
                <a:lnTo>
                  <a:pt x="2774" y="758"/>
                </a:lnTo>
                <a:lnTo>
                  <a:pt x="2707" y="785"/>
                </a:lnTo>
                <a:cubicBezTo>
                  <a:pt x="2680" y="812"/>
                  <a:pt x="2639" y="839"/>
                  <a:pt x="2599" y="853"/>
                </a:cubicBezTo>
                <a:cubicBezTo>
                  <a:pt x="2517" y="907"/>
                  <a:pt x="2450" y="961"/>
                  <a:pt x="2382" y="1001"/>
                </a:cubicBezTo>
                <a:lnTo>
                  <a:pt x="2341" y="1029"/>
                </a:lnTo>
                <a:cubicBezTo>
                  <a:pt x="2030" y="1259"/>
                  <a:pt x="1733" y="1529"/>
                  <a:pt x="1475" y="1827"/>
                </a:cubicBezTo>
                <a:cubicBezTo>
                  <a:pt x="1408" y="1908"/>
                  <a:pt x="1340" y="1989"/>
                  <a:pt x="1286" y="2070"/>
                </a:cubicBezTo>
                <a:lnTo>
                  <a:pt x="1259" y="2098"/>
                </a:lnTo>
                <a:cubicBezTo>
                  <a:pt x="867" y="2625"/>
                  <a:pt x="569" y="3221"/>
                  <a:pt x="379" y="3857"/>
                </a:cubicBezTo>
                <a:cubicBezTo>
                  <a:pt x="55" y="4953"/>
                  <a:pt x="1" y="6103"/>
                  <a:pt x="244" y="7212"/>
                </a:cubicBezTo>
                <a:cubicBezTo>
                  <a:pt x="244" y="7226"/>
                  <a:pt x="244" y="7239"/>
                  <a:pt x="244" y="7253"/>
                </a:cubicBezTo>
                <a:cubicBezTo>
                  <a:pt x="271" y="7402"/>
                  <a:pt x="312" y="7551"/>
                  <a:pt x="366" y="7699"/>
                </a:cubicBezTo>
                <a:lnTo>
                  <a:pt x="366" y="7726"/>
                </a:lnTo>
                <a:lnTo>
                  <a:pt x="420" y="7862"/>
                </a:lnTo>
                <a:cubicBezTo>
                  <a:pt x="461" y="7970"/>
                  <a:pt x="528" y="8078"/>
                  <a:pt x="623" y="8159"/>
                </a:cubicBezTo>
                <a:cubicBezTo>
                  <a:pt x="691" y="8214"/>
                  <a:pt x="772" y="8254"/>
                  <a:pt x="853" y="8281"/>
                </a:cubicBezTo>
                <a:cubicBezTo>
                  <a:pt x="894" y="8295"/>
                  <a:pt x="921" y="8308"/>
                  <a:pt x="948" y="8308"/>
                </a:cubicBezTo>
                <a:lnTo>
                  <a:pt x="975" y="8308"/>
                </a:lnTo>
                <a:cubicBezTo>
                  <a:pt x="1746" y="8498"/>
                  <a:pt x="2544" y="8579"/>
                  <a:pt x="3343" y="8579"/>
                </a:cubicBezTo>
                <a:lnTo>
                  <a:pt x="3519" y="8579"/>
                </a:lnTo>
                <a:cubicBezTo>
                  <a:pt x="3776" y="8579"/>
                  <a:pt x="4019" y="8565"/>
                  <a:pt x="4276" y="8538"/>
                </a:cubicBezTo>
                <a:lnTo>
                  <a:pt x="4276" y="8538"/>
                </a:lnTo>
                <a:cubicBezTo>
                  <a:pt x="4276" y="8606"/>
                  <a:pt x="4263" y="8674"/>
                  <a:pt x="4249" y="8728"/>
                </a:cubicBezTo>
                <a:cubicBezTo>
                  <a:pt x="4195" y="9147"/>
                  <a:pt x="4168" y="9580"/>
                  <a:pt x="4155" y="10000"/>
                </a:cubicBezTo>
                <a:cubicBezTo>
                  <a:pt x="4155" y="10230"/>
                  <a:pt x="4168" y="10473"/>
                  <a:pt x="4209" y="10703"/>
                </a:cubicBezTo>
                <a:cubicBezTo>
                  <a:pt x="4249" y="10947"/>
                  <a:pt x="4303" y="11190"/>
                  <a:pt x="4398" y="11420"/>
                </a:cubicBezTo>
                <a:cubicBezTo>
                  <a:pt x="4588" y="11908"/>
                  <a:pt x="4926" y="12341"/>
                  <a:pt x="5359" y="12652"/>
                </a:cubicBezTo>
                <a:cubicBezTo>
                  <a:pt x="5575" y="12801"/>
                  <a:pt x="5792" y="12909"/>
                  <a:pt x="6035" y="12990"/>
                </a:cubicBezTo>
                <a:cubicBezTo>
                  <a:pt x="6279" y="13085"/>
                  <a:pt x="6523" y="13139"/>
                  <a:pt x="6780" y="13166"/>
                </a:cubicBezTo>
                <a:cubicBezTo>
                  <a:pt x="6901" y="13179"/>
                  <a:pt x="7023" y="13179"/>
                  <a:pt x="7131" y="13179"/>
                </a:cubicBezTo>
                <a:cubicBezTo>
                  <a:pt x="7267" y="13179"/>
                  <a:pt x="7402" y="13179"/>
                  <a:pt x="7524" y="13166"/>
                </a:cubicBezTo>
                <a:cubicBezTo>
                  <a:pt x="7632" y="13152"/>
                  <a:pt x="7740" y="13139"/>
                  <a:pt x="7835" y="13112"/>
                </a:cubicBezTo>
                <a:cubicBezTo>
                  <a:pt x="7876" y="13112"/>
                  <a:pt x="7903" y="13098"/>
                  <a:pt x="7930" y="13085"/>
                </a:cubicBezTo>
                <a:cubicBezTo>
                  <a:pt x="8038" y="13058"/>
                  <a:pt x="8146" y="13031"/>
                  <a:pt x="8268" y="12990"/>
                </a:cubicBezTo>
                <a:cubicBezTo>
                  <a:pt x="8809" y="12787"/>
                  <a:pt x="9256" y="12408"/>
                  <a:pt x="9540" y="11908"/>
                </a:cubicBezTo>
                <a:cubicBezTo>
                  <a:pt x="9675" y="11664"/>
                  <a:pt x="9757" y="11380"/>
                  <a:pt x="9784" y="11096"/>
                </a:cubicBezTo>
                <a:cubicBezTo>
                  <a:pt x="9797" y="10825"/>
                  <a:pt x="9770" y="10568"/>
                  <a:pt x="9702" y="10311"/>
                </a:cubicBezTo>
                <a:cubicBezTo>
                  <a:pt x="9621" y="10027"/>
                  <a:pt x="9499" y="9756"/>
                  <a:pt x="9364" y="9513"/>
                </a:cubicBezTo>
                <a:cubicBezTo>
                  <a:pt x="9269" y="9337"/>
                  <a:pt x="9161" y="9188"/>
                  <a:pt x="9066" y="9039"/>
                </a:cubicBezTo>
                <a:cubicBezTo>
                  <a:pt x="9012" y="8971"/>
                  <a:pt x="8958" y="8890"/>
                  <a:pt x="8904" y="8809"/>
                </a:cubicBezTo>
                <a:cubicBezTo>
                  <a:pt x="8661" y="8389"/>
                  <a:pt x="8444" y="7956"/>
                  <a:pt x="8268" y="7496"/>
                </a:cubicBezTo>
                <a:lnTo>
                  <a:pt x="8255" y="7442"/>
                </a:lnTo>
                <a:lnTo>
                  <a:pt x="8309" y="7415"/>
                </a:lnTo>
                <a:cubicBezTo>
                  <a:pt x="8336" y="7402"/>
                  <a:pt x="8349" y="7388"/>
                  <a:pt x="8376" y="7375"/>
                </a:cubicBezTo>
                <a:cubicBezTo>
                  <a:pt x="8458" y="7334"/>
                  <a:pt x="8539" y="7293"/>
                  <a:pt x="8620" y="7239"/>
                </a:cubicBezTo>
                <a:lnTo>
                  <a:pt x="8755" y="7172"/>
                </a:lnTo>
                <a:lnTo>
                  <a:pt x="8823" y="7131"/>
                </a:lnTo>
                <a:lnTo>
                  <a:pt x="8958" y="7050"/>
                </a:lnTo>
                <a:lnTo>
                  <a:pt x="9012" y="7009"/>
                </a:lnTo>
                <a:lnTo>
                  <a:pt x="9134" y="6942"/>
                </a:lnTo>
                <a:cubicBezTo>
                  <a:pt x="9161" y="6928"/>
                  <a:pt x="9175" y="6915"/>
                  <a:pt x="9202" y="6888"/>
                </a:cubicBezTo>
                <a:cubicBezTo>
                  <a:pt x="9378" y="6766"/>
                  <a:pt x="9554" y="6644"/>
                  <a:pt x="9716" y="6522"/>
                </a:cubicBezTo>
                <a:cubicBezTo>
                  <a:pt x="10095" y="6238"/>
                  <a:pt x="10447" y="5913"/>
                  <a:pt x="10744" y="5548"/>
                </a:cubicBezTo>
                <a:cubicBezTo>
                  <a:pt x="10785" y="5494"/>
                  <a:pt x="10839" y="5440"/>
                  <a:pt x="10880" y="5399"/>
                </a:cubicBezTo>
                <a:lnTo>
                  <a:pt x="10934" y="5331"/>
                </a:lnTo>
                <a:cubicBezTo>
                  <a:pt x="11042" y="5210"/>
                  <a:pt x="11096" y="5047"/>
                  <a:pt x="11083" y="4871"/>
                </a:cubicBezTo>
                <a:cubicBezTo>
                  <a:pt x="11096" y="4763"/>
                  <a:pt x="11083" y="4628"/>
                  <a:pt x="11056" y="4452"/>
                </a:cubicBezTo>
                <a:lnTo>
                  <a:pt x="11056" y="4411"/>
                </a:lnTo>
                <a:cubicBezTo>
                  <a:pt x="11001" y="4060"/>
                  <a:pt x="10893" y="3721"/>
                  <a:pt x="10771" y="3383"/>
                </a:cubicBezTo>
                <a:cubicBezTo>
                  <a:pt x="10623" y="2991"/>
                  <a:pt x="10433" y="2612"/>
                  <a:pt x="10203" y="2273"/>
                </a:cubicBezTo>
                <a:cubicBezTo>
                  <a:pt x="10162" y="2219"/>
                  <a:pt x="10122" y="2165"/>
                  <a:pt x="10081" y="2098"/>
                </a:cubicBezTo>
                <a:lnTo>
                  <a:pt x="10041" y="2043"/>
                </a:lnTo>
                <a:cubicBezTo>
                  <a:pt x="9594" y="1462"/>
                  <a:pt x="9039" y="988"/>
                  <a:pt x="8403" y="650"/>
                </a:cubicBezTo>
                <a:cubicBezTo>
                  <a:pt x="8052" y="447"/>
                  <a:pt x="7659" y="298"/>
                  <a:pt x="7267" y="190"/>
                </a:cubicBezTo>
                <a:cubicBezTo>
                  <a:pt x="6847" y="81"/>
                  <a:pt x="6428" y="14"/>
                  <a:pt x="5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28" name="Google Shape;998;p37"/>
          <p:cNvSpPr/>
          <p:nvPr/>
        </p:nvSpPr>
        <p:spPr>
          <a:xfrm>
            <a:off x="618275" y="6181474"/>
            <a:ext cx="357344" cy="583429"/>
          </a:xfrm>
          <a:custGeom>
            <a:avLst/>
            <a:gdLst/>
            <a:ahLst/>
            <a:cxnLst/>
            <a:rect l="l" t="t" r="r" b="b"/>
            <a:pathLst>
              <a:path w="4277" h="6983" extrusionOk="0">
                <a:moveTo>
                  <a:pt x="1286" y="1"/>
                </a:moveTo>
                <a:cubicBezTo>
                  <a:pt x="1178" y="1"/>
                  <a:pt x="1083" y="28"/>
                  <a:pt x="989" y="55"/>
                </a:cubicBezTo>
                <a:cubicBezTo>
                  <a:pt x="880" y="96"/>
                  <a:pt x="786" y="163"/>
                  <a:pt x="704" y="231"/>
                </a:cubicBezTo>
                <a:cubicBezTo>
                  <a:pt x="447" y="461"/>
                  <a:pt x="285" y="786"/>
                  <a:pt x="244" y="1124"/>
                </a:cubicBezTo>
                <a:cubicBezTo>
                  <a:pt x="177" y="1503"/>
                  <a:pt x="136" y="1882"/>
                  <a:pt x="136" y="2261"/>
                </a:cubicBezTo>
                <a:lnTo>
                  <a:pt x="136" y="2423"/>
                </a:lnTo>
                <a:cubicBezTo>
                  <a:pt x="136" y="2545"/>
                  <a:pt x="136" y="2667"/>
                  <a:pt x="136" y="2788"/>
                </a:cubicBezTo>
                <a:cubicBezTo>
                  <a:pt x="136" y="2951"/>
                  <a:pt x="109" y="3100"/>
                  <a:pt x="95" y="3275"/>
                </a:cubicBezTo>
                <a:cubicBezTo>
                  <a:pt x="41" y="3668"/>
                  <a:pt x="1" y="4060"/>
                  <a:pt x="1" y="4453"/>
                </a:cubicBezTo>
                <a:cubicBezTo>
                  <a:pt x="1" y="4656"/>
                  <a:pt x="14" y="4859"/>
                  <a:pt x="41" y="5062"/>
                </a:cubicBezTo>
                <a:cubicBezTo>
                  <a:pt x="68" y="5251"/>
                  <a:pt x="123" y="5440"/>
                  <a:pt x="190" y="5630"/>
                </a:cubicBezTo>
                <a:cubicBezTo>
                  <a:pt x="339" y="6009"/>
                  <a:pt x="596" y="6333"/>
                  <a:pt x="921" y="6564"/>
                </a:cubicBezTo>
                <a:cubicBezTo>
                  <a:pt x="1070" y="6672"/>
                  <a:pt x="1246" y="6753"/>
                  <a:pt x="1422" y="6821"/>
                </a:cubicBezTo>
                <a:cubicBezTo>
                  <a:pt x="1706" y="6915"/>
                  <a:pt x="2003" y="6969"/>
                  <a:pt x="2301" y="6969"/>
                </a:cubicBezTo>
                <a:lnTo>
                  <a:pt x="2301" y="6983"/>
                </a:lnTo>
                <a:cubicBezTo>
                  <a:pt x="2409" y="6983"/>
                  <a:pt x="2518" y="6969"/>
                  <a:pt x="2612" y="6956"/>
                </a:cubicBezTo>
                <a:cubicBezTo>
                  <a:pt x="2815" y="6942"/>
                  <a:pt x="3005" y="6888"/>
                  <a:pt x="3194" y="6821"/>
                </a:cubicBezTo>
                <a:cubicBezTo>
                  <a:pt x="3573" y="6685"/>
                  <a:pt x="3898" y="6415"/>
                  <a:pt x="4101" y="6063"/>
                </a:cubicBezTo>
                <a:cubicBezTo>
                  <a:pt x="4195" y="5887"/>
                  <a:pt x="4250" y="5711"/>
                  <a:pt x="4263" y="5508"/>
                </a:cubicBezTo>
                <a:cubicBezTo>
                  <a:pt x="4277" y="5332"/>
                  <a:pt x="4250" y="5143"/>
                  <a:pt x="4209" y="4953"/>
                </a:cubicBezTo>
                <a:cubicBezTo>
                  <a:pt x="4141" y="4737"/>
                  <a:pt x="4047" y="4520"/>
                  <a:pt x="3925" y="4317"/>
                </a:cubicBezTo>
                <a:cubicBezTo>
                  <a:pt x="3857" y="4169"/>
                  <a:pt x="3762" y="4033"/>
                  <a:pt x="3668" y="3898"/>
                </a:cubicBezTo>
                <a:cubicBezTo>
                  <a:pt x="3614" y="3817"/>
                  <a:pt x="3559" y="3722"/>
                  <a:pt x="3505" y="3641"/>
                </a:cubicBezTo>
                <a:cubicBezTo>
                  <a:pt x="3221" y="3194"/>
                  <a:pt x="2978" y="2707"/>
                  <a:pt x="2802" y="2207"/>
                </a:cubicBezTo>
                <a:lnTo>
                  <a:pt x="2802" y="2193"/>
                </a:lnTo>
                <a:cubicBezTo>
                  <a:pt x="2599" y="1598"/>
                  <a:pt x="2463" y="989"/>
                  <a:pt x="2396" y="366"/>
                </a:cubicBezTo>
                <a:cubicBezTo>
                  <a:pt x="2382" y="299"/>
                  <a:pt x="2328" y="258"/>
                  <a:pt x="2260" y="258"/>
                </a:cubicBezTo>
                <a:lnTo>
                  <a:pt x="2233" y="258"/>
                </a:lnTo>
                <a:cubicBezTo>
                  <a:pt x="2206" y="272"/>
                  <a:pt x="2179" y="285"/>
                  <a:pt x="2152" y="312"/>
                </a:cubicBezTo>
                <a:cubicBezTo>
                  <a:pt x="2139" y="339"/>
                  <a:pt x="2139" y="380"/>
                  <a:pt x="2139" y="407"/>
                </a:cubicBezTo>
                <a:lnTo>
                  <a:pt x="2139" y="461"/>
                </a:lnTo>
                <a:lnTo>
                  <a:pt x="2139" y="502"/>
                </a:lnTo>
                <a:cubicBezTo>
                  <a:pt x="2044" y="366"/>
                  <a:pt x="1922" y="258"/>
                  <a:pt x="1787" y="163"/>
                </a:cubicBezTo>
                <a:cubicBezTo>
                  <a:pt x="1638" y="55"/>
                  <a:pt x="1462" y="1"/>
                  <a:pt x="1286" y="1"/>
                </a:cubicBezTo>
                <a:close/>
              </a:path>
            </a:pathLst>
          </a:custGeom>
          <a:solidFill>
            <a:srgbClr val="F2E2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29" name="Google Shape;999;p37"/>
          <p:cNvSpPr/>
          <p:nvPr/>
        </p:nvSpPr>
        <p:spPr>
          <a:xfrm>
            <a:off x="619445" y="6180389"/>
            <a:ext cx="237449" cy="583429"/>
          </a:xfrm>
          <a:custGeom>
            <a:avLst/>
            <a:gdLst/>
            <a:ahLst/>
            <a:cxnLst/>
            <a:rect l="l" t="t" r="r" b="b"/>
            <a:pathLst>
              <a:path w="2842" h="6983" extrusionOk="0">
                <a:moveTo>
                  <a:pt x="1272" y="0"/>
                </a:moveTo>
                <a:cubicBezTo>
                  <a:pt x="1177" y="0"/>
                  <a:pt x="1069" y="27"/>
                  <a:pt x="975" y="68"/>
                </a:cubicBezTo>
                <a:cubicBezTo>
                  <a:pt x="880" y="109"/>
                  <a:pt x="785" y="163"/>
                  <a:pt x="704" y="230"/>
                </a:cubicBezTo>
                <a:cubicBezTo>
                  <a:pt x="447" y="474"/>
                  <a:pt x="284" y="785"/>
                  <a:pt x="230" y="1137"/>
                </a:cubicBezTo>
                <a:cubicBezTo>
                  <a:pt x="163" y="1502"/>
                  <a:pt x="136" y="1895"/>
                  <a:pt x="136" y="2274"/>
                </a:cubicBezTo>
                <a:lnTo>
                  <a:pt x="136" y="2422"/>
                </a:lnTo>
                <a:lnTo>
                  <a:pt x="136" y="2504"/>
                </a:lnTo>
                <a:lnTo>
                  <a:pt x="136" y="2801"/>
                </a:lnTo>
                <a:cubicBezTo>
                  <a:pt x="136" y="2964"/>
                  <a:pt x="109" y="3140"/>
                  <a:pt x="95" y="3288"/>
                </a:cubicBezTo>
                <a:cubicBezTo>
                  <a:pt x="41" y="3681"/>
                  <a:pt x="14" y="4073"/>
                  <a:pt x="0" y="4466"/>
                </a:cubicBezTo>
                <a:cubicBezTo>
                  <a:pt x="0" y="4669"/>
                  <a:pt x="14" y="4872"/>
                  <a:pt x="41" y="5075"/>
                </a:cubicBezTo>
                <a:cubicBezTo>
                  <a:pt x="81" y="5264"/>
                  <a:pt x="122" y="5453"/>
                  <a:pt x="203" y="5643"/>
                </a:cubicBezTo>
                <a:cubicBezTo>
                  <a:pt x="406" y="6198"/>
                  <a:pt x="866" y="6631"/>
                  <a:pt x="1435" y="6834"/>
                </a:cubicBezTo>
                <a:cubicBezTo>
                  <a:pt x="1624" y="6901"/>
                  <a:pt x="1813" y="6942"/>
                  <a:pt x="2016" y="6969"/>
                </a:cubicBezTo>
                <a:cubicBezTo>
                  <a:pt x="2125" y="6969"/>
                  <a:pt x="2219" y="6982"/>
                  <a:pt x="2301" y="6982"/>
                </a:cubicBezTo>
                <a:cubicBezTo>
                  <a:pt x="2395" y="6982"/>
                  <a:pt x="2517" y="6982"/>
                  <a:pt x="2625" y="6969"/>
                </a:cubicBezTo>
                <a:lnTo>
                  <a:pt x="2625" y="6969"/>
                </a:lnTo>
                <a:lnTo>
                  <a:pt x="2598" y="6982"/>
                </a:lnTo>
                <a:cubicBezTo>
                  <a:pt x="2679" y="6969"/>
                  <a:pt x="2761" y="6955"/>
                  <a:pt x="2842" y="6942"/>
                </a:cubicBezTo>
                <a:lnTo>
                  <a:pt x="2788" y="6928"/>
                </a:lnTo>
                <a:cubicBezTo>
                  <a:pt x="2476" y="6847"/>
                  <a:pt x="2179" y="6712"/>
                  <a:pt x="1922" y="6509"/>
                </a:cubicBezTo>
                <a:cubicBezTo>
                  <a:pt x="1786" y="6414"/>
                  <a:pt x="1665" y="6306"/>
                  <a:pt x="1556" y="6198"/>
                </a:cubicBezTo>
                <a:cubicBezTo>
                  <a:pt x="1489" y="6116"/>
                  <a:pt x="1421" y="6022"/>
                  <a:pt x="1353" y="5941"/>
                </a:cubicBezTo>
                <a:cubicBezTo>
                  <a:pt x="1218" y="5724"/>
                  <a:pt x="1096" y="5508"/>
                  <a:pt x="1002" y="5264"/>
                </a:cubicBezTo>
                <a:cubicBezTo>
                  <a:pt x="934" y="5102"/>
                  <a:pt x="880" y="4926"/>
                  <a:pt x="826" y="4750"/>
                </a:cubicBezTo>
                <a:cubicBezTo>
                  <a:pt x="785" y="4574"/>
                  <a:pt x="744" y="4398"/>
                  <a:pt x="731" y="4209"/>
                </a:cubicBezTo>
                <a:cubicBezTo>
                  <a:pt x="704" y="4033"/>
                  <a:pt x="704" y="3857"/>
                  <a:pt x="717" y="3681"/>
                </a:cubicBezTo>
                <a:cubicBezTo>
                  <a:pt x="717" y="3518"/>
                  <a:pt x="758" y="3356"/>
                  <a:pt x="812" y="3194"/>
                </a:cubicBezTo>
                <a:cubicBezTo>
                  <a:pt x="866" y="3058"/>
                  <a:pt x="934" y="2923"/>
                  <a:pt x="1029" y="2801"/>
                </a:cubicBezTo>
                <a:cubicBezTo>
                  <a:pt x="1083" y="2720"/>
                  <a:pt x="1150" y="2653"/>
                  <a:pt x="1232" y="2598"/>
                </a:cubicBezTo>
                <a:cubicBezTo>
                  <a:pt x="1299" y="2544"/>
                  <a:pt x="1380" y="2504"/>
                  <a:pt x="1448" y="2463"/>
                </a:cubicBezTo>
                <a:cubicBezTo>
                  <a:pt x="1624" y="2382"/>
                  <a:pt x="1813" y="2314"/>
                  <a:pt x="2003" y="2274"/>
                </a:cubicBezTo>
                <a:cubicBezTo>
                  <a:pt x="2192" y="2220"/>
                  <a:pt x="2395" y="2165"/>
                  <a:pt x="2585" y="2098"/>
                </a:cubicBezTo>
                <a:cubicBezTo>
                  <a:pt x="2625" y="2084"/>
                  <a:pt x="2679" y="2057"/>
                  <a:pt x="2734" y="2044"/>
                </a:cubicBezTo>
                <a:cubicBezTo>
                  <a:pt x="2558" y="1502"/>
                  <a:pt x="2449" y="948"/>
                  <a:pt x="2382" y="379"/>
                </a:cubicBezTo>
                <a:cubicBezTo>
                  <a:pt x="2368" y="312"/>
                  <a:pt x="2314" y="271"/>
                  <a:pt x="2246" y="271"/>
                </a:cubicBezTo>
                <a:lnTo>
                  <a:pt x="2219" y="271"/>
                </a:lnTo>
                <a:cubicBezTo>
                  <a:pt x="2192" y="271"/>
                  <a:pt x="2165" y="298"/>
                  <a:pt x="2138" y="325"/>
                </a:cubicBezTo>
                <a:cubicBezTo>
                  <a:pt x="2125" y="352"/>
                  <a:pt x="2111" y="393"/>
                  <a:pt x="2125" y="420"/>
                </a:cubicBezTo>
                <a:lnTo>
                  <a:pt x="2125" y="474"/>
                </a:lnTo>
                <a:lnTo>
                  <a:pt x="2125" y="528"/>
                </a:lnTo>
                <a:cubicBezTo>
                  <a:pt x="2030" y="379"/>
                  <a:pt x="1922" y="271"/>
                  <a:pt x="1786" y="176"/>
                </a:cubicBezTo>
                <a:cubicBezTo>
                  <a:pt x="1638" y="68"/>
                  <a:pt x="1462" y="14"/>
                  <a:pt x="1272" y="0"/>
                </a:cubicBezTo>
                <a:close/>
              </a:path>
            </a:pathLst>
          </a:custGeom>
          <a:solidFill>
            <a:srgbClr val="E7D8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0" name="Google Shape;1000;p37"/>
          <p:cNvSpPr/>
          <p:nvPr/>
        </p:nvSpPr>
        <p:spPr>
          <a:xfrm>
            <a:off x="272374" y="5774498"/>
            <a:ext cx="811772" cy="604901"/>
          </a:xfrm>
          <a:custGeom>
            <a:avLst/>
            <a:gdLst/>
            <a:ahLst/>
            <a:cxnLst/>
            <a:rect l="l" t="t" r="r" b="b"/>
            <a:pathLst>
              <a:path w="9716" h="7240" extrusionOk="0">
                <a:moveTo>
                  <a:pt x="4912" y="6726"/>
                </a:moveTo>
                <a:lnTo>
                  <a:pt x="4844" y="6739"/>
                </a:lnTo>
                <a:lnTo>
                  <a:pt x="4831" y="6739"/>
                </a:lnTo>
                <a:lnTo>
                  <a:pt x="4912" y="6726"/>
                </a:lnTo>
                <a:close/>
                <a:moveTo>
                  <a:pt x="5034" y="1"/>
                </a:moveTo>
                <a:cubicBezTo>
                  <a:pt x="4709" y="1"/>
                  <a:pt x="4398" y="28"/>
                  <a:pt x="4073" y="82"/>
                </a:cubicBezTo>
                <a:cubicBezTo>
                  <a:pt x="3694" y="150"/>
                  <a:pt x="3329" y="258"/>
                  <a:pt x="2977" y="393"/>
                </a:cubicBezTo>
                <a:cubicBezTo>
                  <a:pt x="2652" y="528"/>
                  <a:pt x="2341" y="704"/>
                  <a:pt x="2057" y="921"/>
                </a:cubicBezTo>
                <a:cubicBezTo>
                  <a:pt x="1773" y="1124"/>
                  <a:pt x="1529" y="1354"/>
                  <a:pt x="1299" y="1611"/>
                </a:cubicBezTo>
                <a:cubicBezTo>
                  <a:pt x="866" y="2125"/>
                  <a:pt x="528" y="2734"/>
                  <a:pt x="338" y="3384"/>
                </a:cubicBezTo>
                <a:cubicBezTo>
                  <a:pt x="41" y="4371"/>
                  <a:pt x="0" y="5413"/>
                  <a:pt x="217" y="6414"/>
                </a:cubicBezTo>
                <a:cubicBezTo>
                  <a:pt x="257" y="6563"/>
                  <a:pt x="284" y="6699"/>
                  <a:pt x="325" y="6834"/>
                </a:cubicBezTo>
                <a:cubicBezTo>
                  <a:pt x="352" y="6875"/>
                  <a:pt x="366" y="6915"/>
                  <a:pt x="379" y="6956"/>
                </a:cubicBezTo>
                <a:cubicBezTo>
                  <a:pt x="393" y="6969"/>
                  <a:pt x="406" y="6969"/>
                  <a:pt x="420" y="6983"/>
                </a:cubicBezTo>
                <a:lnTo>
                  <a:pt x="447" y="6996"/>
                </a:lnTo>
                <a:cubicBezTo>
                  <a:pt x="1164" y="7159"/>
                  <a:pt x="1908" y="7240"/>
                  <a:pt x="2652" y="7240"/>
                </a:cubicBezTo>
                <a:lnTo>
                  <a:pt x="2828" y="7240"/>
                </a:lnTo>
                <a:cubicBezTo>
                  <a:pt x="3654" y="7213"/>
                  <a:pt x="4479" y="7105"/>
                  <a:pt x="5291" y="6902"/>
                </a:cubicBezTo>
                <a:cubicBezTo>
                  <a:pt x="6103" y="6699"/>
                  <a:pt x="6874" y="6387"/>
                  <a:pt x="7605" y="5995"/>
                </a:cubicBezTo>
                <a:cubicBezTo>
                  <a:pt x="7957" y="5792"/>
                  <a:pt x="8295" y="5576"/>
                  <a:pt x="8620" y="5332"/>
                </a:cubicBezTo>
                <a:cubicBezTo>
                  <a:pt x="8958" y="5061"/>
                  <a:pt x="9269" y="4777"/>
                  <a:pt x="9540" y="4452"/>
                </a:cubicBezTo>
                <a:cubicBezTo>
                  <a:pt x="9580" y="4398"/>
                  <a:pt x="9621" y="4358"/>
                  <a:pt x="9661" y="4304"/>
                </a:cubicBezTo>
                <a:lnTo>
                  <a:pt x="9716" y="4236"/>
                </a:lnTo>
                <a:cubicBezTo>
                  <a:pt x="9716" y="4114"/>
                  <a:pt x="9702" y="3979"/>
                  <a:pt x="9688" y="3857"/>
                </a:cubicBezTo>
                <a:cubicBezTo>
                  <a:pt x="9634" y="3546"/>
                  <a:pt x="9553" y="3235"/>
                  <a:pt x="9431" y="2937"/>
                </a:cubicBezTo>
                <a:cubicBezTo>
                  <a:pt x="9310" y="2599"/>
                  <a:pt x="9134" y="2274"/>
                  <a:pt x="8931" y="1963"/>
                </a:cubicBezTo>
                <a:cubicBezTo>
                  <a:pt x="8538" y="1381"/>
                  <a:pt x="7997" y="907"/>
                  <a:pt x="7375" y="569"/>
                </a:cubicBezTo>
                <a:cubicBezTo>
                  <a:pt x="7063" y="393"/>
                  <a:pt x="6725" y="258"/>
                  <a:pt x="6373" y="177"/>
                </a:cubicBezTo>
                <a:cubicBezTo>
                  <a:pt x="6022" y="68"/>
                  <a:pt x="5643" y="14"/>
                  <a:pt x="5264" y="1"/>
                </a:cubicBezTo>
                <a:close/>
              </a:path>
            </a:pathLst>
          </a:custGeom>
          <a:solidFill>
            <a:srgbClr val="E210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1" name="Google Shape;1002;p37"/>
          <p:cNvSpPr/>
          <p:nvPr/>
        </p:nvSpPr>
        <p:spPr>
          <a:xfrm>
            <a:off x="635236" y="6006269"/>
            <a:ext cx="83717" cy="62245"/>
          </a:xfrm>
          <a:custGeom>
            <a:avLst/>
            <a:gdLst/>
            <a:ahLst/>
            <a:cxnLst/>
            <a:rect l="l" t="t" r="r" b="b"/>
            <a:pathLst>
              <a:path w="1002" h="745" extrusionOk="0">
                <a:moveTo>
                  <a:pt x="407" y="1"/>
                </a:moveTo>
                <a:cubicBezTo>
                  <a:pt x="380" y="1"/>
                  <a:pt x="353" y="14"/>
                  <a:pt x="325" y="14"/>
                </a:cubicBezTo>
                <a:lnTo>
                  <a:pt x="271" y="28"/>
                </a:lnTo>
                <a:lnTo>
                  <a:pt x="231" y="41"/>
                </a:lnTo>
                <a:lnTo>
                  <a:pt x="177" y="68"/>
                </a:lnTo>
                <a:lnTo>
                  <a:pt x="163" y="82"/>
                </a:lnTo>
                <a:lnTo>
                  <a:pt x="122" y="109"/>
                </a:lnTo>
                <a:lnTo>
                  <a:pt x="95" y="122"/>
                </a:lnTo>
                <a:lnTo>
                  <a:pt x="82" y="149"/>
                </a:lnTo>
                <a:lnTo>
                  <a:pt x="68" y="163"/>
                </a:lnTo>
                <a:lnTo>
                  <a:pt x="41" y="190"/>
                </a:lnTo>
                <a:cubicBezTo>
                  <a:pt x="28" y="204"/>
                  <a:pt x="28" y="204"/>
                  <a:pt x="14" y="231"/>
                </a:cubicBezTo>
                <a:cubicBezTo>
                  <a:pt x="14" y="244"/>
                  <a:pt x="1" y="244"/>
                  <a:pt x="1" y="258"/>
                </a:cubicBezTo>
                <a:cubicBezTo>
                  <a:pt x="1" y="258"/>
                  <a:pt x="1" y="258"/>
                  <a:pt x="1" y="271"/>
                </a:cubicBezTo>
                <a:lnTo>
                  <a:pt x="1" y="285"/>
                </a:lnTo>
                <a:lnTo>
                  <a:pt x="1" y="298"/>
                </a:lnTo>
                <a:cubicBezTo>
                  <a:pt x="1" y="298"/>
                  <a:pt x="1" y="312"/>
                  <a:pt x="1" y="312"/>
                </a:cubicBezTo>
                <a:cubicBezTo>
                  <a:pt x="1" y="325"/>
                  <a:pt x="1" y="339"/>
                  <a:pt x="1" y="352"/>
                </a:cubicBezTo>
                <a:lnTo>
                  <a:pt x="1" y="366"/>
                </a:lnTo>
                <a:cubicBezTo>
                  <a:pt x="1" y="379"/>
                  <a:pt x="1" y="379"/>
                  <a:pt x="1" y="379"/>
                </a:cubicBezTo>
                <a:cubicBezTo>
                  <a:pt x="1" y="393"/>
                  <a:pt x="14" y="420"/>
                  <a:pt x="14" y="434"/>
                </a:cubicBezTo>
                <a:lnTo>
                  <a:pt x="28" y="461"/>
                </a:lnTo>
                <a:lnTo>
                  <a:pt x="41" y="488"/>
                </a:lnTo>
                <a:lnTo>
                  <a:pt x="55" y="501"/>
                </a:lnTo>
                <a:lnTo>
                  <a:pt x="82" y="528"/>
                </a:lnTo>
                <a:cubicBezTo>
                  <a:pt x="95" y="542"/>
                  <a:pt x="109" y="555"/>
                  <a:pt x="122" y="569"/>
                </a:cubicBezTo>
                <a:cubicBezTo>
                  <a:pt x="136" y="582"/>
                  <a:pt x="163" y="596"/>
                  <a:pt x="177" y="610"/>
                </a:cubicBezTo>
                <a:lnTo>
                  <a:pt x="217" y="637"/>
                </a:lnTo>
                <a:cubicBezTo>
                  <a:pt x="258" y="650"/>
                  <a:pt x="285" y="650"/>
                  <a:pt x="325" y="664"/>
                </a:cubicBezTo>
                <a:lnTo>
                  <a:pt x="380" y="677"/>
                </a:lnTo>
                <a:cubicBezTo>
                  <a:pt x="420" y="677"/>
                  <a:pt x="447" y="691"/>
                  <a:pt x="488" y="691"/>
                </a:cubicBezTo>
                <a:lnTo>
                  <a:pt x="447" y="745"/>
                </a:lnTo>
                <a:lnTo>
                  <a:pt x="542" y="745"/>
                </a:lnTo>
                <a:cubicBezTo>
                  <a:pt x="569" y="745"/>
                  <a:pt x="610" y="731"/>
                  <a:pt x="650" y="731"/>
                </a:cubicBezTo>
                <a:lnTo>
                  <a:pt x="731" y="691"/>
                </a:lnTo>
                <a:lnTo>
                  <a:pt x="718" y="691"/>
                </a:lnTo>
                <a:cubicBezTo>
                  <a:pt x="745" y="691"/>
                  <a:pt x="772" y="677"/>
                  <a:pt x="786" y="664"/>
                </a:cubicBezTo>
                <a:lnTo>
                  <a:pt x="853" y="623"/>
                </a:lnTo>
                <a:cubicBezTo>
                  <a:pt x="867" y="610"/>
                  <a:pt x="894" y="596"/>
                  <a:pt x="907" y="569"/>
                </a:cubicBezTo>
                <a:lnTo>
                  <a:pt x="934" y="542"/>
                </a:lnTo>
                <a:cubicBezTo>
                  <a:pt x="948" y="528"/>
                  <a:pt x="948" y="515"/>
                  <a:pt x="961" y="515"/>
                </a:cubicBezTo>
                <a:cubicBezTo>
                  <a:pt x="961" y="488"/>
                  <a:pt x="975" y="474"/>
                  <a:pt x="988" y="461"/>
                </a:cubicBezTo>
                <a:cubicBezTo>
                  <a:pt x="988" y="447"/>
                  <a:pt x="1002" y="420"/>
                  <a:pt x="1002" y="407"/>
                </a:cubicBezTo>
                <a:lnTo>
                  <a:pt x="1002" y="393"/>
                </a:lnTo>
                <a:cubicBezTo>
                  <a:pt x="1002" y="366"/>
                  <a:pt x="1002" y="352"/>
                  <a:pt x="1002" y="339"/>
                </a:cubicBezTo>
                <a:cubicBezTo>
                  <a:pt x="1002" y="330"/>
                  <a:pt x="1002" y="321"/>
                  <a:pt x="1002" y="312"/>
                </a:cubicBezTo>
                <a:cubicBezTo>
                  <a:pt x="1002" y="298"/>
                  <a:pt x="988" y="271"/>
                  <a:pt x="988" y="258"/>
                </a:cubicBezTo>
                <a:lnTo>
                  <a:pt x="988" y="244"/>
                </a:lnTo>
                <a:cubicBezTo>
                  <a:pt x="988" y="231"/>
                  <a:pt x="975" y="217"/>
                  <a:pt x="961" y="204"/>
                </a:cubicBezTo>
                <a:lnTo>
                  <a:pt x="934" y="163"/>
                </a:lnTo>
                <a:lnTo>
                  <a:pt x="934" y="177"/>
                </a:lnTo>
                <a:cubicBezTo>
                  <a:pt x="934" y="163"/>
                  <a:pt x="921" y="149"/>
                  <a:pt x="907" y="136"/>
                </a:cubicBezTo>
                <a:cubicBezTo>
                  <a:pt x="894" y="122"/>
                  <a:pt x="880" y="109"/>
                  <a:pt x="880" y="109"/>
                </a:cubicBezTo>
                <a:lnTo>
                  <a:pt x="813" y="68"/>
                </a:lnTo>
                <a:lnTo>
                  <a:pt x="758" y="41"/>
                </a:lnTo>
                <a:cubicBezTo>
                  <a:pt x="731" y="28"/>
                  <a:pt x="704" y="14"/>
                  <a:pt x="677" y="14"/>
                </a:cubicBezTo>
                <a:lnTo>
                  <a:pt x="61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2" name="Google Shape;1003;p37"/>
          <p:cNvSpPr/>
          <p:nvPr/>
        </p:nvSpPr>
        <p:spPr>
          <a:xfrm>
            <a:off x="640918" y="605832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3" name="Google Shape;1004;p37"/>
          <p:cNvSpPr/>
          <p:nvPr/>
        </p:nvSpPr>
        <p:spPr>
          <a:xfrm>
            <a:off x="631894" y="604244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4" name="Google Shape;1005;p37"/>
          <p:cNvSpPr/>
          <p:nvPr/>
        </p:nvSpPr>
        <p:spPr>
          <a:xfrm>
            <a:off x="632981" y="6029997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5" name="Google Shape;1006;p37"/>
          <p:cNvSpPr/>
          <p:nvPr/>
        </p:nvSpPr>
        <p:spPr>
          <a:xfrm>
            <a:off x="634150" y="602891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6" name="Google Shape;1007;p37"/>
          <p:cNvSpPr/>
          <p:nvPr/>
        </p:nvSpPr>
        <p:spPr>
          <a:xfrm>
            <a:off x="634150" y="602891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7" name="Google Shape;1008;p37"/>
          <p:cNvSpPr/>
          <p:nvPr/>
        </p:nvSpPr>
        <p:spPr>
          <a:xfrm>
            <a:off x="708762" y="601420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8" name="Google Shape;1009;p37"/>
          <p:cNvSpPr/>
          <p:nvPr/>
        </p:nvSpPr>
        <p:spPr>
          <a:xfrm>
            <a:off x="374139" y="6102352"/>
            <a:ext cx="142453" cy="183225"/>
          </a:xfrm>
          <a:custGeom>
            <a:avLst/>
            <a:gdLst/>
            <a:ahLst/>
            <a:cxnLst/>
            <a:rect l="l" t="t" r="r" b="b"/>
            <a:pathLst>
              <a:path w="1705" h="2193" extrusionOk="0">
                <a:moveTo>
                  <a:pt x="1015" y="1"/>
                </a:moveTo>
                <a:cubicBezTo>
                  <a:pt x="988" y="1"/>
                  <a:pt x="961" y="14"/>
                  <a:pt x="934" y="14"/>
                </a:cubicBezTo>
                <a:lnTo>
                  <a:pt x="920" y="14"/>
                </a:lnTo>
                <a:lnTo>
                  <a:pt x="798" y="55"/>
                </a:lnTo>
                <a:lnTo>
                  <a:pt x="758" y="68"/>
                </a:lnTo>
                <a:lnTo>
                  <a:pt x="731" y="68"/>
                </a:lnTo>
                <a:lnTo>
                  <a:pt x="690" y="95"/>
                </a:lnTo>
                <a:cubicBezTo>
                  <a:pt x="663" y="95"/>
                  <a:pt x="650" y="109"/>
                  <a:pt x="636" y="123"/>
                </a:cubicBezTo>
                <a:cubicBezTo>
                  <a:pt x="622" y="136"/>
                  <a:pt x="609" y="136"/>
                  <a:pt x="595" y="150"/>
                </a:cubicBezTo>
                <a:lnTo>
                  <a:pt x="541" y="190"/>
                </a:lnTo>
                <a:lnTo>
                  <a:pt x="528" y="190"/>
                </a:lnTo>
                <a:lnTo>
                  <a:pt x="514" y="204"/>
                </a:lnTo>
                <a:lnTo>
                  <a:pt x="514" y="217"/>
                </a:lnTo>
                <a:lnTo>
                  <a:pt x="501" y="231"/>
                </a:lnTo>
                <a:lnTo>
                  <a:pt x="474" y="244"/>
                </a:lnTo>
                <a:cubicBezTo>
                  <a:pt x="447" y="285"/>
                  <a:pt x="406" y="312"/>
                  <a:pt x="365" y="353"/>
                </a:cubicBezTo>
                <a:cubicBezTo>
                  <a:pt x="325" y="407"/>
                  <a:pt x="284" y="461"/>
                  <a:pt x="257" y="528"/>
                </a:cubicBezTo>
                <a:cubicBezTo>
                  <a:pt x="217" y="583"/>
                  <a:pt x="176" y="650"/>
                  <a:pt x="149" y="704"/>
                </a:cubicBezTo>
                <a:cubicBezTo>
                  <a:pt x="122" y="772"/>
                  <a:pt x="95" y="840"/>
                  <a:pt x="68" y="907"/>
                </a:cubicBezTo>
                <a:cubicBezTo>
                  <a:pt x="54" y="961"/>
                  <a:pt x="41" y="1029"/>
                  <a:pt x="27" y="1097"/>
                </a:cubicBezTo>
                <a:cubicBezTo>
                  <a:pt x="14" y="1164"/>
                  <a:pt x="0" y="1232"/>
                  <a:pt x="0" y="1300"/>
                </a:cubicBezTo>
                <a:cubicBezTo>
                  <a:pt x="0" y="1354"/>
                  <a:pt x="0" y="1422"/>
                  <a:pt x="0" y="1476"/>
                </a:cubicBezTo>
                <a:cubicBezTo>
                  <a:pt x="14" y="1516"/>
                  <a:pt x="14" y="1557"/>
                  <a:pt x="27" y="1611"/>
                </a:cubicBezTo>
                <a:cubicBezTo>
                  <a:pt x="41" y="1652"/>
                  <a:pt x="54" y="1692"/>
                  <a:pt x="68" y="1719"/>
                </a:cubicBezTo>
                <a:cubicBezTo>
                  <a:pt x="81" y="1760"/>
                  <a:pt x="95" y="1800"/>
                  <a:pt x="108" y="1827"/>
                </a:cubicBezTo>
                <a:cubicBezTo>
                  <a:pt x="122" y="1868"/>
                  <a:pt x="149" y="1895"/>
                  <a:pt x="162" y="1922"/>
                </a:cubicBezTo>
                <a:cubicBezTo>
                  <a:pt x="176" y="1936"/>
                  <a:pt x="189" y="1963"/>
                  <a:pt x="203" y="1976"/>
                </a:cubicBezTo>
                <a:lnTo>
                  <a:pt x="271" y="2030"/>
                </a:lnTo>
                <a:cubicBezTo>
                  <a:pt x="284" y="2044"/>
                  <a:pt x="298" y="2057"/>
                  <a:pt x="325" y="2071"/>
                </a:cubicBezTo>
                <a:lnTo>
                  <a:pt x="392" y="2112"/>
                </a:lnTo>
                <a:cubicBezTo>
                  <a:pt x="419" y="2125"/>
                  <a:pt x="433" y="2139"/>
                  <a:pt x="460" y="2139"/>
                </a:cubicBezTo>
                <a:cubicBezTo>
                  <a:pt x="487" y="2152"/>
                  <a:pt x="514" y="2152"/>
                  <a:pt x="541" y="2166"/>
                </a:cubicBezTo>
                <a:lnTo>
                  <a:pt x="717" y="2166"/>
                </a:lnTo>
                <a:lnTo>
                  <a:pt x="704" y="2193"/>
                </a:lnTo>
                <a:cubicBezTo>
                  <a:pt x="731" y="2193"/>
                  <a:pt x="758" y="2179"/>
                  <a:pt x="785" y="2179"/>
                </a:cubicBezTo>
                <a:lnTo>
                  <a:pt x="866" y="2152"/>
                </a:lnTo>
                <a:cubicBezTo>
                  <a:pt x="907" y="2139"/>
                  <a:pt x="961" y="2112"/>
                  <a:pt x="1001" y="2085"/>
                </a:cubicBezTo>
                <a:cubicBezTo>
                  <a:pt x="1028" y="2071"/>
                  <a:pt x="1069" y="2044"/>
                  <a:pt x="1096" y="2030"/>
                </a:cubicBezTo>
                <a:cubicBezTo>
                  <a:pt x="1150" y="1990"/>
                  <a:pt x="1191" y="1949"/>
                  <a:pt x="1245" y="1909"/>
                </a:cubicBezTo>
                <a:cubicBezTo>
                  <a:pt x="1285" y="1882"/>
                  <a:pt x="1313" y="1841"/>
                  <a:pt x="1353" y="1800"/>
                </a:cubicBezTo>
                <a:cubicBezTo>
                  <a:pt x="1394" y="1746"/>
                  <a:pt x="1434" y="1692"/>
                  <a:pt x="1475" y="1624"/>
                </a:cubicBezTo>
                <a:cubicBezTo>
                  <a:pt x="1502" y="1570"/>
                  <a:pt x="1543" y="1503"/>
                  <a:pt x="1570" y="1435"/>
                </a:cubicBezTo>
                <a:cubicBezTo>
                  <a:pt x="1597" y="1367"/>
                  <a:pt x="1624" y="1300"/>
                  <a:pt x="1651" y="1232"/>
                </a:cubicBezTo>
                <a:cubicBezTo>
                  <a:pt x="1664" y="1178"/>
                  <a:pt x="1678" y="1110"/>
                  <a:pt x="1691" y="1056"/>
                </a:cubicBezTo>
                <a:cubicBezTo>
                  <a:pt x="1705" y="989"/>
                  <a:pt x="1705" y="921"/>
                  <a:pt x="1705" y="853"/>
                </a:cubicBezTo>
                <a:cubicBezTo>
                  <a:pt x="1705" y="799"/>
                  <a:pt x="1705" y="745"/>
                  <a:pt x="1705" y="691"/>
                </a:cubicBezTo>
                <a:cubicBezTo>
                  <a:pt x="1705" y="650"/>
                  <a:pt x="1691" y="610"/>
                  <a:pt x="1691" y="569"/>
                </a:cubicBezTo>
                <a:cubicBezTo>
                  <a:pt x="1678" y="515"/>
                  <a:pt x="1664" y="474"/>
                  <a:pt x="1651" y="434"/>
                </a:cubicBezTo>
                <a:cubicBezTo>
                  <a:pt x="1637" y="407"/>
                  <a:pt x="1624" y="366"/>
                  <a:pt x="1597" y="339"/>
                </a:cubicBezTo>
                <a:cubicBezTo>
                  <a:pt x="1583" y="312"/>
                  <a:pt x="1570" y="285"/>
                  <a:pt x="1556" y="258"/>
                </a:cubicBezTo>
                <a:cubicBezTo>
                  <a:pt x="1529" y="231"/>
                  <a:pt x="1516" y="204"/>
                  <a:pt x="1488" y="190"/>
                </a:cubicBezTo>
                <a:cubicBezTo>
                  <a:pt x="1475" y="163"/>
                  <a:pt x="1461" y="150"/>
                  <a:pt x="1448" y="136"/>
                </a:cubicBezTo>
                <a:cubicBezTo>
                  <a:pt x="1421" y="123"/>
                  <a:pt x="1407" y="109"/>
                  <a:pt x="1380" y="95"/>
                </a:cubicBezTo>
                <a:lnTo>
                  <a:pt x="1313" y="55"/>
                </a:lnTo>
                <a:cubicBezTo>
                  <a:pt x="1299" y="41"/>
                  <a:pt x="1272" y="28"/>
                  <a:pt x="1245" y="28"/>
                </a:cubicBezTo>
                <a:cubicBezTo>
                  <a:pt x="1231" y="14"/>
                  <a:pt x="1204" y="14"/>
                  <a:pt x="1177" y="1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9" name="Google Shape;1010;p37"/>
          <p:cNvSpPr/>
          <p:nvPr/>
        </p:nvSpPr>
        <p:spPr>
          <a:xfrm>
            <a:off x="431790" y="628549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0" name="Google Shape;1011;p37"/>
          <p:cNvSpPr/>
          <p:nvPr/>
        </p:nvSpPr>
        <p:spPr>
          <a:xfrm>
            <a:off x="418171" y="628549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1" name="Google Shape;1012;p37"/>
          <p:cNvSpPr/>
          <p:nvPr/>
        </p:nvSpPr>
        <p:spPr>
          <a:xfrm>
            <a:off x="404635" y="628098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2" name="Google Shape;1013;p37"/>
          <p:cNvSpPr/>
          <p:nvPr/>
        </p:nvSpPr>
        <p:spPr>
          <a:xfrm>
            <a:off x="404635" y="628098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3" name="Google Shape;1014;p37"/>
          <p:cNvSpPr/>
          <p:nvPr/>
        </p:nvSpPr>
        <p:spPr>
          <a:xfrm>
            <a:off x="386504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4" name="Google Shape;1015;p37"/>
          <p:cNvSpPr/>
          <p:nvPr/>
        </p:nvSpPr>
        <p:spPr>
          <a:xfrm>
            <a:off x="386504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5" name="Google Shape;1016;p37"/>
          <p:cNvSpPr/>
          <p:nvPr/>
        </p:nvSpPr>
        <p:spPr>
          <a:xfrm>
            <a:off x="385417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6" name="Google Shape;1017;p37"/>
          <p:cNvSpPr/>
          <p:nvPr/>
        </p:nvSpPr>
        <p:spPr>
          <a:xfrm>
            <a:off x="422681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7" name="Google Shape;1018;p37"/>
          <p:cNvSpPr/>
          <p:nvPr/>
        </p:nvSpPr>
        <p:spPr>
          <a:xfrm>
            <a:off x="423852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8" name="Google Shape;1019;p37"/>
          <p:cNvSpPr/>
          <p:nvPr/>
        </p:nvSpPr>
        <p:spPr>
          <a:xfrm>
            <a:off x="423852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9" name="Google Shape;1020;p37"/>
          <p:cNvSpPr/>
          <p:nvPr/>
        </p:nvSpPr>
        <p:spPr>
          <a:xfrm>
            <a:off x="483758" y="610686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0" name="Google Shape;1021;p37"/>
          <p:cNvSpPr/>
          <p:nvPr/>
        </p:nvSpPr>
        <p:spPr>
          <a:xfrm>
            <a:off x="483758" y="610686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1" name="Google Shape;1022;p37"/>
          <p:cNvSpPr/>
          <p:nvPr/>
        </p:nvSpPr>
        <p:spPr>
          <a:xfrm>
            <a:off x="365033" y="5823125"/>
            <a:ext cx="175372" cy="183225"/>
          </a:xfrm>
          <a:custGeom>
            <a:avLst/>
            <a:gdLst/>
            <a:ahLst/>
            <a:cxnLst/>
            <a:rect l="l" t="t" r="r" b="b"/>
            <a:pathLst>
              <a:path w="2099" h="2193" extrusionOk="0">
                <a:moveTo>
                  <a:pt x="1435" y="1"/>
                </a:moveTo>
                <a:cubicBezTo>
                  <a:pt x="1259" y="95"/>
                  <a:pt x="1097" y="204"/>
                  <a:pt x="934" y="312"/>
                </a:cubicBezTo>
                <a:cubicBezTo>
                  <a:pt x="664" y="515"/>
                  <a:pt x="407" y="758"/>
                  <a:pt x="190" y="1015"/>
                </a:cubicBezTo>
                <a:cubicBezTo>
                  <a:pt x="136" y="1083"/>
                  <a:pt x="68" y="1151"/>
                  <a:pt x="14" y="1218"/>
                </a:cubicBezTo>
                <a:cubicBezTo>
                  <a:pt x="1" y="1273"/>
                  <a:pt x="1" y="1340"/>
                  <a:pt x="1" y="1394"/>
                </a:cubicBezTo>
                <a:cubicBezTo>
                  <a:pt x="1" y="1475"/>
                  <a:pt x="14" y="1543"/>
                  <a:pt x="41" y="1611"/>
                </a:cubicBezTo>
                <a:cubicBezTo>
                  <a:pt x="55" y="1665"/>
                  <a:pt x="82" y="1733"/>
                  <a:pt x="109" y="1787"/>
                </a:cubicBezTo>
                <a:cubicBezTo>
                  <a:pt x="150" y="1841"/>
                  <a:pt x="204" y="1908"/>
                  <a:pt x="258" y="1949"/>
                </a:cubicBezTo>
                <a:cubicBezTo>
                  <a:pt x="312" y="2003"/>
                  <a:pt x="380" y="2057"/>
                  <a:pt x="447" y="2098"/>
                </a:cubicBezTo>
                <a:cubicBezTo>
                  <a:pt x="501" y="2125"/>
                  <a:pt x="569" y="2152"/>
                  <a:pt x="637" y="2166"/>
                </a:cubicBezTo>
                <a:lnTo>
                  <a:pt x="650" y="2166"/>
                </a:lnTo>
                <a:cubicBezTo>
                  <a:pt x="718" y="2179"/>
                  <a:pt x="786" y="2193"/>
                  <a:pt x="867" y="2193"/>
                </a:cubicBezTo>
                <a:cubicBezTo>
                  <a:pt x="907" y="2193"/>
                  <a:pt x="948" y="2179"/>
                  <a:pt x="989" y="2179"/>
                </a:cubicBezTo>
                <a:lnTo>
                  <a:pt x="989" y="2193"/>
                </a:lnTo>
                <a:cubicBezTo>
                  <a:pt x="1029" y="2179"/>
                  <a:pt x="1070" y="2166"/>
                  <a:pt x="1110" y="2166"/>
                </a:cubicBezTo>
                <a:cubicBezTo>
                  <a:pt x="1192" y="2138"/>
                  <a:pt x="1286" y="2098"/>
                  <a:pt x="1354" y="2057"/>
                </a:cubicBezTo>
                <a:cubicBezTo>
                  <a:pt x="1435" y="1990"/>
                  <a:pt x="1530" y="1922"/>
                  <a:pt x="1597" y="1841"/>
                </a:cubicBezTo>
                <a:cubicBezTo>
                  <a:pt x="1719" y="1719"/>
                  <a:pt x="1814" y="1584"/>
                  <a:pt x="1895" y="1435"/>
                </a:cubicBezTo>
                <a:cubicBezTo>
                  <a:pt x="1976" y="1300"/>
                  <a:pt x="2030" y="1137"/>
                  <a:pt x="2071" y="988"/>
                </a:cubicBezTo>
                <a:cubicBezTo>
                  <a:pt x="2084" y="883"/>
                  <a:pt x="2097" y="777"/>
                  <a:pt x="2098" y="672"/>
                </a:cubicBezTo>
                <a:lnTo>
                  <a:pt x="2098" y="672"/>
                </a:lnTo>
                <a:cubicBezTo>
                  <a:pt x="2098" y="674"/>
                  <a:pt x="2098" y="675"/>
                  <a:pt x="2098" y="677"/>
                </a:cubicBezTo>
                <a:lnTo>
                  <a:pt x="2098" y="664"/>
                </a:lnTo>
                <a:cubicBezTo>
                  <a:pt x="2098" y="666"/>
                  <a:pt x="2098" y="669"/>
                  <a:pt x="2098" y="672"/>
                </a:cubicBezTo>
                <a:lnTo>
                  <a:pt x="2098" y="672"/>
                </a:lnTo>
                <a:cubicBezTo>
                  <a:pt x="2097" y="606"/>
                  <a:pt x="2084" y="540"/>
                  <a:pt x="2071" y="474"/>
                </a:cubicBezTo>
                <a:cubicBezTo>
                  <a:pt x="2044" y="420"/>
                  <a:pt x="2030" y="366"/>
                  <a:pt x="2003" y="325"/>
                </a:cubicBezTo>
                <a:cubicBezTo>
                  <a:pt x="1990" y="298"/>
                  <a:pt x="1976" y="285"/>
                  <a:pt x="1949" y="258"/>
                </a:cubicBezTo>
                <a:cubicBezTo>
                  <a:pt x="1936" y="231"/>
                  <a:pt x="1922" y="217"/>
                  <a:pt x="1895" y="190"/>
                </a:cubicBezTo>
                <a:cubicBezTo>
                  <a:pt x="1868" y="163"/>
                  <a:pt x="1841" y="149"/>
                  <a:pt x="1827" y="136"/>
                </a:cubicBezTo>
                <a:lnTo>
                  <a:pt x="1746" y="82"/>
                </a:lnTo>
                <a:cubicBezTo>
                  <a:pt x="1719" y="68"/>
                  <a:pt x="1679" y="55"/>
                  <a:pt x="1652" y="41"/>
                </a:cubicBezTo>
                <a:lnTo>
                  <a:pt x="1584" y="28"/>
                </a:lnTo>
                <a:cubicBezTo>
                  <a:pt x="1557" y="28"/>
                  <a:pt x="1516" y="14"/>
                  <a:pt x="1489" y="1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2" name="Google Shape;1023;p37"/>
          <p:cNvSpPr/>
          <p:nvPr/>
        </p:nvSpPr>
        <p:spPr>
          <a:xfrm>
            <a:off x="419340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3" name="Google Shape;1024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4" name="Google Shape;1025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5" name="Google Shape;1026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6" name="Google Shape;1027;p37"/>
          <p:cNvSpPr/>
          <p:nvPr/>
        </p:nvSpPr>
        <p:spPr>
          <a:xfrm>
            <a:off x="374139" y="5972348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7" name="Google Shape;1028;p37"/>
          <p:cNvSpPr/>
          <p:nvPr/>
        </p:nvSpPr>
        <p:spPr>
          <a:xfrm>
            <a:off x="538065" y="5863814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8" name="Google Shape;1029;p37"/>
          <p:cNvSpPr/>
          <p:nvPr/>
        </p:nvSpPr>
        <p:spPr>
          <a:xfrm>
            <a:off x="498463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9" name="Google Shape;1030;p37"/>
          <p:cNvSpPr/>
          <p:nvPr/>
        </p:nvSpPr>
        <p:spPr>
          <a:xfrm>
            <a:off x="499550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0" name="Google Shape;1031;p37"/>
          <p:cNvSpPr/>
          <p:nvPr/>
        </p:nvSpPr>
        <p:spPr>
          <a:xfrm>
            <a:off x="499550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1" name="Google Shape;1032;p37"/>
          <p:cNvSpPr/>
          <p:nvPr/>
        </p:nvSpPr>
        <p:spPr>
          <a:xfrm>
            <a:off x="672583" y="5773412"/>
            <a:ext cx="333532" cy="220488"/>
          </a:xfrm>
          <a:custGeom>
            <a:avLst/>
            <a:gdLst/>
            <a:ahLst/>
            <a:cxnLst/>
            <a:rect l="l" t="t" r="r" b="b"/>
            <a:pathLst>
              <a:path w="3992" h="2639" extrusionOk="0">
                <a:moveTo>
                  <a:pt x="136" y="0"/>
                </a:moveTo>
                <a:cubicBezTo>
                  <a:pt x="108" y="81"/>
                  <a:pt x="81" y="163"/>
                  <a:pt x="54" y="257"/>
                </a:cubicBezTo>
                <a:cubicBezTo>
                  <a:pt x="27" y="406"/>
                  <a:pt x="0" y="569"/>
                  <a:pt x="14" y="731"/>
                </a:cubicBezTo>
                <a:cubicBezTo>
                  <a:pt x="14" y="880"/>
                  <a:pt x="41" y="1029"/>
                  <a:pt x="81" y="1177"/>
                </a:cubicBezTo>
                <a:cubicBezTo>
                  <a:pt x="122" y="1313"/>
                  <a:pt x="176" y="1448"/>
                  <a:pt x="257" y="1570"/>
                </a:cubicBezTo>
                <a:cubicBezTo>
                  <a:pt x="352" y="1719"/>
                  <a:pt x="460" y="1854"/>
                  <a:pt x="582" y="1976"/>
                </a:cubicBezTo>
                <a:cubicBezTo>
                  <a:pt x="731" y="2111"/>
                  <a:pt x="893" y="2233"/>
                  <a:pt x="1083" y="2328"/>
                </a:cubicBezTo>
                <a:lnTo>
                  <a:pt x="1069" y="2328"/>
                </a:lnTo>
                <a:cubicBezTo>
                  <a:pt x="1259" y="2436"/>
                  <a:pt x="1475" y="2517"/>
                  <a:pt x="1692" y="2571"/>
                </a:cubicBezTo>
                <a:cubicBezTo>
                  <a:pt x="1881" y="2612"/>
                  <a:pt x="2070" y="2639"/>
                  <a:pt x="2273" y="2639"/>
                </a:cubicBezTo>
                <a:lnTo>
                  <a:pt x="2328" y="2639"/>
                </a:lnTo>
                <a:cubicBezTo>
                  <a:pt x="2517" y="2625"/>
                  <a:pt x="2720" y="2598"/>
                  <a:pt x="2923" y="2544"/>
                </a:cubicBezTo>
                <a:cubicBezTo>
                  <a:pt x="3085" y="2490"/>
                  <a:pt x="3261" y="2409"/>
                  <a:pt x="3410" y="2314"/>
                </a:cubicBezTo>
                <a:cubicBezTo>
                  <a:pt x="3491" y="2260"/>
                  <a:pt x="3559" y="2206"/>
                  <a:pt x="3640" y="2152"/>
                </a:cubicBezTo>
                <a:cubicBezTo>
                  <a:pt x="3708" y="2084"/>
                  <a:pt x="3775" y="2030"/>
                  <a:pt x="3843" y="1962"/>
                </a:cubicBezTo>
                <a:cubicBezTo>
                  <a:pt x="3884" y="1908"/>
                  <a:pt x="3938" y="1854"/>
                  <a:pt x="3978" y="1800"/>
                </a:cubicBezTo>
                <a:lnTo>
                  <a:pt x="3992" y="1773"/>
                </a:lnTo>
                <a:cubicBezTo>
                  <a:pt x="3613" y="1272"/>
                  <a:pt x="3139" y="853"/>
                  <a:pt x="2585" y="569"/>
                </a:cubicBezTo>
                <a:cubicBezTo>
                  <a:pt x="2273" y="393"/>
                  <a:pt x="1935" y="257"/>
                  <a:pt x="1583" y="163"/>
                </a:cubicBezTo>
                <a:cubicBezTo>
                  <a:pt x="1218" y="68"/>
                  <a:pt x="853" y="14"/>
                  <a:pt x="474" y="0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2" name="Google Shape;1033;p37"/>
          <p:cNvSpPr/>
          <p:nvPr/>
        </p:nvSpPr>
        <p:spPr>
          <a:xfrm>
            <a:off x="812782" y="5989308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3" name="Google Shape;1034;p37"/>
          <p:cNvSpPr/>
          <p:nvPr/>
        </p:nvSpPr>
        <p:spPr>
          <a:xfrm>
            <a:off x="812782" y="598822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4" name="Google Shape;1035;p37"/>
          <p:cNvSpPr/>
          <p:nvPr/>
        </p:nvSpPr>
        <p:spPr>
          <a:xfrm>
            <a:off x="957493" y="596674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5" name="Google Shape;1036;p37"/>
          <p:cNvSpPr/>
          <p:nvPr/>
        </p:nvSpPr>
        <p:spPr>
          <a:xfrm>
            <a:off x="595717" y="6137444"/>
            <a:ext cx="350492" cy="235193"/>
          </a:xfrm>
          <a:custGeom>
            <a:avLst/>
            <a:gdLst/>
            <a:ahLst/>
            <a:cxnLst/>
            <a:rect l="l" t="t" r="r" b="b"/>
            <a:pathLst>
              <a:path w="4195" h="2815" extrusionOk="0">
                <a:moveTo>
                  <a:pt x="2138" y="0"/>
                </a:moveTo>
                <a:cubicBezTo>
                  <a:pt x="2030" y="14"/>
                  <a:pt x="1922" y="27"/>
                  <a:pt x="1800" y="41"/>
                </a:cubicBezTo>
                <a:cubicBezTo>
                  <a:pt x="1705" y="54"/>
                  <a:pt x="1597" y="81"/>
                  <a:pt x="1502" y="108"/>
                </a:cubicBezTo>
                <a:cubicBezTo>
                  <a:pt x="1407" y="149"/>
                  <a:pt x="1313" y="176"/>
                  <a:pt x="1218" y="217"/>
                </a:cubicBezTo>
                <a:cubicBezTo>
                  <a:pt x="1123" y="257"/>
                  <a:pt x="1042" y="311"/>
                  <a:pt x="947" y="352"/>
                </a:cubicBezTo>
                <a:lnTo>
                  <a:pt x="961" y="352"/>
                </a:lnTo>
                <a:cubicBezTo>
                  <a:pt x="880" y="406"/>
                  <a:pt x="798" y="460"/>
                  <a:pt x="731" y="528"/>
                </a:cubicBezTo>
                <a:cubicBezTo>
                  <a:pt x="663" y="582"/>
                  <a:pt x="595" y="636"/>
                  <a:pt x="528" y="704"/>
                </a:cubicBezTo>
                <a:lnTo>
                  <a:pt x="528" y="690"/>
                </a:lnTo>
                <a:cubicBezTo>
                  <a:pt x="433" y="799"/>
                  <a:pt x="352" y="907"/>
                  <a:pt x="284" y="1029"/>
                </a:cubicBezTo>
                <a:cubicBezTo>
                  <a:pt x="190" y="1218"/>
                  <a:pt x="122" y="1407"/>
                  <a:pt x="81" y="1597"/>
                </a:cubicBezTo>
                <a:lnTo>
                  <a:pt x="81" y="1610"/>
                </a:lnTo>
                <a:cubicBezTo>
                  <a:pt x="27" y="1813"/>
                  <a:pt x="0" y="2043"/>
                  <a:pt x="0" y="2260"/>
                </a:cubicBezTo>
                <a:cubicBezTo>
                  <a:pt x="14" y="2382"/>
                  <a:pt x="27" y="2517"/>
                  <a:pt x="68" y="2639"/>
                </a:cubicBezTo>
                <a:cubicBezTo>
                  <a:pt x="81" y="2693"/>
                  <a:pt x="108" y="2761"/>
                  <a:pt x="135" y="2815"/>
                </a:cubicBezTo>
                <a:cubicBezTo>
                  <a:pt x="568" y="2761"/>
                  <a:pt x="988" y="2679"/>
                  <a:pt x="1407" y="2571"/>
                </a:cubicBezTo>
                <a:lnTo>
                  <a:pt x="1421" y="2558"/>
                </a:lnTo>
                <a:cubicBezTo>
                  <a:pt x="2233" y="2355"/>
                  <a:pt x="3004" y="2057"/>
                  <a:pt x="3735" y="1651"/>
                </a:cubicBezTo>
                <a:cubicBezTo>
                  <a:pt x="3897" y="1570"/>
                  <a:pt x="4046" y="1475"/>
                  <a:pt x="4195" y="1367"/>
                </a:cubicBezTo>
                <a:cubicBezTo>
                  <a:pt x="4195" y="1340"/>
                  <a:pt x="4181" y="1313"/>
                  <a:pt x="4168" y="1286"/>
                </a:cubicBezTo>
                <a:cubicBezTo>
                  <a:pt x="4127" y="1218"/>
                  <a:pt x="4100" y="1164"/>
                  <a:pt x="4059" y="1110"/>
                </a:cubicBezTo>
                <a:cubicBezTo>
                  <a:pt x="4005" y="1015"/>
                  <a:pt x="3938" y="920"/>
                  <a:pt x="3870" y="839"/>
                </a:cubicBezTo>
                <a:cubicBezTo>
                  <a:pt x="3802" y="758"/>
                  <a:pt x="3735" y="677"/>
                  <a:pt x="3667" y="609"/>
                </a:cubicBezTo>
                <a:cubicBezTo>
                  <a:pt x="3518" y="460"/>
                  <a:pt x="3342" y="339"/>
                  <a:pt x="3166" y="230"/>
                </a:cubicBezTo>
                <a:cubicBezTo>
                  <a:pt x="3085" y="190"/>
                  <a:pt x="3004" y="163"/>
                  <a:pt x="2923" y="122"/>
                </a:cubicBezTo>
                <a:cubicBezTo>
                  <a:pt x="2855" y="95"/>
                  <a:pt x="2788" y="81"/>
                  <a:pt x="2706" y="54"/>
                </a:cubicBezTo>
                <a:lnTo>
                  <a:pt x="2693" y="54"/>
                </a:lnTo>
                <a:cubicBezTo>
                  <a:pt x="2612" y="41"/>
                  <a:pt x="2517" y="27"/>
                  <a:pt x="2422" y="14"/>
                </a:cubicBezTo>
                <a:cubicBezTo>
                  <a:pt x="2327" y="0"/>
                  <a:pt x="2233" y="0"/>
                  <a:pt x="2138" y="0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6" name="Google Shape;1037;p37"/>
          <p:cNvSpPr/>
          <p:nvPr/>
        </p:nvSpPr>
        <p:spPr>
          <a:xfrm>
            <a:off x="620531" y="622333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7" name="Google Shape;1038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8" name="Google Shape;1039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9" name="Google Shape;1040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70" name="Google Shape;1041;p37"/>
          <p:cNvSpPr/>
          <p:nvPr/>
        </p:nvSpPr>
        <p:spPr>
          <a:xfrm>
            <a:off x="271204" y="5791460"/>
            <a:ext cx="611669" cy="588108"/>
          </a:xfrm>
          <a:custGeom>
            <a:avLst/>
            <a:gdLst/>
            <a:ahLst/>
            <a:cxnLst/>
            <a:rect l="l" t="t" r="r" b="b"/>
            <a:pathLst>
              <a:path w="7321" h="7039" extrusionOk="0">
                <a:moveTo>
                  <a:pt x="3573" y="1"/>
                </a:moveTo>
                <a:cubicBezTo>
                  <a:pt x="3370" y="55"/>
                  <a:pt x="3180" y="109"/>
                  <a:pt x="2978" y="190"/>
                </a:cubicBezTo>
                <a:cubicBezTo>
                  <a:pt x="2653" y="339"/>
                  <a:pt x="2342" y="501"/>
                  <a:pt x="2057" y="718"/>
                </a:cubicBezTo>
                <a:cubicBezTo>
                  <a:pt x="1773" y="921"/>
                  <a:pt x="1530" y="1151"/>
                  <a:pt x="1300" y="1408"/>
                </a:cubicBezTo>
                <a:cubicBezTo>
                  <a:pt x="867" y="1936"/>
                  <a:pt x="528" y="2531"/>
                  <a:pt x="339" y="3194"/>
                </a:cubicBezTo>
                <a:cubicBezTo>
                  <a:pt x="41" y="4168"/>
                  <a:pt x="1" y="5210"/>
                  <a:pt x="217" y="6225"/>
                </a:cubicBezTo>
                <a:cubicBezTo>
                  <a:pt x="258" y="6360"/>
                  <a:pt x="298" y="6496"/>
                  <a:pt x="339" y="6644"/>
                </a:cubicBezTo>
                <a:lnTo>
                  <a:pt x="352" y="6699"/>
                </a:lnTo>
                <a:lnTo>
                  <a:pt x="380" y="6766"/>
                </a:lnTo>
                <a:cubicBezTo>
                  <a:pt x="393" y="6780"/>
                  <a:pt x="407" y="6780"/>
                  <a:pt x="420" y="6780"/>
                </a:cubicBezTo>
                <a:cubicBezTo>
                  <a:pt x="434" y="6793"/>
                  <a:pt x="434" y="6793"/>
                  <a:pt x="447" y="6793"/>
                </a:cubicBezTo>
                <a:cubicBezTo>
                  <a:pt x="1126" y="6957"/>
                  <a:pt x="1804" y="7038"/>
                  <a:pt x="2494" y="7038"/>
                </a:cubicBezTo>
                <a:cubicBezTo>
                  <a:pt x="2547" y="7038"/>
                  <a:pt x="2600" y="7038"/>
                  <a:pt x="2653" y="7037"/>
                </a:cubicBezTo>
                <a:lnTo>
                  <a:pt x="2842" y="7037"/>
                </a:lnTo>
                <a:cubicBezTo>
                  <a:pt x="3668" y="7023"/>
                  <a:pt x="4493" y="6902"/>
                  <a:pt x="5305" y="6699"/>
                </a:cubicBezTo>
                <a:cubicBezTo>
                  <a:pt x="6009" y="6523"/>
                  <a:pt x="6672" y="6266"/>
                  <a:pt x="7321" y="5954"/>
                </a:cubicBezTo>
                <a:lnTo>
                  <a:pt x="7321" y="5954"/>
                </a:lnTo>
                <a:cubicBezTo>
                  <a:pt x="7213" y="5981"/>
                  <a:pt x="7105" y="6022"/>
                  <a:pt x="6996" y="6049"/>
                </a:cubicBezTo>
                <a:cubicBezTo>
                  <a:pt x="6658" y="6144"/>
                  <a:pt x="6320" y="6211"/>
                  <a:pt x="5968" y="6266"/>
                </a:cubicBezTo>
                <a:cubicBezTo>
                  <a:pt x="5670" y="6306"/>
                  <a:pt x="5359" y="6320"/>
                  <a:pt x="5061" y="6333"/>
                </a:cubicBezTo>
                <a:cubicBezTo>
                  <a:pt x="4940" y="6333"/>
                  <a:pt x="4818" y="6333"/>
                  <a:pt x="4710" y="6320"/>
                </a:cubicBezTo>
                <a:cubicBezTo>
                  <a:pt x="4304" y="6293"/>
                  <a:pt x="3898" y="6211"/>
                  <a:pt x="3519" y="6090"/>
                </a:cubicBezTo>
                <a:cubicBezTo>
                  <a:pt x="3221" y="5995"/>
                  <a:pt x="2950" y="5846"/>
                  <a:pt x="2707" y="5657"/>
                </a:cubicBezTo>
                <a:cubicBezTo>
                  <a:pt x="2599" y="5576"/>
                  <a:pt x="2490" y="5481"/>
                  <a:pt x="2396" y="5386"/>
                </a:cubicBezTo>
                <a:cubicBezTo>
                  <a:pt x="2315" y="5291"/>
                  <a:pt x="2220" y="5183"/>
                  <a:pt x="2152" y="5075"/>
                </a:cubicBezTo>
                <a:cubicBezTo>
                  <a:pt x="2003" y="4845"/>
                  <a:pt x="1895" y="4601"/>
                  <a:pt x="1827" y="4358"/>
                </a:cubicBezTo>
                <a:cubicBezTo>
                  <a:pt x="1760" y="4087"/>
                  <a:pt x="1719" y="3816"/>
                  <a:pt x="1719" y="3546"/>
                </a:cubicBezTo>
                <a:cubicBezTo>
                  <a:pt x="1719" y="3275"/>
                  <a:pt x="1746" y="2991"/>
                  <a:pt x="1800" y="2720"/>
                </a:cubicBezTo>
                <a:cubicBezTo>
                  <a:pt x="1854" y="2436"/>
                  <a:pt x="1949" y="2152"/>
                  <a:pt x="2057" y="1882"/>
                </a:cubicBezTo>
                <a:cubicBezTo>
                  <a:pt x="2166" y="1611"/>
                  <a:pt x="2315" y="1354"/>
                  <a:pt x="2463" y="1110"/>
                </a:cubicBezTo>
                <a:cubicBezTo>
                  <a:pt x="2626" y="867"/>
                  <a:pt x="2802" y="650"/>
                  <a:pt x="3018" y="434"/>
                </a:cubicBezTo>
                <a:cubicBezTo>
                  <a:pt x="3180" y="271"/>
                  <a:pt x="3370" y="122"/>
                  <a:pt x="3573" y="1"/>
                </a:cubicBezTo>
                <a:close/>
              </a:path>
            </a:pathLst>
          </a:custGeom>
          <a:solidFill>
            <a:srgbClr val="A2151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grpSp>
        <p:nvGrpSpPr>
          <p:cNvPr id="71" name="Google Shape;1042;p37"/>
          <p:cNvGrpSpPr/>
          <p:nvPr/>
        </p:nvGrpSpPr>
        <p:grpSpPr>
          <a:xfrm rot="-784983">
            <a:off x="10960578" y="4614395"/>
            <a:ext cx="959497" cy="1494568"/>
            <a:chOff x="8424000" y="2335625"/>
            <a:chExt cx="981301" cy="1528532"/>
          </a:xfrm>
        </p:grpSpPr>
        <p:sp>
          <p:nvSpPr>
            <p:cNvPr id="72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3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4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5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6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7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8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9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0" name="Google Shape;1051;p37"/>
          <p:cNvGrpSpPr/>
          <p:nvPr/>
        </p:nvGrpSpPr>
        <p:grpSpPr>
          <a:xfrm>
            <a:off x="9119600" y="725788"/>
            <a:ext cx="893999" cy="584699"/>
            <a:chOff x="7555450" y="377766"/>
            <a:chExt cx="670499" cy="438524"/>
          </a:xfrm>
        </p:grpSpPr>
        <p:sp>
          <p:nvSpPr>
            <p:cNvPr id="81" name="Google Shape;1052;p37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2" name="Google Shape;1053;p37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3" name="Google Shape;1054;p37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4" name="Google Shape;1055;p37"/>
          <p:cNvGrpSpPr/>
          <p:nvPr/>
        </p:nvGrpSpPr>
        <p:grpSpPr>
          <a:xfrm>
            <a:off x="9919831" y="215194"/>
            <a:ext cx="1673444" cy="953808"/>
            <a:chOff x="816462" y="899275"/>
            <a:chExt cx="981285" cy="534397"/>
          </a:xfrm>
        </p:grpSpPr>
        <p:sp>
          <p:nvSpPr>
            <p:cNvPr id="85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6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7" name="Google Shape;1058;p37"/>
          <p:cNvGrpSpPr/>
          <p:nvPr/>
        </p:nvGrpSpPr>
        <p:grpSpPr>
          <a:xfrm>
            <a:off x="1627099" y="612271"/>
            <a:ext cx="653637" cy="811748"/>
            <a:chOff x="7376250" y="1989890"/>
            <a:chExt cx="490228" cy="608811"/>
          </a:xfrm>
        </p:grpSpPr>
        <p:sp>
          <p:nvSpPr>
            <p:cNvPr id="88" name="Google Shape;1059;p37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9" name="Google Shape;1060;p37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0" name="Google Shape;1061;p37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91" name="Google Shape;1062;p37"/>
          <p:cNvGrpSpPr/>
          <p:nvPr/>
        </p:nvGrpSpPr>
        <p:grpSpPr>
          <a:xfrm>
            <a:off x="2682606" y="822871"/>
            <a:ext cx="653651" cy="474539"/>
            <a:chOff x="8787625" y="134475"/>
            <a:chExt cx="838586" cy="608799"/>
          </a:xfrm>
        </p:grpSpPr>
        <p:sp>
          <p:nvSpPr>
            <p:cNvPr id="92" name="Google Shape;1063;p37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3" name="Google Shape;1064;p37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94" name="Google Shape;786;p35"/>
          <p:cNvGrpSpPr/>
          <p:nvPr/>
        </p:nvGrpSpPr>
        <p:grpSpPr>
          <a:xfrm flipH="1">
            <a:off x="8447227" y="4896038"/>
            <a:ext cx="1566372" cy="1931142"/>
            <a:chOff x="7383124" y="2651575"/>
            <a:chExt cx="1581845" cy="1913754"/>
          </a:xfrm>
        </p:grpSpPr>
        <p:sp>
          <p:nvSpPr>
            <p:cNvPr id="95" name="Google Shape;787;p35"/>
            <p:cNvSpPr/>
            <p:nvPr/>
          </p:nvSpPr>
          <p:spPr>
            <a:xfrm>
              <a:off x="7383124" y="2651575"/>
              <a:ext cx="1581845" cy="1913754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6" name="Google Shape;788;p35"/>
            <p:cNvSpPr/>
            <p:nvPr/>
          </p:nvSpPr>
          <p:spPr>
            <a:xfrm>
              <a:off x="8631323" y="3314523"/>
              <a:ext cx="19473" cy="47496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7" name="Google Shape;789;p35"/>
            <p:cNvSpPr/>
            <p:nvPr/>
          </p:nvSpPr>
          <p:spPr>
            <a:xfrm>
              <a:off x="7425378" y="3343233"/>
              <a:ext cx="1497338" cy="1179035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8" name="Google Shape;790;p35"/>
            <p:cNvSpPr/>
            <p:nvPr/>
          </p:nvSpPr>
          <p:spPr>
            <a:xfrm>
              <a:off x="7425378" y="3344106"/>
              <a:ext cx="1254991" cy="117816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9" name="Google Shape;791;p35"/>
            <p:cNvSpPr/>
            <p:nvPr/>
          </p:nvSpPr>
          <p:spPr>
            <a:xfrm>
              <a:off x="7760661" y="2693828"/>
              <a:ext cx="242410" cy="407117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0" name="Google Shape;792;p35"/>
            <p:cNvSpPr/>
            <p:nvPr/>
          </p:nvSpPr>
          <p:spPr>
            <a:xfrm>
              <a:off x="7779198" y="2733523"/>
              <a:ext cx="160525" cy="71837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1" name="Google Shape;793;p35"/>
            <p:cNvSpPr/>
            <p:nvPr/>
          </p:nvSpPr>
          <p:spPr>
            <a:xfrm>
              <a:off x="7451529" y="2964075"/>
              <a:ext cx="1206871" cy="673119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2" name="Google Shape;794;p35"/>
            <p:cNvSpPr/>
            <p:nvPr/>
          </p:nvSpPr>
          <p:spPr>
            <a:xfrm>
              <a:off x="7451529" y="3029109"/>
              <a:ext cx="387706" cy="608959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3" name="Google Shape;795;p35"/>
            <p:cNvSpPr/>
            <p:nvPr/>
          </p:nvSpPr>
          <p:spPr>
            <a:xfrm>
              <a:off x="7538533" y="3320452"/>
              <a:ext cx="314185" cy="255080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4" name="Google Shape;796;p35"/>
            <p:cNvSpPr/>
            <p:nvPr/>
          </p:nvSpPr>
          <p:spPr>
            <a:xfrm>
              <a:off x="7682083" y="3215723"/>
              <a:ext cx="432956" cy="308505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5" name="Google Shape;797;p35"/>
            <p:cNvSpPr/>
            <p:nvPr/>
          </p:nvSpPr>
          <p:spPr>
            <a:xfrm>
              <a:off x="7867013" y="3102569"/>
              <a:ext cx="507663" cy="338713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6" name="Google Shape;798;p35"/>
            <p:cNvSpPr/>
            <p:nvPr/>
          </p:nvSpPr>
          <p:spPr>
            <a:xfrm>
              <a:off x="8095070" y="3054449"/>
              <a:ext cx="503357" cy="297645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7" name="Google Shape;799;p35"/>
            <p:cNvSpPr/>
            <p:nvPr/>
          </p:nvSpPr>
          <p:spPr>
            <a:xfrm>
              <a:off x="8336609" y="3051016"/>
              <a:ext cx="194290" cy="115588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8" name="Google Shape;800;p35"/>
            <p:cNvSpPr/>
            <p:nvPr/>
          </p:nvSpPr>
          <p:spPr>
            <a:xfrm>
              <a:off x="8406698" y="3208109"/>
              <a:ext cx="154596" cy="192605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9" name="Google Shape;801;p35"/>
            <p:cNvSpPr/>
            <p:nvPr/>
          </p:nvSpPr>
          <p:spPr>
            <a:xfrm>
              <a:off x="8171089" y="3093270"/>
              <a:ext cx="305759" cy="370793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0" name="Google Shape;802;p35"/>
            <p:cNvSpPr/>
            <p:nvPr/>
          </p:nvSpPr>
          <p:spPr>
            <a:xfrm>
              <a:off x="7885924" y="3101695"/>
              <a:ext cx="402561" cy="40973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1" name="Google Shape;803;p35"/>
            <p:cNvSpPr/>
            <p:nvPr/>
          </p:nvSpPr>
          <p:spPr>
            <a:xfrm>
              <a:off x="7592583" y="3152374"/>
              <a:ext cx="483135" cy="409676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2" name="Google Shape;804;p35"/>
            <p:cNvSpPr/>
            <p:nvPr/>
          </p:nvSpPr>
          <p:spPr>
            <a:xfrm>
              <a:off x="7515003" y="3170973"/>
              <a:ext cx="324233" cy="245968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3" name="Google Shape;805;p35"/>
            <p:cNvSpPr/>
            <p:nvPr/>
          </p:nvSpPr>
          <p:spPr>
            <a:xfrm>
              <a:off x="8615283" y="3480041"/>
              <a:ext cx="209519" cy="259324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4" name="Google Shape;806;p35"/>
            <p:cNvSpPr/>
            <p:nvPr/>
          </p:nvSpPr>
          <p:spPr>
            <a:xfrm>
              <a:off x="8822182" y="3759588"/>
              <a:ext cx="49868" cy="6965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5" name="Google Shape;807;p35"/>
            <p:cNvSpPr/>
            <p:nvPr/>
          </p:nvSpPr>
          <p:spPr>
            <a:xfrm>
              <a:off x="7653373" y="3797722"/>
              <a:ext cx="325232" cy="322423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6" name="Google Shape;808;p35"/>
            <p:cNvSpPr/>
            <p:nvPr/>
          </p:nvSpPr>
          <p:spPr>
            <a:xfrm>
              <a:off x="7743747" y="3837416"/>
              <a:ext cx="227244" cy="225247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7" name="Google Shape;809;p35"/>
            <p:cNvSpPr/>
            <p:nvPr/>
          </p:nvSpPr>
          <p:spPr>
            <a:xfrm>
              <a:off x="7701493" y="3966111"/>
              <a:ext cx="103979" cy="43065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8" name="Google Shape;810;p35"/>
            <p:cNvSpPr/>
            <p:nvPr/>
          </p:nvSpPr>
          <p:spPr>
            <a:xfrm>
              <a:off x="7623851" y="3653923"/>
              <a:ext cx="186676" cy="97800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9" name="Google Shape;811;p35"/>
            <p:cNvSpPr/>
            <p:nvPr/>
          </p:nvSpPr>
          <p:spPr>
            <a:xfrm>
              <a:off x="8396525" y="3649928"/>
              <a:ext cx="320987" cy="322610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0" name="Google Shape;812;p35"/>
            <p:cNvSpPr/>
            <p:nvPr/>
          </p:nvSpPr>
          <p:spPr>
            <a:xfrm>
              <a:off x="8403328" y="3707099"/>
              <a:ext cx="224685" cy="22574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1" name="Google Shape;813;p35"/>
            <p:cNvSpPr/>
            <p:nvPr/>
          </p:nvSpPr>
          <p:spPr>
            <a:xfrm>
              <a:off x="8573029" y="3791044"/>
              <a:ext cx="103979" cy="41879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2" name="Google Shape;814;p35"/>
            <p:cNvSpPr/>
            <p:nvPr/>
          </p:nvSpPr>
          <p:spPr>
            <a:xfrm>
              <a:off x="8432849" y="3502010"/>
              <a:ext cx="183368" cy="80325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3" name="Google Shape;815;p35"/>
            <p:cNvSpPr/>
            <p:nvPr/>
          </p:nvSpPr>
          <p:spPr>
            <a:xfrm>
              <a:off x="8100125" y="3936964"/>
              <a:ext cx="239040" cy="131253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4" name="Google Shape;816;p35"/>
            <p:cNvSpPr/>
            <p:nvPr/>
          </p:nvSpPr>
          <p:spPr>
            <a:xfrm>
              <a:off x="8039335" y="3837291"/>
              <a:ext cx="329413" cy="240725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125" name="Google Shape;1079;p38"/>
          <p:cNvGrpSpPr/>
          <p:nvPr/>
        </p:nvGrpSpPr>
        <p:grpSpPr>
          <a:xfrm>
            <a:off x="3876993" y="4796506"/>
            <a:ext cx="2070579" cy="1892541"/>
            <a:chOff x="4828875" y="565650"/>
            <a:chExt cx="704675" cy="688075"/>
          </a:xfrm>
        </p:grpSpPr>
        <p:sp>
          <p:nvSpPr>
            <p:cNvPr id="126" name="Google Shape;1080;p38"/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7" name="Google Shape;1081;p38"/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8" name="Google Shape;1082;p38"/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9" name="Google Shape;1083;p38"/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0" name="Google Shape;1084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1" name="Google Shape;1085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2" name="Google Shape;1086;p38"/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3" name="Google Shape;1087;p38"/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4" name="Google Shape;1088;p38"/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5" name="Google Shape;1089;p38"/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6" name="Google Shape;1090;p38"/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7" name="Google Shape;1091;p38"/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8" name="Google Shape;1092;p38"/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9" name="Google Shape;1093;p38"/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0" name="Google Shape;1094;p38"/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1" name="Google Shape;1095;p38"/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2" name="Google Shape;1096;p38"/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3" name="Google Shape;1097;p38"/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4" name="Google Shape;1098;p38"/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5" name="Google Shape;1099;p38"/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6" name="Google Shape;1100;p38"/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7" name="Google Shape;1101;p38"/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8" name="Google Shape;1102;p38"/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9" name="Google Shape;1103;p38"/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0" name="Google Shape;1104;p38"/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1" name="Google Shape;1105;p38"/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2" name="Google Shape;1106;p38"/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3" name="Google Shape;1107;p38"/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4" name="Google Shape;1108;p38"/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5" name="Google Shape;1109;p38"/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6" name="Google Shape;1110;p38"/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7" name="Google Shape;1111;p38"/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8" name="Google Shape;1112;p38"/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9" name="Google Shape;1113;p38"/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0" name="Google Shape;1114;p38"/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162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63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4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2500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EC309DD6-B1E6-4D0E-87C1-19A1B7C03282}"/>
              </a:ext>
            </a:extLst>
          </p:cNvPr>
          <p:cNvSpPr txBox="1"/>
          <p:nvPr/>
        </p:nvSpPr>
        <p:spPr>
          <a:xfrm>
            <a:off x="1123406" y="194602"/>
            <a:ext cx="1046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99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177A8A-09ED-49A7-A10E-A2B153AF0FC4}"/>
              </a:ext>
            </a:extLst>
          </p:cNvPr>
          <p:cNvSpPr/>
          <p:nvPr/>
        </p:nvSpPr>
        <p:spPr>
          <a:xfrm>
            <a:off x="162925" y="135410"/>
            <a:ext cx="960481" cy="744971"/>
          </a:xfrm>
          <a:prstGeom prst="ellipse">
            <a:avLst/>
          </a:prstGeom>
          <a:solidFill>
            <a:srgbClr val="009F4F"/>
          </a:solidFill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78AE8A-178C-45D4-9581-DAC77924A167}"/>
              </a:ext>
            </a:extLst>
          </p:cNvPr>
          <p:cNvGrpSpPr/>
          <p:nvPr/>
        </p:nvGrpSpPr>
        <p:grpSpPr>
          <a:xfrm>
            <a:off x="1801510" y="1405768"/>
            <a:ext cx="3068765" cy="2371131"/>
            <a:chOff x="2024228" y="1575050"/>
            <a:chExt cx="3068765" cy="23711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436A83-82C4-48CA-8FC0-3407A2B6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868" t="59602" r="27759" b="16323"/>
            <a:stretch/>
          </p:blipFill>
          <p:spPr>
            <a:xfrm>
              <a:off x="2050856" y="1575050"/>
              <a:ext cx="3042137" cy="2371131"/>
            </a:xfrm>
            <a:prstGeom prst="round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7D370B-F5E1-4FE0-9279-6C003AF07C84}"/>
                </a:ext>
              </a:extLst>
            </p:cNvPr>
            <p:cNvSpPr/>
            <p:nvPr/>
          </p:nvSpPr>
          <p:spPr>
            <a:xfrm>
              <a:off x="2024228" y="1575050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C0C6EA-B183-48B0-981B-57FC6E033B87}"/>
              </a:ext>
            </a:extLst>
          </p:cNvPr>
          <p:cNvGrpSpPr/>
          <p:nvPr/>
        </p:nvGrpSpPr>
        <p:grpSpPr>
          <a:xfrm>
            <a:off x="6540156" y="1271820"/>
            <a:ext cx="3255098" cy="2586036"/>
            <a:chOff x="6667637" y="1543741"/>
            <a:chExt cx="3255098" cy="25860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68784B-7574-4349-A65B-B71DE6313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56" b="88056" l="55677" r="98750">
                          <a14:foregroundMark x1="95469" y1="50000" x2="95781" y2="62778"/>
                          <a14:foregroundMark x1="77708" y1="51944" x2="79219" y2="61019"/>
                          <a14:foregroundMark x1="58594" y1="39815" x2="57969" y2="80741"/>
                          <a14:foregroundMark x1="76823" y1="54722" x2="78802" y2="62315"/>
                        </a14:backgroundRemoval>
                      </a14:imgEffect>
                    </a14:imgLayer>
                  </a14:imgProps>
                </a:ext>
              </a:extLst>
            </a:blip>
            <a:srcRect l="56052" t="27895" r="2204" b="13149"/>
            <a:stretch/>
          </p:blipFill>
          <p:spPr>
            <a:xfrm rot="-60000">
              <a:off x="6667637" y="1543741"/>
              <a:ext cx="3255098" cy="258603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C30CB4-0E6A-4932-8587-CBD1FF7D4AB5}"/>
                </a:ext>
              </a:extLst>
            </p:cNvPr>
            <p:cNvSpPr/>
            <p:nvPr/>
          </p:nvSpPr>
          <p:spPr>
            <a:xfrm>
              <a:off x="6776982" y="1649481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887995-312E-4F4E-9C12-2CAACA86A694}"/>
              </a:ext>
            </a:extLst>
          </p:cNvPr>
          <p:cNvGrpSpPr/>
          <p:nvPr/>
        </p:nvGrpSpPr>
        <p:grpSpPr>
          <a:xfrm>
            <a:off x="1578792" y="4097384"/>
            <a:ext cx="3967892" cy="2217956"/>
            <a:chOff x="1578792" y="4097384"/>
            <a:chExt cx="3967892" cy="22179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C2F795-301E-4E75-A35A-84D3AF85E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05" t="3518" r="7708" b="11111"/>
            <a:stretch/>
          </p:blipFill>
          <p:spPr>
            <a:xfrm>
              <a:off x="1597167" y="4097384"/>
              <a:ext cx="3949517" cy="221795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3CD894-8DAD-4A39-8470-034939248AE2}"/>
                </a:ext>
              </a:extLst>
            </p:cNvPr>
            <p:cNvSpPr/>
            <p:nvPr/>
          </p:nvSpPr>
          <p:spPr>
            <a:xfrm>
              <a:off x="1578792" y="4097384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F8A386-E03B-4E52-B7BB-1A2A3615965E}"/>
              </a:ext>
            </a:extLst>
          </p:cNvPr>
          <p:cNvGrpSpPr/>
          <p:nvPr/>
        </p:nvGrpSpPr>
        <p:grpSpPr>
          <a:xfrm>
            <a:off x="6317438" y="4125823"/>
            <a:ext cx="3952793" cy="2217957"/>
            <a:chOff x="6317438" y="4125823"/>
            <a:chExt cx="3952793" cy="22179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FBBCD6-BCAF-4284-81B9-03B8BA0E2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316" t="15996" r="22121" b="15335"/>
            <a:stretch/>
          </p:blipFill>
          <p:spPr>
            <a:xfrm>
              <a:off x="6320714" y="4125823"/>
              <a:ext cx="3949517" cy="221795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02280D8-EBB9-4D21-81B0-514D322A89F5}"/>
                </a:ext>
              </a:extLst>
            </p:cNvPr>
            <p:cNvSpPr/>
            <p:nvPr/>
          </p:nvSpPr>
          <p:spPr>
            <a:xfrm>
              <a:off x="6317438" y="4137109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25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58;p74"/>
          <p:cNvGrpSpPr/>
          <p:nvPr/>
        </p:nvGrpSpPr>
        <p:grpSpPr>
          <a:xfrm>
            <a:off x="8092440" y="3322107"/>
            <a:ext cx="3820468" cy="3485970"/>
            <a:chOff x="4989854" y="1327782"/>
            <a:chExt cx="3115155" cy="2487918"/>
          </a:xfrm>
        </p:grpSpPr>
        <p:sp>
          <p:nvSpPr>
            <p:cNvPr id="3" name="Google Shape;13259;p74"/>
            <p:cNvSpPr/>
            <p:nvPr/>
          </p:nvSpPr>
          <p:spPr>
            <a:xfrm>
              <a:off x="5785315" y="3633900"/>
              <a:ext cx="1474800" cy="181800"/>
            </a:xfrm>
            <a:prstGeom prst="ellipse">
              <a:avLst/>
            </a:prstGeom>
            <a:solidFill>
              <a:schemeClr val="accent1">
                <a:alpha val="2933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oogle Shape;13260;p74"/>
            <p:cNvGrpSpPr/>
            <p:nvPr/>
          </p:nvGrpSpPr>
          <p:grpSpPr>
            <a:xfrm>
              <a:off x="4989854" y="1327782"/>
              <a:ext cx="3115155" cy="2402365"/>
              <a:chOff x="3665856" y="811626"/>
              <a:chExt cx="4758142" cy="3669413"/>
            </a:xfrm>
          </p:grpSpPr>
          <p:grpSp>
            <p:nvGrpSpPr>
              <p:cNvPr id="5" name="Google Shape;13261;p74"/>
              <p:cNvGrpSpPr/>
              <p:nvPr/>
            </p:nvGrpSpPr>
            <p:grpSpPr>
              <a:xfrm>
                <a:off x="3665856" y="811626"/>
                <a:ext cx="4758142" cy="3669413"/>
                <a:chOff x="518720" y="238160"/>
                <a:chExt cx="6524259" cy="5031418"/>
              </a:xfrm>
            </p:grpSpPr>
            <p:sp>
              <p:nvSpPr>
                <p:cNvPr id="7" name="Google Shape;13262;p74"/>
                <p:cNvSpPr/>
                <p:nvPr/>
              </p:nvSpPr>
              <p:spPr>
                <a:xfrm>
                  <a:off x="518728" y="4103508"/>
                  <a:ext cx="6524250" cy="596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13263;p74"/>
                <p:cNvSpPr/>
                <p:nvPr/>
              </p:nvSpPr>
              <p:spPr>
                <a:xfrm>
                  <a:off x="518720" y="238160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13264;p74"/>
                <p:cNvSpPr/>
                <p:nvPr/>
              </p:nvSpPr>
              <p:spPr>
                <a:xfrm>
                  <a:off x="2599894" y="4638366"/>
                  <a:ext cx="2362025" cy="63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81" h="29125" extrusionOk="0">
                      <a:moveTo>
                        <a:pt x="79805" y="18317"/>
                      </a:moveTo>
                      <a:cubicBezTo>
                        <a:pt x="74117" y="12515"/>
                        <a:pt x="73889" y="1"/>
                        <a:pt x="73889" y="1"/>
                      </a:cubicBezTo>
                      <a:lnTo>
                        <a:pt x="20592" y="1"/>
                      </a:lnTo>
                      <a:cubicBezTo>
                        <a:pt x="20592" y="1"/>
                        <a:pt x="20364" y="12515"/>
                        <a:pt x="14676" y="18317"/>
                      </a:cubicBezTo>
                      <a:cubicBezTo>
                        <a:pt x="8931" y="24175"/>
                        <a:pt x="1" y="29124"/>
                        <a:pt x="15529" y="29124"/>
                      </a:cubicBezTo>
                      <a:lnTo>
                        <a:pt x="78952" y="29124"/>
                      </a:lnTo>
                      <a:cubicBezTo>
                        <a:pt x="94480" y="29124"/>
                        <a:pt x="85493" y="24175"/>
                        <a:pt x="79805" y="183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13265;p74"/>
              <p:cNvSpPr/>
              <p:nvPr/>
            </p:nvSpPr>
            <p:spPr>
              <a:xfrm>
                <a:off x="5947879" y="3739978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" name="Google Shape;13266;p74"/>
          <p:cNvSpPr txBox="1">
            <a:spLocks/>
          </p:cNvSpPr>
          <p:nvPr/>
        </p:nvSpPr>
        <p:spPr>
          <a:xfrm>
            <a:off x="3116436" y="1418131"/>
            <a:ext cx="6808315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891" y="3474720"/>
            <a:ext cx="3547857" cy="2283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9" r="100000">
                        <a14:foregroundMark x1="34571" y1="3831" x2="34857" y2="8429"/>
                        <a14:foregroundMark x1="34857" y1="9387" x2="33429" y2="37548"/>
                        <a14:foregroundMark x1="13571" y1="27203" x2="14571" y2="40613"/>
                        <a14:foregroundMark x1="19714" y1="41379" x2="22143" y2="46743"/>
                        <a14:foregroundMark x1="51571" y1="12452" x2="51143" y2="39272"/>
                        <a14:foregroundMark x1="65857" y1="9195" x2="67429" y2="45211"/>
                        <a14:foregroundMark x1="54571" y1="5939" x2="62000" y2="26820"/>
                        <a14:foregroundMark x1="71286" y1="58046" x2="70286" y2="87931"/>
                        <a14:foregroundMark x1="51000" y1="81609" x2="50000" y2="96552"/>
                        <a14:foregroundMark x1="17286" y1="85441" x2="18000" y2="86015"/>
                        <a14:foregroundMark x1="9000" y1="81992" x2="8857" y2="86973"/>
                        <a14:foregroundMark x1="13000" y1="63602" x2="13571" y2="72989"/>
                        <a14:foregroundMark x1="28714" y1="71456" x2="27571" y2="88314"/>
                        <a14:foregroundMark x1="32429" y1="91188" x2="34000" y2="90230"/>
                        <a14:foregroundMark x1="28000" y1="87548" x2="28143" y2="91571"/>
                        <a14:foregroundMark x1="46286" y1="87356" x2="49143" y2="75670"/>
                        <a14:foregroundMark x1="43143" y1="82375" x2="45714" y2="84674"/>
                        <a14:foregroundMark x1="56571" y1="81609" x2="54714" y2="86590"/>
                        <a14:foregroundMark x1="63714" y1="86782" x2="72286" y2="79119"/>
                        <a14:foregroundMark x1="65000" y1="59962" x2="64714" y2="65900"/>
                        <a14:foregroundMark x1="78143" y1="40038" x2="79000" y2="40613"/>
                        <a14:foregroundMark x1="5143" y1="28352" x2="1714" y2="360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636" y="3002859"/>
            <a:ext cx="4431477" cy="3304616"/>
          </a:xfrm>
          <a:prstGeom prst="rect">
            <a:avLst/>
          </a:prstGeom>
        </p:spPr>
      </p:pic>
      <p:sp>
        <p:nvSpPr>
          <p:cNvPr id="13" name="Google Shape;13266;p74"/>
          <p:cNvSpPr txBox="1">
            <a:spLocks/>
          </p:cNvSpPr>
          <p:nvPr/>
        </p:nvSpPr>
        <p:spPr>
          <a:xfrm>
            <a:off x="1828636" y="597003"/>
            <a:ext cx="9836641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5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3612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66;p74"/>
          <p:cNvSpPr txBox="1">
            <a:spLocks/>
          </p:cNvSpPr>
          <p:nvPr/>
        </p:nvSpPr>
        <p:spPr>
          <a:xfrm>
            <a:off x="1488919" y="1763188"/>
            <a:ext cx="10703081" cy="39129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685800" indent="-685800" algn="l">
              <a:buFontTx/>
              <a:buChar char="-"/>
            </a:pP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l">
              <a:buFontTx/>
              <a:buChar char="-"/>
            </a:pP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nháp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l">
              <a:buFontTx/>
              <a:buChar char="-"/>
            </a:pPr>
            <a:endParaRPr lang="en-US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4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5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41328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1;p8"/>
          <p:cNvPicPr preferRelativeResize="0"/>
          <p:nvPr/>
        </p:nvPicPr>
        <p:blipFill rotWithShape="1">
          <a:blip r:embed="rId4">
            <a:alphaModFix/>
          </a:blip>
          <a:srcRect l="57196" t="2218" r="644" b="31019"/>
          <a:stretch/>
        </p:blipFill>
        <p:spPr>
          <a:xfrm>
            <a:off x="2849880" y="1168658"/>
            <a:ext cx="8106878" cy="55529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2849880" y="1168658"/>
            <a:ext cx="887931" cy="85809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390163" y="376990"/>
            <a:ext cx="4400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pic>
        <p:nvPicPr>
          <p:cNvPr id="8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6947" y="85816"/>
            <a:ext cx="1925053" cy="1082842"/>
          </a:xfrm>
          <a:prstGeom prst="rect">
            <a:avLst/>
          </a:prstGeom>
        </p:spPr>
      </p:pic>
      <p:grpSp>
        <p:nvGrpSpPr>
          <p:cNvPr id="9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0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71122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29619" y="403025"/>
            <a:ext cx="4400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2568" y="111850"/>
            <a:ext cx="1904593" cy="1071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57" y="1440790"/>
            <a:ext cx="10494143" cy="52327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97857" y="1440790"/>
            <a:ext cx="912942" cy="78424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6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1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7526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39932" y="507298"/>
            <a:ext cx="5907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7097" y="216124"/>
            <a:ext cx="1776107" cy="999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D84C4-9AED-6149-B9BC-E0AEF29A41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9" t="2250" r="53665" b="60511"/>
          <a:stretch/>
        </p:blipFill>
        <p:spPr>
          <a:xfrm>
            <a:off x="1875068" y="1528114"/>
            <a:ext cx="9782678" cy="512331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75068" y="1365221"/>
            <a:ext cx="912942" cy="78424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grpSp>
        <p:nvGrpSpPr>
          <p:cNvPr id="9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1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9970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09944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287</Words>
  <Application>Microsoft Office PowerPoint</Application>
  <PresentationFormat>Widescreen</PresentationFormat>
  <Paragraphs>63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Arial</vt:lpstr>
      <vt:lpstr>Arial-Rounded</vt:lpstr>
      <vt:lpstr>Calibri</vt:lpstr>
      <vt:lpstr>Calibri Light</vt:lpstr>
      <vt:lpstr>Cambria</vt:lpstr>
      <vt:lpstr>HP001 4 hàng</vt:lpstr>
      <vt:lpstr>HP001 4H</vt:lpstr>
      <vt:lpstr>Pangolin</vt:lpstr>
      <vt:lpstr>黑体</vt:lpstr>
      <vt:lpstr>Times New Roman</vt:lpstr>
      <vt:lpstr>思源黑体 CN Bold</vt:lpstr>
      <vt:lpstr>Office Theme</vt:lpstr>
      <vt:lpstr>1_Office Theme</vt:lpstr>
      <vt:lpstr>2_Office Theme</vt:lpstr>
      <vt:lpstr>1_Office 主题​​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Tống Thị Phương Liên (VSC-KTiH-MB)</dc:creator>
  <cp:lastModifiedBy>Admin</cp:lastModifiedBy>
  <cp:revision>68</cp:revision>
  <dcterms:created xsi:type="dcterms:W3CDTF">2021-10-02T02:42:22Z</dcterms:created>
  <dcterms:modified xsi:type="dcterms:W3CDTF">2021-11-04T01:55:12Z</dcterms:modified>
</cp:coreProperties>
</file>