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0" r:id="rId2"/>
    <p:sldMasterId id="2147483734" r:id="rId3"/>
    <p:sldMasterId id="2147483736" r:id="rId4"/>
  </p:sldMasterIdLst>
  <p:notesMasterIdLst>
    <p:notesMasterId r:id="rId11"/>
  </p:notesMasterIdLst>
  <p:sldIdLst>
    <p:sldId id="296" r:id="rId5"/>
    <p:sldId id="284" r:id="rId6"/>
    <p:sldId id="285" r:id="rId7"/>
    <p:sldId id="286" r:id="rId8"/>
    <p:sldId id="287" r:id="rId9"/>
    <p:sldId id="29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49" r:id="rId8"/>
    <p:sldLayoutId id="2147483748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4" y="1343601"/>
            <a:ext cx="10334783" cy="378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2957" y="1658620"/>
            <a:ext cx="110690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267" b="1" noProof="0" dirty="0" err="1" smtClean="0">
                <a:solidFill>
                  <a:srgbClr val="9D3395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267" b="1" dirty="0" smtClean="0">
                <a:solidFill>
                  <a:srgbClr val="9D3395"/>
                </a:solidFill>
                <a:latin typeface="HP001 4 hàng" panose="020B0603050302020204" pitchFamily="34" charset="0"/>
              </a:rPr>
              <a:t>11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11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3937" y="3148713"/>
            <a:ext cx="87796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ngữ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tình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cảm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bè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5404" y="1343601"/>
            <a:ext cx="0" cy="3788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45203" y="2411831"/>
            <a:ext cx="66318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53B88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16413" y="6489291"/>
            <a:ext cx="2071328" cy="31974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57D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2305" y="3906090"/>
            <a:ext cx="65343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Dấu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chấm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,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dấu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chấm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hỏi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, 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5547" y="4634583"/>
            <a:ext cx="65343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dấu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4267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chấm</a:t>
            </a:r>
            <a:r>
              <a:rPr lang="en-US" sz="4267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than. 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49290" y="4330700"/>
            <a:ext cx="476885" cy="354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6280" y="4360545"/>
            <a:ext cx="2129790" cy="1096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63155" y="4380865"/>
            <a:ext cx="40640" cy="10655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021330"/>
            <a:ext cx="5181600" cy="1959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2152015"/>
            <a:ext cx="8845550" cy="3711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800090" y="3133725"/>
            <a:ext cx="1470660" cy="12166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9450" y="3113405"/>
            <a:ext cx="1531620" cy="12274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9770" y="5385435"/>
            <a:ext cx="1501140" cy="406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61140638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86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2_Office Theme</vt:lpstr>
      <vt:lpstr>7_Office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Katy</dc:creator>
  <cp:lastModifiedBy>Admin</cp:lastModifiedBy>
  <cp:revision>10</cp:revision>
  <dcterms:created xsi:type="dcterms:W3CDTF">2021-05-26T07:40:58Z</dcterms:created>
  <dcterms:modified xsi:type="dcterms:W3CDTF">2021-11-11T05:35:36Z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