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85" r:id="rId3"/>
    <p:sldMasterId id="2147483711" r:id="rId4"/>
    <p:sldMasterId id="2147483728" r:id="rId5"/>
  </p:sldMasterIdLst>
  <p:notesMasterIdLst>
    <p:notesMasterId r:id="rId49"/>
  </p:notesMasterIdLst>
  <p:sldIdLst>
    <p:sldId id="798" r:id="rId6"/>
    <p:sldId id="335" r:id="rId7"/>
    <p:sldId id="635" r:id="rId8"/>
    <p:sldId id="761" r:id="rId9"/>
    <p:sldId id="770" r:id="rId10"/>
    <p:sldId id="771" r:id="rId11"/>
    <p:sldId id="773" r:id="rId12"/>
    <p:sldId id="354" r:id="rId13"/>
    <p:sldId id="690" r:id="rId14"/>
    <p:sldId id="776" r:id="rId15"/>
    <p:sldId id="774" r:id="rId16"/>
    <p:sldId id="778" r:id="rId17"/>
    <p:sldId id="747" r:id="rId18"/>
    <p:sldId id="351" r:id="rId19"/>
    <p:sldId id="748" r:id="rId20"/>
    <p:sldId id="746" r:id="rId21"/>
    <p:sldId id="764" r:id="rId22"/>
    <p:sldId id="710" r:id="rId23"/>
    <p:sldId id="360" r:id="rId24"/>
    <p:sldId id="705" r:id="rId25"/>
    <p:sldId id="698" r:id="rId26"/>
    <p:sldId id="578" r:id="rId27"/>
    <p:sldId id="779" r:id="rId28"/>
    <p:sldId id="790" r:id="rId29"/>
    <p:sldId id="780" r:id="rId30"/>
    <p:sldId id="781" r:id="rId31"/>
    <p:sldId id="727" r:id="rId32"/>
    <p:sldId id="784" r:id="rId33"/>
    <p:sldId id="785" r:id="rId34"/>
    <p:sldId id="681" r:id="rId35"/>
    <p:sldId id="695" r:id="rId36"/>
    <p:sldId id="366" r:id="rId37"/>
    <p:sldId id="749" r:id="rId38"/>
    <p:sldId id="751" r:id="rId39"/>
    <p:sldId id="752" r:id="rId40"/>
    <p:sldId id="796" r:id="rId41"/>
    <p:sldId id="802" r:id="rId42"/>
    <p:sldId id="754" r:id="rId43"/>
    <p:sldId id="372" r:id="rId44"/>
    <p:sldId id="744" r:id="rId45"/>
    <p:sldId id="791" r:id="rId46"/>
    <p:sldId id="755" r:id="rId47"/>
    <p:sldId id="288" r:id="rId48"/>
  </p:sldIdLst>
  <p:sldSz cx="12192000" cy="6858000"/>
  <p:notesSz cx="6858000" cy="9144000"/>
  <p:custDataLst>
    <p:tags r:id="rId5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9B59"/>
    <a:srgbClr val="0000FF"/>
    <a:srgbClr val="FCD193"/>
    <a:srgbClr val="FFFFFF"/>
    <a:srgbClr val="FCD191"/>
    <a:srgbClr val="FFE7D9"/>
    <a:srgbClr val="FFFF00"/>
    <a:srgbClr val="FF7C80"/>
    <a:srgbClr val="FCD097"/>
    <a:srgbClr val="FE9F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87" autoAdjust="0"/>
    <p:restoredTop sz="95332" autoAdjust="0"/>
  </p:normalViewPr>
  <p:slideViewPr>
    <p:cSldViewPr snapToGrid="0">
      <p:cViewPr varScale="1">
        <p:scale>
          <a:sx n="72" d="100"/>
          <a:sy n="72" d="100"/>
        </p:scale>
        <p:origin x="66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tags" Target="tags/tag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87B56B-4127-4A01-99AA-65751D6088DF}" type="datetimeFigureOut">
              <a:rPr lang="en-GB" smtClean="0"/>
              <a:t>07/11/2021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29E24-234A-4345-A8C4-B327B0B734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702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29E24-234A-4345-A8C4-B327B0B734E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342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lain" startAt="3"/>
            </a:pPr>
            <a:r>
              <a:rPr lang="en-US" baseline="0" dirty="0"/>
              <a:t>Câu </a:t>
            </a:r>
            <a:r>
              <a:rPr lang="en-US" baseline="0" dirty="0" err="1"/>
              <a:t>hỏi</a:t>
            </a:r>
            <a:r>
              <a:rPr lang="en-US" baseline="0" dirty="0"/>
              <a:t> :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29E24-234A-4345-A8C4-B327B0B734E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528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Hiện chữ</a:t>
            </a:r>
            <a:r>
              <a:rPr lang="en-US" baseline="0" dirty="0"/>
              <a:t> </a:t>
            </a:r>
            <a:r>
              <a:rPr lang="en-US" baseline="0" dirty="0" err="1"/>
              <a:t>kèm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29E24-234A-4345-A8C4-B327B0B734E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669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29E24-234A-4345-A8C4-B327B0B734E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4867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Hiện chữ</a:t>
            </a:r>
            <a:r>
              <a:rPr lang="en-US" baseline="0" dirty="0"/>
              <a:t> </a:t>
            </a:r>
            <a:r>
              <a:rPr lang="en-US" baseline="0" dirty="0" err="1"/>
              <a:t>kèm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29E24-234A-4345-A8C4-B327B0B734E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267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Hiện chữ</a:t>
            </a:r>
            <a:r>
              <a:rPr lang="en-US" baseline="0" dirty="0"/>
              <a:t> </a:t>
            </a:r>
            <a:r>
              <a:rPr lang="en-US" baseline="0" dirty="0" err="1"/>
              <a:t>kèm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29E24-234A-4345-A8C4-B327B0B734E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0045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1FBBE-CD73-468F-8E08-DF5935D16C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54C5E7-FC79-4811-BA21-1C06BF4A20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1081B-945F-4AF6-947E-D4D06A08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845DC-6B5B-45FE-B806-06438C466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82344-A126-4AC7-BB83-0E4DE9587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586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73D9-068F-4E3B-8523-A69942893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3BBBEC-9DC7-46C5-847C-E365390CA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13F508-E084-41B0-A14A-0F9C45A7F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81F159-A3EB-4A1C-A0BC-752956731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167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4F51A1-4453-49BE-A772-18E62EB34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5949C-6042-498A-BFA9-32957CBE1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434EF-7206-4EEC-8A01-52B7900FF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937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4F51A1-4453-49BE-A772-18E62EB34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5949C-6042-498A-BFA9-32957CBE1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434EF-7206-4EEC-8A01-52B7900FF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987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4F51A1-4453-49BE-A772-18E62EB34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5949C-6042-498A-BFA9-32957CBE1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434EF-7206-4EEC-8A01-52B7900FF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13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4F51A1-4453-49BE-A772-18E62EB34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5949C-6042-498A-BFA9-32957CBE1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434EF-7206-4EEC-8A01-52B7900FF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279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4F51A1-4453-49BE-A772-18E62EB34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5949C-6042-498A-BFA9-32957CBE1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434EF-7206-4EEC-8A01-52B7900FF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628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4F51A1-4453-49BE-A772-18E62EB34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5949C-6042-498A-BFA9-32957CBE1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434EF-7206-4EEC-8A01-52B7900FF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5807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4F51A1-4453-49BE-A772-18E62EB34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5949C-6042-498A-BFA9-32957CBE1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434EF-7206-4EEC-8A01-52B7900FF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885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4F51A1-4453-49BE-A772-18E62EB34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5949C-6042-498A-BFA9-32957CBE1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434EF-7206-4EEC-8A01-52B7900FF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6065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4F51A1-4453-49BE-A772-18E62EB34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5949C-6042-498A-BFA9-32957CBE1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434EF-7206-4EEC-8A01-52B7900FF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719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1FBBE-CD73-468F-8E08-DF5935D16C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54C5E7-FC79-4811-BA21-1C06BF4A20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1081B-945F-4AF6-947E-D4D06A08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845DC-6B5B-45FE-B806-06438C466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82344-A126-4AC7-BB83-0E4DE9587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7116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FD102-6705-46E5-B30F-BBBA5E3D6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685DE-9DAF-4B3B-B076-398C1F425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AACE21-27EE-4889-AAA4-D7F715765C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E2D49D-6AFA-4EEF-9103-D1A057BE9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4936FB-506B-4582-92F9-CBFA260F4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AB7164-4F31-4E41-8C0F-1EBED52D4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7605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C2992-7AD2-4D4A-B856-2ADC14C0F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C4D4F9-D9DB-48A9-AACA-C66582668A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AD6A3F-E2F7-468C-A39D-912CD3C650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2EF956-4FB3-410A-AFD1-3E30E3A15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7ECAC5-27E9-447B-AF2F-20B49C965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83D944-839E-491C-B6F5-BFFD2DC28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419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9B913-7EB3-4211-9053-91E123524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ED58A0-512B-40AE-88B5-7F8F9FC44C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111E8-B463-4FC1-B597-5C8839908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0A6E7-414D-4816-AE2F-6DFE1BD6B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78CE3-9343-4BAC-A8A2-886964824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115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6A98F6-54B5-4A83-94AC-CE4C0B4371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8FAD98-D314-4BA7-8346-E47AEAF24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462A7-8F84-437D-8299-F39497510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648A4-3BC4-4703-A45C-10357EEA5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A014F-91FD-4275-B3C2-8C075E7A6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9629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4028D9-91CF-41E0-B8E3-2612BB926E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D6714C-1F76-4C4E-8EEB-D782DB1C26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06AFCB-ECCE-421C-A1B5-A026CF6CFE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3BEEDD-F33F-4DAF-88FB-C72BF81FFD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33894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13A830E-F409-4FD4-9331-633D44D41E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5BBBE3-C319-4336-A923-0B61E0A04A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CBC254C-E5B1-42F4-A31B-51C91924A8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00F380-ACCE-47BC-B4C6-97E16B85A5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40062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C8CCACE-3A38-4CA2-B838-D730F52E52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D1A7ECC-B07C-4F48-8618-DB52495462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3404DC4-3FD6-4A2A-9983-5C21186EAC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DC570E-AEC3-46BC-A436-8AF975F44E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0413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EC88DE-4759-414E-A843-CAB415D3F3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4CFC48-70BE-4DCA-BCDE-BEF42682FF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774E6A-1004-4A09-BB41-BF6A21FFFE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316A57-A64A-4F43-B2DE-B8C1A49A72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39407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B705CA4-64A0-4190-B149-0126ADBA81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74CCB3A-E21A-46AB-B876-E286C4C6C6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9D62AE6-4BA0-46D7-80BF-BC9414B1C4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40824C-8350-4C43-BD5A-5A2BD51731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58229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26FCBDE-B132-472C-8B60-2311036695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6012C09-C15C-4493-920A-EFC468B672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4A5782E-8DE1-4E48-89C8-8532ECB1C8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8BA170-664B-4C65-BE35-AF65E798FE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3484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1FBBE-CD73-468F-8E08-DF5935D16C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54C5E7-FC79-4811-BA21-1C06BF4A20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1081B-945F-4AF6-947E-D4D06A08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845DC-6B5B-45FE-B806-06438C466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82344-A126-4AC7-BB83-0E4DE9587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7174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8DB261E-FE08-4EC8-9206-336F6F78D6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62349C2-F53A-4A7A-95FE-1F033EA1A5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1341101-CABC-4817-9020-1C4B28D61B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3BC1C6-157B-4B52-A491-1B825FBF9E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96498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8DB261E-FE08-4EC8-9206-336F6F78D6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62349C2-F53A-4A7A-95FE-1F033EA1A5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1341101-CABC-4817-9020-1C4B28D61B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3BC1C6-157B-4B52-A491-1B825FBF9E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90271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8DB261E-FE08-4EC8-9206-336F6F78D6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62349C2-F53A-4A7A-95FE-1F033EA1A5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1341101-CABC-4817-9020-1C4B28D61B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3BC1C6-157B-4B52-A491-1B825FBF9E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60528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8DB261E-FE08-4EC8-9206-336F6F78D6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62349C2-F53A-4A7A-95FE-1F033EA1A5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1341101-CABC-4817-9020-1C4B28D61B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3BC1C6-157B-4B52-A491-1B825FBF9E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94135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6ABA5D-7AC3-4941-82D0-137C173226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DCA67D-07BC-4B2F-AF28-56E0E9A8CC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364E49-1274-42A5-A7FB-A2CF6C77EF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2FDDD0-7AE6-44EE-84BA-E07C2E73FD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48642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6406AA-2299-4BA2-807A-BD26F7FFCD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96580E-2A8B-4E3F-B83C-1479D87133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7E2B9C-799F-402C-AB45-394F62D380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6B3C4C-D2A8-45BE-BD8D-21C908C6F0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49142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3560E9-1DA4-468E-970D-914BB4D6B9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E6C9DB-DE3A-426B-973B-AD32749E7F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D40055-9D37-40F8-B630-E7BC8962A0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7368AA-50FF-4D34-96B2-51C53902CE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33240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B8B3263-7232-47EF-8692-BE7DB2DF2A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924839-9475-420B-A0CE-5AC56B64F0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8738F1-039F-4EE4-9515-66F60B3B6E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F76C84-2087-4AAB-81CB-4B1C5130FA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86126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288D413A-13C7-41E6-B285-A778077063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1F2148BE-E65B-447F-847C-3DCCD74798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1012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288D413A-13C7-41E6-B285-A778077063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1F2148BE-E65B-447F-847C-3DCCD74798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055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BD019-5ABB-474F-B42C-A9349FDAF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B374C-8A5A-4D1B-ABBB-92C5FA9B2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BA2ED-7ED8-41DC-8440-EAD437501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27E63-5B08-48D1-883F-C78A68F09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2DE04-A29D-4A9B-8A4F-8FC1C2C3A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212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288D413A-13C7-41E6-B285-A778077063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1F2148BE-E65B-447F-847C-3DCCD74798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9808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288D413A-13C7-41E6-B285-A778077063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1F2148BE-E65B-447F-847C-3DCCD74798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2055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288D413A-13C7-41E6-B285-A778077063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1F2148BE-E65B-447F-847C-3DCCD74798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3788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288D413A-13C7-41E6-B285-A778077063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1F2148BE-E65B-447F-847C-3DCCD74798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0606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288D413A-13C7-41E6-B285-A778077063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1F2148BE-E65B-447F-847C-3DCCD74798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8420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288D413A-13C7-41E6-B285-A778077063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1F2148BE-E65B-447F-847C-3DCCD74798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124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288D413A-13C7-41E6-B285-A778077063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1F2148BE-E65B-447F-847C-3DCCD74798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7929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288D413A-13C7-41E6-B285-A778077063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1F2148BE-E65B-447F-847C-3DCCD74798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4258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288D413A-13C7-41E6-B285-A778077063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1F2148BE-E65B-447F-847C-3DCCD74798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9211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5983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BD019-5ABB-474F-B42C-A9349FDAF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B374C-8A5A-4D1B-ABBB-92C5FA9B2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BA2ED-7ED8-41DC-8440-EAD437501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27E63-5B08-48D1-883F-C78A68F09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2DE04-A29D-4A9B-8A4F-8FC1C2C3A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2377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80" y="258925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5"/>
          <p:cNvGrpSpPr/>
          <p:nvPr userDrawn="1"/>
        </p:nvGrpSpPr>
        <p:grpSpPr>
          <a:xfrm>
            <a:off x="392503" y="1774826"/>
            <a:ext cx="11443217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" name="Group 5"/>
          <p:cNvGrpSpPr/>
          <p:nvPr userDrawn="1"/>
        </p:nvGrpSpPr>
        <p:grpSpPr>
          <a:xfrm>
            <a:off x="502734" y="341096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55684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2486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6919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47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5501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3103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2688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26113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7261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616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BD019-5ABB-474F-B42C-A9349FDAF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B374C-8A5A-4D1B-ABBB-92C5FA9B2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BA2ED-7ED8-41DC-8440-EAD437501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27E63-5B08-48D1-883F-C78A68F09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2DE04-A29D-4A9B-8A4F-8FC1C2C3A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664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0046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21454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7302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6533"/>
            <a:ext cx="12190992" cy="59774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五边形 7"/>
          <p:cNvSpPr/>
          <p:nvPr userDrawn="1"/>
        </p:nvSpPr>
        <p:spPr>
          <a:xfrm>
            <a:off x="0" y="355600"/>
            <a:ext cx="4487333" cy="592667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67" dirty="0">
                <a:solidFill>
                  <a:srgbClr val="00B050"/>
                </a:solidFill>
              </a:rPr>
              <a:t>Click here to add a title</a:t>
            </a:r>
            <a:endParaRPr lang="zh-CN" altLang="en-US" sz="2667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665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478185"/>
      </p:ext>
    </p:extLst>
  </p:cSld>
  <p:clrMapOvr>
    <a:masterClrMapping/>
  </p:clrMapOvr>
  <p:transition spd="med">
    <p:pull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8"/>
          <p:cNvGrpSpPr/>
          <p:nvPr/>
        </p:nvGrpSpPr>
        <p:grpSpPr>
          <a:xfrm>
            <a:off x="-6482909" y="-2614044"/>
            <a:ext cx="20546709" cy="18538487"/>
            <a:chOff x="-4862182" y="-1960533"/>
            <a:chExt cx="15410032" cy="13903865"/>
          </a:xfrm>
        </p:grpSpPr>
        <p:sp>
          <p:nvSpPr>
            <p:cNvPr id="44" name="Google Shape;44;p8"/>
            <p:cNvSpPr/>
            <p:nvPr/>
          </p:nvSpPr>
          <p:spPr>
            <a:xfrm rot="1800135" flipH="1">
              <a:off x="-3550807" y="655522"/>
              <a:ext cx="12787283" cy="8671754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8"/>
            <p:cNvSpPr/>
            <p:nvPr/>
          </p:nvSpPr>
          <p:spPr>
            <a:xfrm rot="-5400000" flipH="1">
              <a:off x="7279860" y="-479531"/>
              <a:ext cx="2584992" cy="1753024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8"/>
            <p:cNvSpPr/>
            <p:nvPr/>
          </p:nvSpPr>
          <p:spPr>
            <a:xfrm rot="-9900048" flipH="1">
              <a:off x="-2399316" y="-1196416"/>
              <a:ext cx="4699671" cy="3186899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4450400" y="1085567"/>
            <a:ext cx="6649600" cy="468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500"/>
              <a:buNone/>
              <a:defRPr sz="17333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55959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57919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14735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/>
          <p:nvPr/>
        </p:nvSpPr>
        <p:spPr>
          <a:xfrm rot="-1799977">
            <a:off x="-4811355" y="-125806"/>
            <a:ext cx="17375995" cy="11783611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1"/>
          </p:nvPr>
        </p:nvSpPr>
        <p:spPr>
          <a:xfrm>
            <a:off x="7927839" y="5119872"/>
            <a:ext cx="3345200" cy="8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hasCustomPrompt="1"/>
          </p:nvPr>
        </p:nvSpPr>
        <p:spPr>
          <a:xfrm>
            <a:off x="1332201" y="2507285"/>
            <a:ext cx="2494800" cy="7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 hasCustomPrompt="1"/>
          </p:nvPr>
        </p:nvSpPr>
        <p:spPr>
          <a:xfrm>
            <a:off x="4837735" y="2504433"/>
            <a:ext cx="2494800" cy="7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3" hasCustomPrompt="1"/>
          </p:nvPr>
        </p:nvSpPr>
        <p:spPr>
          <a:xfrm>
            <a:off x="8343263" y="2507293"/>
            <a:ext cx="2494800" cy="7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4"/>
          </p:nvPr>
        </p:nvSpPr>
        <p:spPr>
          <a:xfrm>
            <a:off x="926475" y="5128400"/>
            <a:ext cx="3345200" cy="8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4423007" y="5128400"/>
            <a:ext cx="3345200" cy="8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1092000" y="918599"/>
            <a:ext cx="10008000" cy="77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7"/>
          </p:nvPr>
        </p:nvSpPr>
        <p:spPr>
          <a:xfrm>
            <a:off x="894621" y="4074767"/>
            <a:ext cx="3409600" cy="11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4390991" y="4074767"/>
            <a:ext cx="3409600" cy="11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9"/>
          </p:nvPr>
        </p:nvSpPr>
        <p:spPr>
          <a:xfrm>
            <a:off x="7887348" y="4074767"/>
            <a:ext cx="3409600" cy="11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79517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20"/>
          <p:cNvGrpSpPr/>
          <p:nvPr/>
        </p:nvGrpSpPr>
        <p:grpSpPr>
          <a:xfrm>
            <a:off x="-1105270" y="-1111170"/>
            <a:ext cx="14037111" cy="8279503"/>
            <a:chOff x="-828953" y="-833378"/>
            <a:chExt cx="10527833" cy="6209627"/>
          </a:xfrm>
        </p:grpSpPr>
        <p:sp>
          <p:nvSpPr>
            <p:cNvPr id="123" name="Google Shape;123;p20"/>
            <p:cNvSpPr/>
            <p:nvPr/>
          </p:nvSpPr>
          <p:spPr>
            <a:xfrm rot="-9900135" flipH="1">
              <a:off x="-665877" y="-561626"/>
              <a:ext cx="2306104" cy="1563895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0"/>
            <p:cNvSpPr/>
            <p:nvPr/>
          </p:nvSpPr>
          <p:spPr>
            <a:xfrm rot="-130391" flipH="1">
              <a:off x="8089994" y="4116397"/>
              <a:ext cx="1586104" cy="1230223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5" name="Google Shape;125;p20"/>
          <p:cNvSpPr txBox="1">
            <a:spLocks noGrp="1"/>
          </p:cNvSpPr>
          <p:nvPr>
            <p:ph type="title"/>
          </p:nvPr>
        </p:nvSpPr>
        <p:spPr>
          <a:xfrm>
            <a:off x="991500" y="2465833"/>
            <a:ext cx="2734800" cy="7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0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0"/>
          <p:cNvSpPr txBox="1">
            <a:spLocks noGrp="1"/>
          </p:cNvSpPr>
          <p:nvPr>
            <p:ph type="subTitle" idx="1"/>
          </p:nvPr>
        </p:nvSpPr>
        <p:spPr>
          <a:xfrm>
            <a:off x="991500" y="2970672"/>
            <a:ext cx="27348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0"/>
          <p:cNvSpPr txBox="1">
            <a:spLocks noGrp="1"/>
          </p:cNvSpPr>
          <p:nvPr>
            <p:ph type="title" idx="2"/>
          </p:nvPr>
        </p:nvSpPr>
        <p:spPr>
          <a:xfrm>
            <a:off x="991500" y="4406115"/>
            <a:ext cx="2734800" cy="7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0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0"/>
          <p:cNvSpPr txBox="1">
            <a:spLocks noGrp="1"/>
          </p:cNvSpPr>
          <p:nvPr>
            <p:ph type="subTitle" idx="3"/>
          </p:nvPr>
        </p:nvSpPr>
        <p:spPr>
          <a:xfrm>
            <a:off x="991500" y="4908268"/>
            <a:ext cx="27348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title" idx="4"/>
          </p:nvPr>
        </p:nvSpPr>
        <p:spPr>
          <a:xfrm>
            <a:off x="8465600" y="2465800"/>
            <a:ext cx="2734800" cy="7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0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subTitle" idx="5"/>
          </p:nvPr>
        </p:nvSpPr>
        <p:spPr>
          <a:xfrm>
            <a:off x="8465600" y="2970675"/>
            <a:ext cx="27348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title" idx="6"/>
          </p:nvPr>
        </p:nvSpPr>
        <p:spPr>
          <a:xfrm>
            <a:off x="8465600" y="4406105"/>
            <a:ext cx="2734800" cy="7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0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subTitle" idx="7"/>
          </p:nvPr>
        </p:nvSpPr>
        <p:spPr>
          <a:xfrm>
            <a:off x="8465600" y="4908264"/>
            <a:ext cx="27348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0"/>
          <p:cNvSpPr txBox="1">
            <a:spLocks noGrp="1"/>
          </p:cNvSpPr>
          <p:nvPr>
            <p:ph type="title" idx="8"/>
          </p:nvPr>
        </p:nvSpPr>
        <p:spPr>
          <a:xfrm>
            <a:off x="1092000" y="918599"/>
            <a:ext cx="10008000" cy="77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7365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8B09E-2F14-4701-B9E4-68F7F5561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0D0898-B6CA-4C1C-894A-83875E9A7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983B6-FDA6-4173-B789-44C98F76C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C2E8E-1029-4B90-8DDE-C740CBC34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2CFBA-5980-4D56-B4FF-6DE94CF64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7530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1">
  <p:cSld name="Big Title 1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oogle Shape;195;p28"/>
          <p:cNvGrpSpPr/>
          <p:nvPr/>
        </p:nvGrpSpPr>
        <p:grpSpPr>
          <a:xfrm>
            <a:off x="-3496499" y="-9961143"/>
            <a:ext cx="18784248" cy="20295441"/>
            <a:chOff x="-2622374" y="-7470858"/>
            <a:chExt cx="14088186" cy="15221581"/>
          </a:xfrm>
        </p:grpSpPr>
        <p:sp>
          <p:nvSpPr>
            <p:cNvPr id="196" name="Google Shape;196;p28"/>
            <p:cNvSpPr/>
            <p:nvPr/>
          </p:nvSpPr>
          <p:spPr>
            <a:xfrm rot="6299984">
              <a:off x="-3092208" y="-4943866"/>
              <a:ext cx="10908930" cy="7397940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8"/>
            <p:cNvSpPr/>
            <p:nvPr/>
          </p:nvSpPr>
          <p:spPr>
            <a:xfrm rot="-6299937">
              <a:off x="5452112" y="2033205"/>
              <a:ext cx="6284395" cy="4261791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8" name="Google Shape;198;p28"/>
          <p:cNvSpPr txBox="1">
            <a:spLocks noGrp="1"/>
          </p:cNvSpPr>
          <p:nvPr>
            <p:ph type="title"/>
          </p:nvPr>
        </p:nvSpPr>
        <p:spPr>
          <a:xfrm>
            <a:off x="3029200" y="1924884"/>
            <a:ext cx="6133600" cy="19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99" name="Google Shape;199;p28"/>
          <p:cNvSpPr txBox="1">
            <a:spLocks noGrp="1"/>
          </p:cNvSpPr>
          <p:nvPr>
            <p:ph type="subTitle" idx="1"/>
          </p:nvPr>
        </p:nvSpPr>
        <p:spPr>
          <a:xfrm>
            <a:off x="3357300" y="3780300"/>
            <a:ext cx="5477200" cy="11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3237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2"/>
          <p:cNvSpPr/>
          <p:nvPr/>
        </p:nvSpPr>
        <p:spPr>
          <a:xfrm rot="-9899867">
            <a:off x="9780661" y="-469273"/>
            <a:ext cx="3682273" cy="2497151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32"/>
          <p:cNvSpPr/>
          <p:nvPr/>
        </p:nvSpPr>
        <p:spPr>
          <a:xfrm rot="899937">
            <a:off x="-3510479" y="2404113"/>
            <a:ext cx="8379193" cy="5682388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280956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oogle Shape;218;p33"/>
          <p:cNvGrpSpPr/>
          <p:nvPr/>
        </p:nvGrpSpPr>
        <p:grpSpPr>
          <a:xfrm>
            <a:off x="-1912613" y="-2139956"/>
            <a:ext cx="15635993" cy="14818507"/>
            <a:chOff x="-1434460" y="-1604967"/>
            <a:chExt cx="11726995" cy="11113880"/>
          </a:xfrm>
        </p:grpSpPr>
        <p:sp>
          <p:nvSpPr>
            <p:cNvPr id="219" name="Google Shape;219;p33"/>
            <p:cNvSpPr/>
            <p:nvPr/>
          </p:nvSpPr>
          <p:spPr>
            <a:xfrm rot="-9899867">
              <a:off x="7335495" y="-351955"/>
              <a:ext cx="2761705" cy="1872863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33"/>
            <p:cNvSpPr/>
            <p:nvPr/>
          </p:nvSpPr>
          <p:spPr>
            <a:xfrm rot="4500077">
              <a:off x="-1638361" y="-508487"/>
              <a:ext cx="4733536" cy="3210069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33"/>
            <p:cNvSpPr/>
            <p:nvPr/>
          </p:nvSpPr>
          <p:spPr>
            <a:xfrm rot="-2700000">
              <a:off x="2916718" y="3408392"/>
              <a:ext cx="6542854" cy="4437066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014403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559C6F32-809B-4A83-821D-D07C0E8E5FD3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1079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7"/>
          <p:cNvSpPr txBox="1">
            <a:spLocks noGrp="1"/>
          </p:cNvSpPr>
          <p:nvPr>
            <p:ph type="title"/>
          </p:nvPr>
        </p:nvSpPr>
        <p:spPr>
          <a:xfrm>
            <a:off x="2632400" y="910833"/>
            <a:ext cx="6927200" cy="7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31934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69405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5483733" y="1024133"/>
            <a:ext cx="5750400" cy="2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333" b="1"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483733" y="3596451"/>
            <a:ext cx="5750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" name="Google Shape;11;p2">
            <a:hlinkClick r:id="rId2" action="ppaction://hlinksldjump"/>
          </p:cNvPr>
          <p:cNvSpPr txBox="1">
            <a:spLocks noGrp="1"/>
          </p:cNvSpPr>
          <p:nvPr>
            <p:ph type="subTitle" idx="2"/>
          </p:nvPr>
        </p:nvSpPr>
        <p:spPr>
          <a:xfrm>
            <a:off x="6880333" y="4900451"/>
            <a:ext cx="2957200" cy="8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40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-567117" y="565597"/>
            <a:ext cx="2012452" cy="917291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1241034" y="5110757"/>
            <a:ext cx="1364191" cy="62180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-385801" y="5875402"/>
            <a:ext cx="1155108" cy="52655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9468267" y="82434"/>
            <a:ext cx="1517759" cy="69180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960228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3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3907725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750A-AF90-4D6B-9E13-699E46E98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1852D-9832-44FD-835E-DC7AE850D7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12A189-E236-4696-BC6F-BDC195E1A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CE00CE-1242-4A55-B04C-EA4D0FD15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3658EC-06C2-4FCD-B3F9-B153C4B77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B7375B-F746-49B6-8CE4-1E30927FC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098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33B43-27D8-4D8C-A01B-4369429D9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716B1A-FDD6-41B3-885A-AA84C918C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754A31-6332-46CA-B667-A1A5523FD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C15EE0-15C8-4178-A0CD-E4EB0AEE6A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75A257-FF66-410A-8EF2-ECE039E2DE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3E5691-7532-4F5E-BC2F-05C82D4B3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D3F6C3-E05A-4CA0-A38E-38ADC19DB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943249-C533-4537-BB9B-42E2D7FE6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38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AA3BCE-B7A1-42FB-B9F2-47B37245C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0A240-F0C9-41F3-89CE-DC5A96AAC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B737F-2CEA-4C19-9FF7-65E473FAB0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896F7-5841-4298-8C19-177176F9776B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C6CBE-BC5A-43CE-8392-D8DE819A96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F80BB-60FD-43B9-8CDC-F528F5DC99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82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47" r:id="rId2"/>
    <p:sldLayoutId id="2147483725" r:id="rId3"/>
    <p:sldLayoutId id="2147483650" r:id="rId4"/>
    <p:sldLayoutId id="2147483756" r:id="rId5"/>
    <p:sldLayoutId id="2147483749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755" r:id="rId12"/>
    <p:sldLayoutId id="2147483754" r:id="rId13"/>
    <p:sldLayoutId id="2147483753" r:id="rId14"/>
    <p:sldLayoutId id="2147483752" r:id="rId15"/>
    <p:sldLayoutId id="2147483751" r:id="rId16"/>
    <p:sldLayoutId id="2147483750" r:id="rId17"/>
    <p:sldLayoutId id="2147483748" r:id="rId18"/>
    <p:sldLayoutId id="2147483727" r:id="rId19"/>
    <p:sldLayoutId id="2147483656" r:id="rId20"/>
    <p:sldLayoutId id="2147483657" r:id="rId21"/>
    <p:sldLayoutId id="2147483658" r:id="rId22"/>
    <p:sldLayoutId id="2147483659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5453898-CAED-4D1C-B231-B93D8D9560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21B48E1-6EFC-4A21-9282-31B6DF9849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EE33F3D-76A7-4465-A1B6-8036A6C4A0B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FA46666-6835-402E-867D-A35CF854130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59206A5-39C6-444A-A878-7C69DD6A75E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56F6A181-CCC8-4D9E-ACEF-509B6A6F06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7838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746" r:id="rId8"/>
    <p:sldLayoutId id="2147483745" r:id="rId9"/>
    <p:sldLayoutId id="2147483744" r:id="rId10"/>
    <p:sldLayoutId id="2147483681" r:id="rId11"/>
    <p:sldLayoutId id="2147483682" r:id="rId12"/>
    <p:sldLayoutId id="2147483683" r:id="rId13"/>
    <p:sldLayoutId id="214748368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288D413A-13C7-41E6-B285-A778077063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1F2148BE-E65B-447F-847C-3DCCD74798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513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5622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26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</p:sldLayoutIdLst>
  <p:transition spd="med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49600" y="721367"/>
            <a:ext cx="10128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9600" y="1536633"/>
            <a:ext cx="1025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65174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43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NULL" TargetMode="External"/><Relationship Id="rId7" Type="http://schemas.openxmlformats.org/officeDocument/2006/relationships/image" Target="../media/image24.jpg"/><Relationship Id="rId12" Type="http://schemas.microsoft.com/office/2007/relationships/hdphoto" Target="../media/hdphoto5.wdp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11.png"/><Relationship Id="rId4" Type="http://schemas.microsoft.com/office/2007/relationships/media" Target="../media/media1.mp3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7.tmp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4.jpg"/><Relationship Id="rId5" Type="http://schemas.openxmlformats.org/officeDocument/2006/relationships/audio" Target="../media/audio1.wav"/><Relationship Id="rId10" Type="http://schemas.microsoft.com/office/2007/relationships/hdphoto" Target="../media/hdphoto4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1.png"/><Relationship Id="rId5" Type="http://schemas.openxmlformats.org/officeDocument/2006/relationships/image" Target="../media/image27.tmp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7.tmp"/><Relationship Id="rId5" Type="http://schemas.openxmlformats.org/officeDocument/2006/relationships/image" Target="../media/image24.jp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1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7.tmp"/><Relationship Id="rId5" Type="http://schemas.openxmlformats.org/officeDocument/2006/relationships/image" Target="../media/image24.jp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microsoft.com/office/2007/relationships/hdphoto" Target="../media/hdphoto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1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7.tmp"/><Relationship Id="rId5" Type="http://schemas.openxmlformats.org/officeDocument/2006/relationships/image" Target="../media/image24.jp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1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7.tmp"/><Relationship Id="rId5" Type="http://schemas.openxmlformats.org/officeDocument/2006/relationships/image" Target="../media/image24.jp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7.tmp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mp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7.png"/><Relationship Id="rId5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1.png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microsoft.com/office/2007/relationships/hdphoto" Target="../media/hdphoto7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6.png"/><Relationship Id="rId3" Type="http://schemas.microsoft.com/office/2007/relationships/media" Target="../media/media12.mp3"/><Relationship Id="rId7" Type="http://schemas.openxmlformats.org/officeDocument/2006/relationships/slideLayout" Target="../slideLayouts/slideLayout11.xml"/><Relationship Id="rId12" Type="http://schemas.openxmlformats.org/officeDocument/2006/relationships/image" Target="../media/image45.gif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microsoft.com/office/2007/relationships/media" Target="../media/media1.mp3"/><Relationship Id="rId11" Type="http://schemas.openxmlformats.org/officeDocument/2006/relationships/image" Target="../media/image44.tmp"/><Relationship Id="rId5" Type="http://schemas.openxmlformats.org/officeDocument/2006/relationships/audio" Target="NULL" TargetMode="External"/><Relationship Id="rId15" Type="http://schemas.openxmlformats.org/officeDocument/2006/relationships/image" Target="../media/image11.png"/><Relationship Id="rId10" Type="http://schemas.microsoft.com/office/2007/relationships/hdphoto" Target="../media/hdphoto8.wdp"/><Relationship Id="rId4" Type="http://schemas.openxmlformats.org/officeDocument/2006/relationships/audio" Target="../media/media12.mp3"/><Relationship Id="rId9" Type="http://schemas.openxmlformats.org/officeDocument/2006/relationships/image" Target="../media/image43.png"/><Relationship Id="rId14" Type="http://schemas.microsoft.com/office/2007/relationships/hdphoto" Target="../media/hdphoto7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3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6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12" Type="http://schemas.openxmlformats.org/officeDocument/2006/relationships/image" Target="../media/image45.gif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2.jpeg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44.tmp"/><Relationship Id="rId4" Type="http://schemas.microsoft.com/office/2007/relationships/media" Target="../media/media1.mp3"/><Relationship Id="rId9" Type="http://schemas.microsoft.com/office/2007/relationships/hdphoto" Target="../media/hdphoto9.wdp"/><Relationship Id="rId14" Type="http://schemas.microsoft.com/office/2007/relationships/hdphoto" Target="../media/hdphoto7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7.wdp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12" Type="http://schemas.openxmlformats.org/officeDocument/2006/relationships/image" Target="../media/image46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1.jpeg"/><Relationship Id="rId11" Type="http://schemas.openxmlformats.org/officeDocument/2006/relationships/image" Target="../media/image45.gif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44.tmp"/><Relationship Id="rId4" Type="http://schemas.microsoft.com/office/2007/relationships/media" Target="../media/media1.mp3"/><Relationship Id="rId9" Type="http://schemas.openxmlformats.org/officeDocument/2006/relationships/image" Target="../media/image53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media" Target="../media/media15.m4a"/><Relationship Id="rId7" Type="http://schemas.openxmlformats.org/officeDocument/2006/relationships/image" Target="../media/image11.png"/><Relationship Id="rId2" Type="http://schemas.microsoft.com/office/2007/relationships/media" Target="../media/media14.mp4"/><Relationship Id="rId1" Type="http://schemas.openxmlformats.org/officeDocument/2006/relationships/video" Target="NULL" TargetMode="External"/><Relationship Id="rId6" Type="http://schemas.openxmlformats.org/officeDocument/2006/relationships/image" Target="../media/image54.png"/><Relationship Id="rId5" Type="http://schemas.openxmlformats.org/officeDocument/2006/relationships/slideLayout" Target="../slideLayouts/slideLayout4.xml"/><Relationship Id="rId10" Type="http://schemas.microsoft.com/office/2007/relationships/hdphoto" Target="../media/hdphoto7.wdp"/><Relationship Id="rId4" Type="http://schemas.openxmlformats.org/officeDocument/2006/relationships/audio" Target="../media/media15.m4a"/><Relationship Id="rId9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7.tmp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.xml"/><Relationship Id="rId7" Type="http://schemas.microsoft.com/office/2007/relationships/hdphoto" Target="../media/hdphoto10.wdp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58.png"/><Relationship Id="rId5" Type="http://schemas.openxmlformats.org/officeDocument/2006/relationships/image" Target="../media/image56.png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png"/><Relationship Id="rId4" Type="http://schemas.microsoft.com/office/2007/relationships/hdphoto" Target="../media/hdphoto10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png"/><Relationship Id="rId4" Type="http://schemas.microsoft.com/office/2007/relationships/hdphoto" Target="../media/hdphoto10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microsoft.com/office/2007/relationships/hdphoto" Target="../media/hdphoto13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0.png"/><Relationship Id="rId12" Type="http://schemas.openxmlformats.org/officeDocument/2006/relationships/image" Target="../media/image63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microsoft.com/office/2007/relationships/hdphoto" Target="../media/hdphoto11.wdp"/><Relationship Id="rId11" Type="http://schemas.microsoft.com/office/2007/relationships/hdphoto" Target="../media/hdphoto12.wdp"/><Relationship Id="rId5" Type="http://schemas.openxmlformats.org/officeDocument/2006/relationships/image" Target="../media/image59.png"/><Relationship Id="rId10" Type="http://schemas.openxmlformats.org/officeDocument/2006/relationships/image" Target="../media/image62.png"/><Relationship Id="rId4" Type="http://schemas.openxmlformats.org/officeDocument/2006/relationships/image" Target="../media/image42.jpeg"/><Relationship Id="rId9" Type="http://schemas.openxmlformats.org/officeDocument/2006/relationships/image" Target="../media/image56.png"/><Relationship Id="rId1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56.png"/><Relationship Id="rId18" Type="http://schemas.openxmlformats.org/officeDocument/2006/relationships/image" Target="../media/image11.png"/><Relationship Id="rId3" Type="http://schemas.microsoft.com/office/2007/relationships/media" Target="../media/media12.mp3"/><Relationship Id="rId7" Type="http://schemas.openxmlformats.org/officeDocument/2006/relationships/image" Target="../media/image59.png"/><Relationship Id="rId12" Type="http://schemas.microsoft.com/office/2007/relationships/hdphoto" Target="../media/hdphoto14.wdp"/><Relationship Id="rId17" Type="http://schemas.microsoft.com/office/2007/relationships/hdphoto" Target="../media/hdphoto13.wdp"/><Relationship Id="rId2" Type="http://schemas.openxmlformats.org/officeDocument/2006/relationships/audio" Target="../media/media11.mp3"/><Relationship Id="rId16" Type="http://schemas.openxmlformats.org/officeDocument/2006/relationships/image" Target="../media/image63.png"/><Relationship Id="rId1" Type="http://schemas.microsoft.com/office/2007/relationships/media" Target="../media/media11.mp3"/><Relationship Id="rId6" Type="http://schemas.openxmlformats.org/officeDocument/2006/relationships/image" Target="../media/image64.jpeg"/><Relationship Id="rId11" Type="http://schemas.openxmlformats.org/officeDocument/2006/relationships/image" Target="../media/image65.png"/><Relationship Id="rId5" Type="http://schemas.openxmlformats.org/officeDocument/2006/relationships/slideLayout" Target="../slideLayouts/slideLayout4.xml"/><Relationship Id="rId15" Type="http://schemas.microsoft.com/office/2007/relationships/hdphoto" Target="../media/hdphoto12.wdp"/><Relationship Id="rId10" Type="http://schemas.openxmlformats.org/officeDocument/2006/relationships/image" Target="../media/image61.png"/><Relationship Id="rId4" Type="http://schemas.openxmlformats.org/officeDocument/2006/relationships/audio" Target="../media/media12.mp3"/><Relationship Id="rId9" Type="http://schemas.openxmlformats.org/officeDocument/2006/relationships/image" Target="../media/image60.png"/><Relationship Id="rId1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1.png"/><Relationship Id="rId5" Type="http://schemas.openxmlformats.org/officeDocument/2006/relationships/image" Target="../media/image27.tmp"/><Relationship Id="rId4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tags" Target="../tags/tag2.xml"/><Relationship Id="rId7" Type="http://schemas.openxmlformats.org/officeDocument/2006/relationships/image" Target="../media/image11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2.jpeg"/><Relationship Id="rId5" Type="http://schemas.openxmlformats.org/officeDocument/2006/relationships/slideLayout" Target="../slideLayouts/slideLayout11.xml"/><Relationship Id="rId4" Type="http://schemas.openxmlformats.org/officeDocument/2006/relationships/tags" Target="../tags/tag3.xml"/><Relationship Id="rId9" Type="http://schemas.microsoft.com/office/2007/relationships/hdphoto" Target="../media/hdphoto1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11.xml"/><Relationship Id="rId12" Type="http://schemas.openxmlformats.org/officeDocument/2006/relationships/image" Target="../media/image14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media4.m4a"/><Relationship Id="rId11" Type="http://schemas.openxmlformats.org/officeDocument/2006/relationships/image" Target="../media/image11.png"/><Relationship Id="rId5" Type="http://schemas.microsoft.com/office/2007/relationships/media" Target="../media/media4.m4a"/><Relationship Id="rId10" Type="http://schemas.microsoft.com/office/2007/relationships/hdphoto" Target="../media/hdphoto2.wdp"/><Relationship Id="rId4" Type="http://schemas.microsoft.com/office/2007/relationships/media" Target="../media/media3.mp3"/><Relationship Id="rId9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69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42.jpeg"/><Relationship Id="rId9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microsoft.com/office/2007/relationships/media" Target="../media/media12.mp3"/><Relationship Id="rId7" Type="http://schemas.openxmlformats.org/officeDocument/2006/relationships/image" Target="../media/image74.jpeg"/><Relationship Id="rId2" Type="http://schemas.microsoft.com/office/2007/relationships/media" Target="../media/media16.mp3"/><Relationship Id="rId1" Type="http://schemas.openxmlformats.org/officeDocument/2006/relationships/audio" Target="NULL" TargetMode="External"/><Relationship Id="rId6" Type="http://schemas.openxmlformats.org/officeDocument/2006/relationships/image" Target="../media/image73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2.mp3"/><Relationship Id="rId9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17.mp4"/><Relationship Id="rId1" Type="http://schemas.openxmlformats.org/officeDocument/2006/relationships/video" Target="NULL" TargetMode="Externa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gif"/><Relationship Id="rId18" Type="http://schemas.openxmlformats.org/officeDocument/2006/relationships/image" Target="../media/image19.png"/><Relationship Id="rId3" Type="http://schemas.microsoft.com/office/2007/relationships/media" Target="../media/media5.m4a"/><Relationship Id="rId7" Type="http://schemas.openxmlformats.org/officeDocument/2006/relationships/slideLayout" Target="../slideLayouts/slideLayout11.xml"/><Relationship Id="rId12" Type="http://schemas.openxmlformats.org/officeDocument/2006/relationships/image" Target="../media/image16.gif"/><Relationship Id="rId17" Type="http://schemas.microsoft.com/office/2007/relationships/hdphoto" Target="../media/hdphoto3.wdp"/><Relationship Id="rId2" Type="http://schemas.openxmlformats.org/officeDocument/2006/relationships/video" Target="../media/media2.mp4"/><Relationship Id="rId16" Type="http://schemas.openxmlformats.org/officeDocument/2006/relationships/image" Target="../media/image18.png"/><Relationship Id="rId1" Type="http://schemas.microsoft.com/office/2007/relationships/media" Target="../media/media2.mp4"/><Relationship Id="rId6" Type="http://schemas.microsoft.com/office/2007/relationships/media" Target="../media/media6.mp4"/><Relationship Id="rId11" Type="http://schemas.openxmlformats.org/officeDocument/2006/relationships/image" Target="../media/image15.gif"/><Relationship Id="rId5" Type="http://schemas.openxmlformats.org/officeDocument/2006/relationships/video" Target="NULL" TargetMode="External"/><Relationship Id="rId15" Type="http://schemas.openxmlformats.org/officeDocument/2006/relationships/image" Target="../media/image14.gif"/><Relationship Id="rId10" Type="http://schemas.microsoft.com/office/2007/relationships/hdphoto" Target="../media/hdphoto2.wdp"/><Relationship Id="rId19" Type="http://schemas.openxmlformats.org/officeDocument/2006/relationships/image" Target="../media/image20.png"/><Relationship Id="rId4" Type="http://schemas.openxmlformats.org/officeDocument/2006/relationships/audio" Target="../media/media5.m4a"/><Relationship Id="rId9" Type="http://schemas.openxmlformats.org/officeDocument/2006/relationships/image" Target="../media/image13.pn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5.gif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11.xml"/><Relationship Id="rId12" Type="http://schemas.openxmlformats.org/officeDocument/2006/relationships/image" Target="../media/image17.gif"/><Relationship Id="rId17" Type="http://schemas.openxmlformats.org/officeDocument/2006/relationships/image" Target="../media/image14.gif"/><Relationship Id="rId2" Type="http://schemas.openxmlformats.org/officeDocument/2006/relationships/video" Target="../media/media2.mp4"/><Relationship Id="rId16" Type="http://schemas.openxmlformats.org/officeDocument/2006/relationships/image" Target="../media/image11.png"/><Relationship Id="rId1" Type="http://schemas.microsoft.com/office/2007/relationships/media" Target="../media/media2.mp4"/><Relationship Id="rId6" Type="http://schemas.openxmlformats.org/officeDocument/2006/relationships/audio" Target="../media/media7.m4a"/><Relationship Id="rId11" Type="http://schemas.microsoft.com/office/2007/relationships/hdphoto" Target="../media/hdphoto2.wdp"/><Relationship Id="rId5" Type="http://schemas.microsoft.com/office/2007/relationships/media" Target="../media/media7.m4a"/><Relationship Id="rId15" Type="http://schemas.openxmlformats.org/officeDocument/2006/relationships/image" Target="../media/image21.png"/><Relationship Id="rId10" Type="http://schemas.openxmlformats.org/officeDocument/2006/relationships/image" Target="../media/image13.png"/><Relationship Id="rId4" Type="http://schemas.microsoft.com/office/2007/relationships/media" Target="../media/media3.mp3"/><Relationship Id="rId9" Type="http://schemas.openxmlformats.org/officeDocument/2006/relationships/image" Target="../media/image12.png"/><Relationship Id="rId1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15.gif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11.xml"/><Relationship Id="rId12" Type="http://schemas.openxmlformats.org/officeDocument/2006/relationships/image" Target="../media/image17.gif"/><Relationship Id="rId17" Type="http://schemas.openxmlformats.org/officeDocument/2006/relationships/image" Target="../media/image21.png"/><Relationship Id="rId2" Type="http://schemas.openxmlformats.org/officeDocument/2006/relationships/video" Target="../media/media2.mp4"/><Relationship Id="rId16" Type="http://schemas.openxmlformats.org/officeDocument/2006/relationships/image" Target="../media/image11.png"/><Relationship Id="rId1" Type="http://schemas.microsoft.com/office/2007/relationships/media" Target="../media/media2.mp4"/><Relationship Id="rId6" Type="http://schemas.openxmlformats.org/officeDocument/2006/relationships/audio" Target="../media/media8.m4a"/><Relationship Id="rId11" Type="http://schemas.microsoft.com/office/2007/relationships/hdphoto" Target="../media/hdphoto2.wdp"/><Relationship Id="rId5" Type="http://schemas.microsoft.com/office/2007/relationships/media" Target="../media/media8.m4a"/><Relationship Id="rId15" Type="http://schemas.openxmlformats.org/officeDocument/2006/relationships/image" Target="../media/image14.gif"/><Relationship Id="rId10" Type="http://schemas.openxmlformats.org/officeDocument/2006/relationships/image" Target="../media/image13.png"/><Relationship Id="rId4" Type="http://schemas.microsoft.com/office/2007/relationships/media" Target="../media/media3.mp3"/><Relationship Id="rId9" Type="http://schemas.openxmlformats.org/officeDocument/2006/relationships/image" Target="../media/image12.png"/><Relationship Id="rId1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nh toàn trường - Website của Trường Mầm non Mỹ Thà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955"/>
            <a:ext cx="12192000" cy="688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55849" y="1809572"/>
            <a:ext cx="74803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</a:t>
            </a:r>
          </a:p>
        </p:txBody>
      </p:sp>
    </p:spTree>
    <p:extLst>
      <p:ext uri="{BB962C8B-B14F-4D97-AF65-F5344CB8AC3E}">
        <p14:creationId xmlns:p14="http://schemas.microsoft.com/office/powerpoint/2010/main" val="722511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58160"/>
            <a:ext cx="12192000" cy="6916160"/>
            <a:chOff x="0" y="-58160"/>
            <a:chExt cx="12192000" cy="691616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76"/>
            <a:stretch/>
          </p:blipFill>
          <p:spPr>
            <a:xfrm>
              <a:off x="0" y="-58160"/>
              <a:ext cx="12192000" cy="6916160"/>
            </a:xfrm>
            <a:prstGeom prst="rect">
              <a:avLst/>
            </a:prstGeom>
          </p:spPr>
        </p:pic>
        <p:sp>
          <p:nvSpPr>
            <p:cNvPr id="23" name="Rounded Rectangle 22"/>
            <p:cNvSpPr/>
            <p:nvPr/>
          </p:nvSpPr>
          <p:spPr>
            <a:xfrm>
              <a:off x="4804229" y="0"/>
              <a:ext cx="7242628" cy="682941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0" y="-58160"/>
            <a:ext cx="12192000" cy="6916160"/>
          </a:xfrm>
          <a:prstGeom prst="rect">
            <a:avLst/>
          </a:prstGeom>
          <a:solidFill>
            <a:srgbClr val="FFFFFF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.VnTime" panose="020B7200000000000000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901319" y="0"/>
            <a:ext cx="5386832" cy="7279570"/>
            <a:chOff x="327833" y="0"/>
            <a:chExt cx="5386832" cy="7279570"/>
          </a:xfrm>
        </p:grpSpPr>
        <p:sp>
          <p:nvSpPr>
            <p:cNvPr id="6153" name="Text Box 9">
              <a:extLst>
                <a:ext uri="{FF2B5EF4-FFF2-40B4-BE49-F238E27FC236}">
                  <a16:creationId xmlns:a16="http://schemas.microsoft.com/office/drawing/2014/main" id="{7013936A-F033-4479-8486-A289563D57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2300" y="0"/>
              <a:ext cx="28194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Gọi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0" name="Text Box 9">
              <a:extLst>
                <a:ext uri="{FF2B5EF4-FFF2-40B4-BE49-F238E27FC236}">
                  <a16:creationId xmlns:a16="http://schemas.microsoft.com/office/drawing/2014/main" id="{EE27395C-69F0-4929-B451-8D7456742C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5265" y="6367754"/>
              <a:ext cx="2819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(</a:t>
              </a:r>
              <a:r>
                <a:rPr kumimoji="0" lang="en-US" alt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Định</a:t>
              </a:r>
              <a:r>
                <a:rPr kumimoji="0" lang="en-US" alt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Hải</a:t>
              </a:r>
              <a:r>
                <a:rPr kumimoji="0" lang="en-US" alt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) </a:t>
              </a:r>
            </a:p>
          </p:txBody>
        </p:sp>
        <p:sp>
          <p:nvSpPr>
            <p:cNvPr id="19" name="Text Box 10">
              <a:extLst>
                <a:ext uri="{FF2B5EF4-FFF2-40B4-BE49-F238E27FC236}">
                  <a16:creationId xmlns:a16="http://schemas.microsoft.com/office/drawing/2014/main" id="{0E7B584D-55A2-4D64-BB0E-4FDDDDDE73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833" y="539263"/>
              <a:ext cx="4568334" cy="67403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	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Tự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xa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xưa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thuở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nào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Trong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rừng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xanh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sâu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thẳm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Đôi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sống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bên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nhau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Bê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vàng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dê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trắng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vi-V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 năm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</a:t>
              </a:r>
              <a:r>
                <a:rPr kumimoji="0" lang="vi-V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trời hạn hán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vi-V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Suối cạn, cỏ héo khô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vi-V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Lấy gì nuôi đôi bạn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vi-V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Chờ mưa đến bao giờ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?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vi-V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Bê 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</a:t>
              </a:r>
              <a:r>
                <a:rPr kumimoji="0" lang="vi-V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àng đi tìm cỏ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vi-V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Lang thang quên đường về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vi-V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Dê 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vi-V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rắng thương bạn quá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vi-V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Chạy khắp nẻo tìm 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vi-V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ê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vi-V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Đến bây giờ 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  <a:r>
                <a:rPr kumimoji="0" lang="vi-V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ê 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vi-V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rắng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vi-V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Vẫn gọi hoà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i:</a:t>
              </a:r>
              <a:r>
                <a:rPr kumimoji="0" lang="vi-V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“</a:t>
              </a:r>
              <a:r>
                <a:rPr kumimoji="0" lang="vi-V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Bê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! </a:t>
              </a:r>
              <a:r>
                <a:rPr kumimoji="0" lang="vi-V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Bê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!”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	          </a:t>
              </a:r>
              <a:endPara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69900" y="2454985"/>
            <a:ext cx="3515831" cy="2309407"/>
            <a:chOff x="469900" y="2454985"/>
            <a:chExt cx="3515831" cy="2309407"/>
          </a:xfrm>
        </p:grpSpPr>
        <p:pic>
          <p:nvPicPr>
            <p:cNvPr id="1030" name="Picture 6" descr="꽃 벡터 일러스트와 함께 나무 매달려, 나무 걸려 있다, 교수형, 매달다 PNG 및 벡터 에 대한 무료 다운로드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3" b="90000" l="10000" r="90000">
                          <a14:backgroundMark x1="23917" y1="69917" x2="26667" y2="74500"/>
                          <a14:backgroundMark x1="78083" y1="67583" x2="76167" y2="76417"/>
                          <a14:backgroundMark x1="22000" y1="66083" x2="27000" y2="77167"/>
                          <a14:backgroundMark x1="69250" y1="67583" x2="73833" y2="67583"/>
                          <a14:backgroundMark x1="29667" y1="67167" x2="31583" y2="67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900" y="2454985"/>
              <a:ext cx="3515831" cy="2309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1342550" y="3207039"/>
              <a:ext cx="1790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Tác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giả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9014" y="3973098"/>
            <a:ext cx="3515831" cy="2309407"/>
            <a:chOff x="469014" y="3973098"/>
            <a:chExt cx="3515831" cy="2309407"/>
          </a:xfrm>
        </p:grpSpPr>
        <p:pic>
          <p:nvPicPr>
            <p:cNvPr id="28" name="Picture 6" descr="꽃 벡터 일러스트와 함께 나무 매달려, 나무 걸려 있다, 교수형, 매달다 PNG 및 벡터 에 대한 무료 다운로드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3" b="90000" l="10000" r="90000">
                          <a14:backgroundMark x1="23917" y1="69917" x2="26667" y2="74500"/>
                          <a14:backgroundMark x1="78083" y1="67583" x2="76167" y2="76417"/>
                          <a14:backgroundMark x1="22000" y1="66083" x2="27000" y2="77167"/>
                          <a14:backgroundMark x1="69250" y1="67583" x2="73833" y2="67583"/>
                          <a14:backgroundMark x1="29667" y1="67167" x2="31583" y2="67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014" y="3973098"/>
              <a:ext cx="3515831" cy="2309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1120912" y="4738992"/>
              <a:ext cx="22339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Chia </a:t>
              </a:r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đoạn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</p:grpSp>
      <p:pic>
        <p:nvPicPr>
          <p:cNvPr id="17" name="y2mate.com - Bell  Idea sound effects short v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82664" y="697477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3064" y="-421570"/>
            <a:ext cx="5255885" cy="3941044"/>
          </a:xfrm>
          <a:prstGeom prst="rect">
            <a:avLst/>
          </a:prstGeom>
        </p:spPr>
      </p:pic>
      <p:pic>
        <p:nvPicPr>
          <p:cNvPr id="20" name="bensound-goodtogether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0170.291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59006" y="-12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9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2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Text Box 9">
            <a:extLst>
              <a:ext uri="{FF2B5EF4-FFF2-40B4-BE49-F238E27FC236}">
                <a16:creationId xmlns:a16="http://schemas.microsoft.com/office/drawing/2014/main" id="{7013936A-F033-4479-8486-A289563D5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300" y="0"/>
            <a:ext cx="2819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EE27395C-69F0-4929-B451-8D7456742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265" y="6367754"/>
            <a:ext cx="2819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</a:p>
        </p:txBody>
      </p:sp>
      <p:pic>
        <p:nvPicPr>
          <p:cNvPr id="9" name="Picture 2" descr="C:\Users\a\Pictures\Screenshots\Screenshot (559).png">
            <a:extLst>
              <a:ext uri="{FF2B5EF4-FFF2-40B4-BE49-F238E27FC236}">
                <a16:creationId xmlns:a16="http://schemas.microsoft.com/office/drawing/2014/main" id="{06594638-0D63-4974-ADB8-6DF81F225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306" y="-45244"/>
            <a:ext cx="7351294" cy="688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0">
            <a:extLst>
              <a:ext uri="{FF2B5EF4-FFF2-40B4-BE49-F238E27FC236}">
                <a16:creationId xmlns:a16="http://schemas.microsoft.com/office/drawing/2014/main" id="{8FA1F66C-33E8-44A6-9DD9-DD24394FA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560" y="584775"/>
            <a:ext cx="4176200" cy="15696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3D9C2EB2-8DC0-4C6F-A24F-FF6FCBBFE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560" y="2249326"/>
            <a:ext cx="4176200" cy="1569660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133EE635-61A9-4571-ADBA-7106F2347AF3}"/>
              </a:ext>
            </a:extLst>
          </p:cNvPr>
          <p:cNvSpPr txBox="1">
            <a:spLocks/>
          </p:cNvSpPr>
          <p:nvPr/>
        </p:nvSpPr>
        <p:spPr>
          <a:xfrm>
            <a:off x="815153" y="3909417"/>
            <a:ext cx="4128607" cy="2557373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 Box 10">
            <a:extLst>
              <a:ext uri="{FF2B5EF4-FFF2-40B4-BE49-F238E27FC236}">
                <a16:creationId xmlns:a16="http://schemas.microsoft.com/office/drawing/2014/main" id="{0E7B584D-55A2-4D64-BB0E-4FDDDDDE7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33" y="539263"/>
            <a:ext cx="4568334" cy="67403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xưa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thuở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rừng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thẳm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dê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 năm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trời hạn hán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Suối cạn, cỏ héo khô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 gì nuôi đôi bạn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Chờ mưa đến bao giờ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àng đi tìm cỏ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Lang thang quên đường về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Dê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rắng thương bạn quá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 khắp nẻo tìm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 bây giờ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rắng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Vẫn gọi hoà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i: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! 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!”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          </a:t>
            </a:r>
            <a:endParaRPr kumimoji="0" lang="vi-V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09374E-CE98-4016-B39B-235DCFBE57DC}"/>
              </a:ext>
            </a:extLst>
          </p:cNvPr>
          <p:cNvSpPr txBox="1"/>
          <p:nvPr/>
        </p:nvSpPr>
        <p:spPr>
          <a:xfrm>
            <a:off x="978013" y="570165"/>
            <a:ext cx="425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E39E87-3FBF-40C1-B9A2-B8132A4088EE}"/>
              </a:ext>
            </a:extLst>
          </p:cNvPr>
          <p:cNvSpPr txBox="1"/>
          <p:nvPr/>
        </p:nvSpPr>
        <p:spPr>
          <a:xfrm>
            <a:off x="975137" y="2396089"/>
            <a:ext cx="428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2BFE24-FE6F-4A31-A657-12323A332ECC}"/>
              </a:ext>
            </a:extLst>
          </p:cNvPr>
          <p:cNvSpPr txBox="1"/>
          <p:nvPr/>
        </p:nvSpPr>
        <p:spPr>
          <a:xfrm>
            <a:off x="989371" y="4207637"/>
            <a:ext cx="414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104195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58160"/>
            <a:ext cx="12192000" cy="6916160"/>
            <a:chOff x="0" y="-58160"/>
            <a:chExt cx="12192000" cy="691616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76"/>
            <a:stretch/>
          </p:blipFill>
          <p:spPr>
            <a:xfrm>
              <a:off x="0" y="-58160"/>
              <a:ext cx="12192000" cy="6916160"/>
            </a:xfrm>
            <a:prstGeom prst="rect">
              <a:avLst/>
            </a:prstGeom>
          </p:spPr>
        </p:pic>
        <p:sp>
          <p:nvSpPr>
            <p:cNvPr id="23" name="Rounded Rectangle 22"/>
            <p:cNvSpPr/>
            <p:nvPr/>
          </p:nvSpPr>
          <p:spPr>
            <a:xfrm>
              <a:off x="4804229" y="0"/>
              <a:ext cx="7242628" cy="682941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-145143" y="-58160"/>
            <a:ext cx="12192000" cy="6916160"/>
          </a:xfrm>
          <a:prstGeom prst="rect">
            <a:avLst/>
          </a:prstGeom>
          <a:solidFill>
            <a:srgbClr val="FFFFFF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.VnTime" panose="020B7200000000000000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880002" y="0"/>
            <a:ext cx="5408149" cy="8000251"/>
            <a:chOff x="306516" y="0"/>
            <a:chExt cx="5408149" cy="8000251"/>
          </a:xfrm>
        </p:grpSpPr>
        <p:sp>
          <p:nvSpPr>
            <p:cNvPr id="6153" name="Text Box 9">
              <a:extLst>
                <a:ext uri="{FF2B5EF4-FFF2-40B4-BE49-F238E27FC236}">
                  <a16:creationId xmlns:a16="http://schemas.microsoft.com/office/drawing/2014/main" id="{7013936A-F033-4479-8486-A289563D57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2300" y="0"/>
              <a:ext cx="28194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Gọi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0" name="Text Box 9">
              <a:extLst>
                <a:ext uri="{FF2B5EF4-FFF2-40B4-BE49-F238E27FC236}">
                  <a16:creationId xmlns:a16="http://schemas.microsoft.com/office/drawing/2014/main" id="{EE27395C-69F0-4929-B451-8D7456742C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5265" y="6367754"/>
              <a:ext cx="2819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(</a:t>
              </a:r>
              <a:r>
                <a:rPr kumimoji="0" lang="en-US" alt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Định</a:t>
              </a:r>
              <a:r>
                <a:rPr kumimoji="0" lang="en-US" alt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Hải</a:t>
              </a:r>
              <a:r>
                <a:rPr kumimoji="0" lang="en-US" alt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) </a:t>
              </a:r>
            </a:p>
          </p:txBody>
        </p:sp>
        <p:sp>
          <p:nvSpPr>
            <p:cNvPr id="19" name="Text Box 10">
              <a:extLst>
                <a:ext uri="{FF2B5EF4-FFF2-40B4-BE49-F238E27FC236}">
                  <a16:creationId xmlns:a16="http://schemas.microsoft.com/office/drawing/2014/main" id="{0E7B584D-55A2-4D64-BB0E-4FDDDDDE73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516" y="275059"/>
              <a:ext cx="5177498" cy="77251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	</a:t>
              </a:r>
              <a:r>
                <a:rPr kumimoji="0" lang="en-US" alt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Tự</a:t>
              </a: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xa</a:t>
              </a: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xưa</a:t>
              </a: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thuở</a:t>
              </a: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nào</a:t>
              </a:r>
              <a:endPara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en-US" alt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Trong</a:t>
              </a: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rừng</a:t>
              </a: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xanh</a:t>
              </a: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sâu</a:t>
              </a: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thẳm</a:t>
              </a:r>
              <a:endPara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en-US" alt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Đôi</a:t>
              </a: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sống</a:t>
              </a: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bên</a:t>
              </a: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nhau</a:t>
              </a:r>
              <a:endPara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en-US" alt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Bê</a:t>
              </a: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vàng</a:t>
              </a: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dê </a:t>
              </a:r>
              <a:r>
                <a:rPr kumimoji="0" lang="en-US" alt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trắng</a:t>
              </a: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vi-V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 năm</a:t>
              </a: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</a:t>
              </a:r>
              <a:r>
                <a:rPr kumimoji="0" lang="vi-V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trời hạn hán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vi-V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Suối cạn, cỏ héo khô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vi-V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Lấy gì nuôi đôi bạn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vi-V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Chờ mưa đến bao giờ</a:t>
              </a: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?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vi-V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Bê </a:t>
              </a: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</a:t>
              </a:r>
              <a:r>
                <a:rPr kumimoji="0" lang="vi-V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àng đi tìm cỏ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vi-V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Lang thang quên đường về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vi-V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Dê </a:t>
              </a: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vi-V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rắng thương bạn quá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vi-V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Chạy khắp nẻo tìm </a:t>
              </a: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vi-V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ê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vi-V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Đến bây giờ </a:t>
              </a: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  <a:r>
                <a:rPr kumimoji="0" lang="vi-V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ê </a:t>
              </a: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vi-V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rắng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vi-V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Vẫn gọi hoà</a:t>
              </a: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i:</a:t>
              </a:r>
              <a:r>
                <a:rPr kumimoji="0" lang="vi-V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“</a:t>
              </a:r>
              <a:r>
                <a:rPr kumimoji="0" lang="vi-V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Bê</a:t>
              </a: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! </a:t>
              </a:r>
              <a:r>
                <a:rPr kumimoji="0" lang="vi-V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Bê</a:t>
              </a: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!”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	          </a:t>
              </a:r>
              <a:endPara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412107" y="539263"/>
            <a:ext cx="425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09231" y="2365187"/>
            <a:ext cx="428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23465" y="4176735"/>
            <a:ext cx="414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</a:t>
            </a:r>
          </a:p>
        </p:txBody>
      </p:sp>
      <p:pic>
        <p:nvPicPr>
          <p:cNvPr id="29" name="Picture 28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539" y="292387"/>
            <a:ext cx="1066949" cy="1028844"/>
          </a:xfrm>
          <a:prstGeom prst="rect">
            <a:avLst/>
          </a:prstGeom>
        </p:spPr>
      </p:pic>
      <p:pic>
        <p:nvPicPr>
          <p:cNvPr id="15" name="y2mate.com - Bell  Idea sound effects short v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480463" y="504912"/>
            <a:ext cx="609600" cy="6096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-585519" y="55780"/>
            <a:ext cx="3515831" cy="2309407"/>
            <a:chOff x="546553" y="2413302"/>
            <a:chExt cx="3515831" cy="2309407"/>
          </a:xfrm>
        </p:grpSpPr>
        <p:pic>
          <p:nvPicPr>
            <p:cNvPr id="21" name="Picture 6" descr="꽃 벡터 일러스트와 함께 나무 매달려, 나무 걸려 있다, 교수형, 매달다 PNG 및 벡터 에 대한 무료 다운로드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3" b="90000" l="10000" r="90000">
                          <a14:backgroundMark x1="23917" y1="69917" x2="26667" y2="74500"/>
                          <a14:backgroundMark x1="78083" y1="67583" x2="76167" y2="76417"/>
                          <a14:backgroundMark x1="22000" y1="66083" x2="27000" y2="77167"/>
                          <a14:backgroundMark x1="69250" y1="67583" x2="73833" y2="67583"/>
                          <a14:backgroundMark x1="29667" y1="67167" x2="31583" y2="67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553" y="2413302"/>
              <a:ext cx="3515831" cy="2309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1227541" y="3001334"/>
              <a:ext cx="17907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Đọc </a:t>
              </a:r>
            </a:p>
            <a:p>
              <a:pPr algn="ctr"/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nối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tiếp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190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58160"/>
            <a:ext cx="12192000" cy="6916160"/>
            <a:chOff x="0" y="-58160"/>
            <a:chExt cx="12192000" cy="691616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76"/>
            <a:stretch/>
          </p:blipFill>
          <p:spPr>
            <a:xfrm>
              <a:off x="0" y="-58160"/>
              <a:ext cx="12192000" cy="6916160"/>
            </a:xfrm>
            <a:prstGeom prst="rect">
              <a:avLst/>
            </a:prstGeom>
          </p:spPr>
        </p:pic>
        <p:sp>
          <p:nvSpPr>
            <p:cNvPr id="13" name="Rounded Rectangle 12"/>
            <p:cNvSpPr/>
            <p:nvPr/>
          </p:nvSpPr>
          <p:spPr>
            <a:xfrm>
              <a:off x="239474" y="427168"/>
              <a:ext cx="11776049" cy="569155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981200" y="487183"/>
            <a:ext cx="7772400" cy="536576"/>
          </a:xfrm>
          <a:prstGeom prst="roundRect">
            <a:avLst/>
          </a:prstGeom>
          <a:solidFill>
            <a:srgbClr val="FFE7D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ĐỌC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C67C8374-C866-4176-8A57-A34787D576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336" y="1528584"/>
            <a:ext cx="5731716" cy="2539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xưa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thuở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rừng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thẳm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rắng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69CCDFC7-B8CB-4400-8EED-5F7187038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0721" y="2151831"/>
            <a:ext cx="218352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thẳm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 bwMode="auto">
          <a:xfrm>
            <a:off x="5781821" y="2095559"/>
            <a:ext cx="886265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2" name="Picture 31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55" y="1528584"/>
            <a:ext cx="673459" cy="649407"/>
          </a:xfrm>
          <a:prstGeom prst="rect">
            <a:avLst/>
          </a:prstGeom>
        </p:spPr>
      </p:pic>
      <p:pic>
        <p:nvPicPr>
          <p:cNvPr id="4" name="y2mate.com - Bell  Idea sound effects short v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80463" y="504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464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-58160"/>
            <a:ext cx="12192000" cy="6916160"/>
            <a:chOff x="0" y="-58160"/>
            <a:chExt cx="12192000" cy="691616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76"/>
            <a:stretch/>
          </p:blipFill>
          <p:spPr>
            <a:xfrm>
              <a:off x="0" y="-58160"/>
              <a:ext cx="12192000" cy="6916160"/>
            </a:xfrm>
            <a:prstGeom prst="rect">
              <a:avLst/>
            </a:prstGeom>
          </p:spPr>
        </p:pic>
        <p:sp>
          <p:nvSpPr>
            <p:cNvPr id="19" name="Rounded Rectangle 18"/>
            <p:cNvSpPr/>
            <p:nvPr/>
          </p:nvSpPr>
          <p:spPr>
            <a:xfrm>
              <a:off x="239474" y="427168"/>
              <a:ext cx="11776049" cy="569155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242" name="Text Box 23"/>
          <p:cNvSpPr txBox="1">
            <a:spLocks noChangeArrowheads="1"/>
          </p:cNvSpPr>
          <p:nvPr/>
        </p:nvSpPr>
        <p:spPr bwMode="auto">
          <a:xfrm>
            <a:off x="690563" y="4456113"/>
            <a:ext cx="246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9" rIns="121917" bIns="6095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43" name="WordArt 25"/>
          <p:cNvSpPr>
            <a:spLocks noChangeArrowheads="1" noChangeShapeType="1" noTextEdit="1"/>
          </p:cNvSpPr>
          <p:nvPr/>
        </p:nvSpPr>
        <p:spPr bwMode="auto">
          <a:xfrm>
            <a:off x="1524000" y="2819400"/>
            <a:ext cx="80899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0" cap="none" spc="0" normalizeH="0" baseline="0" noProof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AAC4B2BB-DAF7-4836-9E9F-EEC0406D8A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336" y="1528584"/>
            <a:ext cx="5731716" cy="2539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2CAA54-FAD4-4A32-A739-ADA57DE05F39}"/>
              </a:ext>
            </a:extLst>
          </p:cNvPr>
          <p:cNvCxnSpPr>
            <a:cxnSpLocks/>
          </p:cNvCxnSpPr>
          <p:nvPr/>
        </p:nvCxnSpPr>
        <p:spPr>
          <a:xfrm flipH="1">
            <a:off x="7416750" y="1528584"/>
            <a:ext cx="116538" cy="5969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B544944-1D4A-4138-8301-A992F5CEF318}"/>
              </a:ext>
            </a:extLst>
          </p:cNvPr>
          <p:cNvCxnSpPr>
            <a:cxnSpLocks/>
          </p:cNvCxnSpPr>
          <p:nvPr/>
        </p:nvCxnSpPr>
        <p:spPr>
          <a:xfrm flipH="1">
            <a:off x="8694296" y="2201219"/>
            <a:ext cx="116538" cy="5969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38293A3-503B-453C-9605-0D67323128D3}"/>
              </a:ext>
            </a:extLst>
          </p:cNvPr>
          <p:cNvCxnSpPr>
            <a:cxnSpLocks/>
          </p:cNvCxnSpPr>
          <p:nvPr/>
        </p:nvCxnSpPr>
        <p:spPr>
          <a:xfrm flipH="1">
            <a:off x="8083382" y="2832057"/>
            <a:ext cx="116538" cy="5969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BD58DFC-3DA9-49E0-8455-732568279A61}"/>
              </a:ext>
            </a:extLst>
          </p:cNvPr>
          <p:cNvCxnSpPr>
            <a:cxnSpLocks/>
          </p:cNvCxnSpPr>
          <p:nvPr/>
        </p:nvCxnSpPr>
        <p:spPr>
          <a:xfrm flipH="1">
            <a:off x="7583242" y="3459439"/>
            <a:ext cx="116538" cy="5969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D6B4ADB-E604-4F90-9607-B2CB7CC40742}"/>
              </a:ext>
            </a:extLst>
          </p:cNvPr>
          <p:cNvCxnSpPr>
            <a:cxnSpLocks/>
          </p:cNvCxnSpPr>
          <p:nvPr/>
        </p:nvCxnSpPr>
        <p:spPr>
          <a:xfrm flipH="1">
            <a:off x="7649826" y="3470797"/>
            <a:ext cx="116538" cy="5969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D2CAA54-FAD4-4A32-A739-ADA57DE05F39}"/>
              </a:ext>
            </a:extLst>
          </p:cNvPr>
          <p:cNvCxnSpPr>
            <a:cxnSpLocks/>
          </p:cNvCxnSpPr>
          <p:nvPr/>
        </p:nvCxnSpPr>
        <p:spPr>
          <a:xfrm flipH="1">
            <a:off x="5334909" y="3473428"/>
            <a:ext cx="116538" cy="5969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1981200" y="487183"/>
            <a:ext cx="7772400" cy="536576"/>
          </a:xfrm>
          <a:prstGeom prst="roundRect">
            <a:avLst/>
          </a:prstGeom>
          <a:solidFill>
            <a:srgbClr val="FFE7D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ĐỌC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28" name="Picture 27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55" y="1528584"/>
            <a:ext cx="673459" cy="649407"/>
          </a:xfrm>
          <a:prstGeom prst="rect">
            <a:avLst/>
          </a:prstGeom>
        </p:spPr>
      </p:pic>
      <p:pic>
        <p:nvPicPr>
          <p:cNvPr id="3" name="y2mate.com - Bell  Idea sound effects short v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63415" y="1223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5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58160"/>
            <a:ext cx="12192000" cy="6916160"/>
            <a:chOff x="0" y="-58160"/>
            <a:chExt cx="12192000" cy="691616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76"/>
            <a:stretch/>
          </p:blipFill>
          <p:spPr>
            <a:xfrm>
              <a:off x="0" y="-58160"/>
              <a:ext cx="12192000" cy="6916160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239474" y="427168"/>
              <a:ext cx="11776049" cy="569155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2050473" y="427168"/>
            <a:ext cx="7772400" cy="536576"/>
          </a:xfrm>
          <a:prstGeom prst="roundRect">
            <a:avLst/>
          </a:prstGeom>
          <a:solidFill>
            <a:srgbClr val="FFE7D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ĐỌC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209339EF-4722-4884-BCA7-10A355A41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7709" y="1462135"/>
            <a:ext cx="5985164" cy="25391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năm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hán</a:t>
            </a:r>
            <a:endParaRPr kumimoji="0" lang="vi-V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Suối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cỏ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héo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khô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nuôi đôi </a:t>
            </a: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endParaRPr kumimoji="0" lang="vi-V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Chờ mưa đến bao giờ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  <a:endParaRPr kumimoji="0" lang="vi-V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480102" y="1475198"/>
            <a:ext cx="16337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en-US" sz="3600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3837709" y="3320619"/>
            <a:ext cx="886265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>
            <a:off x="5199931" y="3320619"/>
            <a:ext cx="886265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8" name="Picture 17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250" y="1499918"/>
            <a:ext cx="673459" cy="649407"/>
          </a:xfrm>
          <a:prstGeom prst="rect">
            <a:avLst/>
          </a:prstGeom>
        </p:spPr>
      </p:pic>
      <p:pic>
        <p:nvPicPr>
          <p:cNvPr id="13" name="y2mate.com - Bell  Idea sound effects short v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63415" y="1223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3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653" y="3582478"/>
            <a:ext cx="4377854" cy="288445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653" y="641588"/>
            <a:ext cx="4377853" cy="271121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066" y="641589"/>
            <a:ext cx="5440647" cy="2711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066" y="3588601"/>
            <a:ext cx="5384772" cy="2878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96723" y="-53827"/>
            <a:ext cx="11801266" cy="6643758"/>
            <a:chOff x="296723" y="-53827"/>
            <a:chExt cx="11801266" cy="6643758"/>
          </a:xfrm>
        </p:grpSpPr>
        <p:sp>
          <p:nvSpPr>
            <p:cNvPr id="2" name="Rectangle 1"/>
            <p:cNvSpPr/>
            <p:nvPr/>
          </p:nvSpPr>
          <p:spPr>
            <a:xfrm>
              <a:off x="1454731" y="415636"/>
              <a:ext cx="10643258" cy="6174295"/>
            </a:xfrm>
            <a:prstGeom prst="rect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See the source imag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6769" b="72000" l="0" r="32710">
                          <a14:foregroundMark x1="3743" y1="56769" x2="4940" y2="55385"/>
                          <a14:foregroundMark x1="2096" y1="62615" x2="1647" y2="63692"/>
                          <a14:foregroundMark x1="25150" y1="58154" x2="26048" y2="59231"/>
                          <a14:foregroundMark x1="12425" y1="59077" x2="12575" y2="62000"/>
                          <a14:foregroundMark x1="11527" y1="53692" x2="13024" y2="524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154" r="71432" b="26615"/>
            <a:stretch>
              <a:fillRect/>
            </a:stretch>
          </p:blipFill>
          <p:spPr bwMode="auto">
            <a:xfrm rot="20491848">
              <a:off x="296723" y="-53827"/>
              <a:ext cx="2448966" cy="2271443"/>
            </a:xfrm>
            <a:custGeom>
              <a:avLst/>
              <a:gdLst>
                <a:gd name="connsiteX0" fmla="*/ 1743746 w 3635375"/>
                <a:gd name="connsiteY0" fmla="*/ 0 h 3371850"/>
                <a:gd name="connsiteX1" fmla="*/ 3635375 w 3635375"/>
                <a:gd name="connsiteY1" fmla="*/ 1685925 h 3371850"/>
                <a:gd name="connsiteX2" fmla="*/ 1743746 w 3635375"/>
                <a:gd name="connsiteY2" fmla="*/ 3371850 h 3371850"/>
                <a:gd name="connsiteX3" fmla="*/ 771 w 3635375"/>
                <a:gd name="connsiteY3" fmla="*/ 2342163 h 3371850"/>
                <a:gd name="connsiteX4" fmla="*/ 0 w 3635375"/>
                <a:gd name="connsiteY4" fmla="*/ 2340287 h 3371850"/>
                <a:gd name="connsiteX5" fmla="*/ 0 w 3635375"/>
                <a:gd name="connsiteY5" fmla="*/ 1031563 h 3371850"/>
                <a:gd name="connsiteX6" fmla="*/ 771 w 3635375"/>
                <a:gd name="connsiteY6" fmla="*/ 1029687 h 3371850"/>
                <a:gd name="connsiteX7" fmla="*/ 1743746 w 3635375"/>
                <a:gd name="connsiteY7" fmla="*/ 0 h 337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35375" h="3371850">
                  <a:moveTo>
                    <a:pt x="1743746" y="0"/>
                  </a:moveTo>
                  <a:cubicBezTo>
                    <a:pt x="2788464" y="0"/>
                    <a:pt x="3635375" y="754814"/>
                    <a:pt x="3635375" y="1685925"/>
                  </a:cubicBezTo>
                  <a:cubicBezTo>
                    <a:pt x="3635375" y="2617036"/>
                    <a:pt x="2788464" y="3371850"/>
                    <a:pt x="1743746" y="3371850"/>
                  </a:cubicBezTo>
                  <a:cubicBezTo>
                    <a:pt x="960208" y="3371850"/>
                    <a:pt x="287936" y="2947267"/>
                    <a:pt x="771" y="2342163"/>
                  </a:cubicBezTo>
                  <a:lnTo>
                    <a:pt x="0" y="2340287"/>
                  </a:lnTo>
                  <a:lnTo>
                    <a:pt x="0" y="1031563"/>
                  </a:lnTo>
                  <a:lnTo>
                    <a:pt x="771" y="1029687"/>
                  </a:lnTo>
                  <a:cubicBezTo>
                    <a:pt x="287936" y="424583"/>
                    <a:pt x="960208" y="0"/>
                    <a:pt x="1743746" y="0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266700" y="5943600"/>
            <a:ext cx="1909053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+mj-lt"/>
              </a:rPr>
              <a:t>hạn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hán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955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58160"/>
            <a:ext cx="12192000" cy="6916160"/>
            <a:chOff x="0" y="-58160"/>
            <a:chExt cx="12192000" cy="691616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76"/>
            <a:stretch/>
          </p:blipFill>
          <p:spPr>
            <a:xfrm>
              <a:off x="0" y="-58160"/>
              <a:ext cx="12192000" cy="6916160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239474" y="427168"/>
              <a:ext cx="11776049" cy="569155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2050473" y="427168"/>
            <a:ext cx="7772400" cy="536576"/>
          </a:xfrm>
          <a:prstGeom prst="roundRect">
            <a:avLst/>
          </a:prstGeom>
          <a:solidFill>
            <a:srgbClr val="FFE7D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ĐỌC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209339EF-4722-4884-BCA7-10A355A41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8436" y="1897063"/>
            <a:ext cx="5985164" cy="25391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năm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hán</a:t>
            </a:r>
            <a:endParaRPr kumimoji="0" lang="vi-V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Suối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cỏ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héo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khô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nuôi đôi </a:t>
            </a: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endParaRPr kumimoji="0" lang="vi-V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Chờ mưa đến bao giờ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  <a:endParaRPr kumimoji="0" lang="vi-V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8652583-45C2-4E10-B3C3-ED28D7E68A93}"/>
              </a:ext>
            </a:extLst>
          </p:cNvPr>
          <p:cNvCxnSpPr>
            <a:cxnSpLocks/>
          </p:cNvCxnSpPr>
          <p:nvPr/>
        </p:nvCxnSpPr>
        <p:spPr>
          <a:xfrm flipH="1">
            <a:off x="8000481" y="1897063"/>
            <a:ext cx="77994" cy="559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D8E067F-D3AB-462B-836F-5FFFC21937C0}"/>
              </a:ext>
            </a:extLst>
          </p:cNvPr>
          <p:cNvCxnSpPr>
            <a:cxnSpLocks/>
          </p:cNvCxnSpPr>
          <p:nvPr/>
        </p:nvCxnSpPr>
        <p:spPr>
          <a:xfrm flipH="1">
            <a:off x="7724685" y="2606813"/>
            <a:ext cx="77994" cy="559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F37603A-C713-4E46-8EA2-647CCBC0ECB2}"/>
              </a:ext>
            </a:extLst>
          </p:cNvPr>
          <p:cNvCxnSpPr>
            <a:cxnSpLocks/>
          </p:cNvCxnSpPr>
          <p:nvPr/>
        </p:nvCxnSpPr>
        <p:spPr>
          <a:xfrm flipH="1">
            <a:off x="7469852" y="3166641"/>
            <a:ext cx="77994" cy="559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240B6B-CFF4-4B58-B3BD-B497104E613B}"/>
              </a:ext>
            </a:extLst>
          </p:cNvPr>
          <p:cNvCxnSpPr>
            <a:cxnSpLocks/>
          </p:cNvCxnSpPr>
          <p:nvPr/>
        </p:nvCxnSpPr>
        <p:spPr>
          <a:xfrm flipH="1">
            <a:off x="8151993" y="3869272"/>
            <a:ext cx="77994" cy="559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0B25AE-A91A-4809-95FD-5FA7523BCB75}"/>
              </a:ext>
            </a:extLst>
          </p:cNvPr>
          <p:cNvCxnSpPr>
            <a:cxnSpLocks/>
          </p:cNvCxnSpPr>
          <p:nvPr/>
        </p:nvCxnSpPr>
        <p:spPr>
          <a:xfrm flipH="1">
            <a:off x="8204464" y="3869273"/>
            <a:ext cx="77994" cy="559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766C0F8-E1B8-4F56-B492-D45B770F6C10}"/>
              </a:ext>
            </a:extLst>
          </p:cNvPr>
          <p:cNvCxnSpPr>
            <a:cxnSpLocks/>
          </p:cNvCxnSpPr>
          <p:nvPr/>
        </p:nvCxnSpPr>
        <p:spPr>
          <a:xfrm flipH="1">
            <a:off x="5647025" y="1924512"/>
            <a:ext cx="77994" cy="559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F002845-41F9-4B31-9789-544F2F15A57E}"/>
              </a:ext>
            </a:extLst>
          </p:cNvPr>
          <p:cNvCxnSpPr>
            <a:cxnSpLocks/>
          </p:cNvCxnSpPr>
          <p:nvPr/>
        </p:nvCxnSpPr>
        <p:spPr>
          <a:xfrm flipH="1">
            <a:off x="5589406" y="2606814"/>
            <a:ext cx="77994" cy="559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43" y="1807483"/>
            <a:ext cx="673459" cy="649407"/>
          </a:xfrm>
          <a:prstGeom prst="rect">
            <a:avLst/>
          </a:prstGeom>
        </p:spPr>
      </p:pic>
      <p:pic>
        <p:nvPicPr>
          <p:cNvPr id="23" name="Picture 22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42" y="1834932"/>
            <a:ext cx="673459" cy="649407"/>
          </a:xfrm>
          <a:prstGeom prst="rect">
            <a:avLst/>
          </a:prstGeom>
        </p:spPr>
      </p:pic>
      <p:pic>
        <p:nvPicPr>
          <p:cNvPr id="19" name="y2mate.com - Bell  Idea sound effects short v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63415" y="122368"/>
            <a:ext cx="609600" cy="609600"/>
          </a:xfrm>
          <a:prstGeom prst="rect">
            <a:avLst/>
          </a:prstGeom>
        </p:spPr>
      </p:pic>
      <p:pic>
        <p:nvPicPr>
          <p:cNvPr id="20" name="y2mate.com - Bell  Idea sound effects short v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63415" y="-667760"/>
            <a:ext cx="609600" cy="609600"/>
          </a:xfrm>
          <a:prstGeom prst="rect">
            <a:avLst/>
          </a:prstGeom>
        </p:spPr>
      </p:pic>
      <p:sp>
        <p:nvSpPr>
          <p:cNvPr id="21" name="Text Box 10">
            <a:extLst>
              <a:ext uri="{FF2B5EF4-FFF2-40B4-BE49-F238E27FC236}">
                <a16:creationId xmlns:a16="http://schemas.microsoft.com/office/drawing/2014/main" id="{209339EF-4722-4884-BCA7-10A355A41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8436" y="3149047"/>
            <a:ext cx="5985164" cy="127727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 gì nuôi đôi bạn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Chờ mưa đến bao giờ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  <a:endParaRPr kumimoji="0" lang="vi-V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98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2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58160"/>
            <a:ext cx="12192000" cy="6916160"/>
            <a:chOff x="0" y="-58160"/>
            <a:chExt cx="12192000" cy="691616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76"/>
            <a:stretch/>
          </p:blipFill>
          <p:spPr>
            <a:xfrm>
              <a:off x="0" y="-58160"/>
              <a:ext cx="12192000" cy="6916160"/>
            </a:xfrm>
            <a:prstGeom prst="rect">
              <a:avLst/>
            </a:prstGeom>
          </p:spPr>
        </p:pic>
        <p:sp>
          <p:nvSpPr>
            <p:cNvPr id="3" name="Rounded Rectangle 2"/>
            <p:cNvSpPr/>
            <p:nvPr/>
          </p:nvSpPr>
          <p:spPr>
            <a:xfrm>
              <a:off x="239474" y="427168"/>
              <a:ext cx="11776049" cy="569155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2050473" y="436993"/>
            <a:ext cx="7772400" cy="536576"/>
          </a:xfrm>
          <a:prstGeom prst="roundRect">
            <a:avLst/>
          </a:prstGeom>
          <a:solidFill>
            <a:srgbClr val="FFE7D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ĐỌC ĐOẠN 3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AC1D9EA-9D27-478B-BA1A-C99D88B0FE25}"/>
              </a:ext>
            </a:extLst>
          </p:cNvPr>
          <p:cNvSpPr txBox="1">
            <a:spLocks/>
          </p:cNvSpPr>
          <p:nvPr/>
        </p:nvSpPr>
        <p:spPr>
          <a:xfrm>
            <a:off x="3227070" y="1633087"/>
            <a:ext cx="5737860" cy="3236498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600"/>
              </a:spcBef>
              <a:buFontTx/>
              <a:buNone/>
            </a:pP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Bê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àng đi tìm cỏ</a:t>
            </a:r>
          </a:p>
          <a:p>
            <a:pPr marL="0" indent="0" eaLnBrk="1" hangingPunct="1">
              <a:spcBef>
                <a:spcPts val="600"/>
              </a:spcBef>
              <a:buFontTx/>
              <a:buNone/>
            </a:pP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Lang thang quên </a:t>
            </a:r>
            <a:r>
              <a:rPr lang="vi-VN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vi-V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ts val="600"/>
              </a:spcBef>
              <a:buFontTx/>
              <a:buNone/>
            </a:pP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Dê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rắng thương bạn quá</a:t>
            </a:r>
          </a:p>
          <a:p>
            <a:pPr marL="0" indent="0" eaLnBrk="1" hangingPunct="1">
              <a:spcBef>
                <a:spcPts val="600"/>
              </a:spcBef>
              <a:buFontTx/>
              <a:buNone/>
            </a:pP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Chạy khắp nẻo tìm 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</a:p>
          <a:p>
            <a:pPr marL="0" indent="0" eaLnBrk="1" hangingPunct="1">
              <a:spcBef>
                <a:spcPts val="600"/>
              </a:spcBef>
              <a:buFontTx/>
              <a:buNone/>
            </a:pP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Đến bây giờ 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rắng</a:t>
            </a:r>
          </a:p>
          <a:p>
            <a:pPr marL="0" indent="0">
              <a:spcBef>
                <a:spcPts val="600"/>
              </a:spcBef>
              <a:buFontTx/>
              <a:buNone/>
            </a:pPr>
            <a:r>
              <a:rPr lang="vi-VN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i: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“B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B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19A0662-E626-4201-8C97-0BD14EA9AD91}"/>
              </a:ext>
            </a:extLst>
          </p:cNvPr>
          <p:cNvCxnSpPr>
            <a:cxnSpLocks/>
          </p:cNvCxnSpPr>
          <p:nvPr/>
        </p:nvCxnSpPr>
        <p:spPr>
          <a:xfrm flipH="1">
            <a:off x="5785578" y="4825406"/>
            <a:ext cx="132013" cy="5852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6733046" y="4825406"/>
            <a:ext cx="215142" cy="597676"/>
            <a:chOff x="6733046" y="4825406"/>
            <a:chExt cx="215142" cy="59767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19A0662-E626-4201-8C97-0BD14EA9AD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33046" y="4825406"/>
              <a:ext cx="132013" cy="58525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19A0662-E626-4201-8C97-0BD14EA9AD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16175" y="4837830"/>
              <a:ext cx="132013" cy="58525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7819974" y="4825406"/>
            <a:ext cx="198019" cy="597676"/>
            <a:chOff x="7819974" y="4825406"/>
            <a:chExt cx="198019" cy="59767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19A0662-E626-4201-8C97-0BD14EA9AD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19974" y="4837830"/>
              <a:ext cx="132013" cy="58525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19A0662-E626-4201-8C97-0BD14EA9AD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85980" y="4825406"/>
              <a:ext cx="132013" cy="58525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9A0662-E626-4201-8C97-0BD14EA9AD91}"/>
              </a:ext>
            </a:extLst>
          </p:cNvPr>
          <p:cNvCxnSpPr>
            <a:cxnSpLocks/>
          </p:cNvCxnSpPr>
          <p:nvPr/>
        </p:nvCxnSpPr>
        <p:spPr>
          <a:xfrm flipH="1">
            <a:off x="6576591" y="1702644"/>
            <a:ext cx="132013" cy="5852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19A0662-E626-4201-8C97-0BD14EA9AD91}"/>
              </a:ext>
            </a:extLst>
          </p:cNvPr>
          <p:cNvCxnSpPr>
            <a:cxnSpLocks/>
          </p:cNvCxnSpPr>
          <p:nvPr/>
        </p:nvCxnSpPr>
        <p:spPr>
          <a:xfrm flipH="1">
            <a:off x="8259921" y="2287896"/>
            <a:ext cx="132013" cy="5852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19A0662-E626-4201-8C97-0BD14EA9AD91}"/>
              </a:ext>
            </a:extLst>
          </p:cNvPr>
          <p:cNvCxnSpPr>
            <a:cxnSpLocks/>
          </p:cNvCxnSpPr>
          <p:nvPr/>
        </p:nvCxnSpPr>
        <p:spPr>
          <a:xfrm flipH="1">
            <a:off x="7885980" y="2958710"/>
            <a:ext cx="132013" cy="5852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19A0662-E626-4201-8C97-0BD14EA9AD91}"/>
              </a:ext>
            </a:extLst>
          </p:cNvPr>
          <p:cNvCxnSpPr>
            <a:cxnSpLocks/>
          </p:cNvCxnSpPr>
          <p:nvPr/>
        </p:nvCxnSpPr>
        <p:spPr>
          <a:xfrm flipH="1">
            <a:off x="7328268" y="3543962"/>
            <a:ext cx="132013" cy="5852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19A0662-E626-4201-8C97-0BD14EA9AD91}"/>
              </a:ext>
            </a:extLst>
          </p:cNvPr>
          <p:cNvCxnSpPr>
            <a:cxnSpLocks/>
          </p:cNvCxnSpPr>
          <p:nvPr/>
        </p:nvCxnSpPr>
        <p:spPr>
          <a:xfrm flipH="1">
            <a:off x="7196255" y="4240154"/>
            <a:ext cx="132013" cy="5852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19A0662-E626-4201-8C97-0BD14EA9AD91}"/>
              </a:ext>
            </a:extLst>
          </p:cNvPr>
          <p:cNvCxnSpPr>
            <a:cxnSpLocks/>
          </p:cNvCxnSpPr>
          <p:nvPr/>
        </p:nvCxnSpPr>
        <p:spPr>
          <a:xfrm flipH="1">
            <a:off x="5421831" y="2298976"/>
            <a:ext cx="132013" cy="5852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19A0662-E626-4201-8C97-0BD14EA9AD91}"/>
              </a:ext>
            </a:extLst>
          </p:cNvPr>
          <p:cNvCxnSpPr>
            <a:cxnSpLocks/>
          </p:cNvCxnSpPr>
          <p:nvPr/>
        </p:nvCxnSpPr>
        <p:spPr>
          <a:xfrm flipH="1">
            <a:off x="6061493" y="3599518"/>
            <a:ext cx="132013" cy="5852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220593" y="2260543"/>
            <a:ext cx="51411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vi-VN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 thang quên đường về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227671" y="3509853"/>
            <a:ext cx="42370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nẻo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tìm bê</a:t>
            </a:r>
            <a:endParaRPr lang="vi-VN" alt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28323" y="4745095"/>
            <a:ext cx="46570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“Bê! Bê!”</a:t>
            </a:r>
            <a:endParaRPr lang="vi-VN" alt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944" y="1611136"/>
            <a:ext cx="673459" cy="649407"/>
          </a:xfrm>
          <a:prstGeom prst="rect">
            <a:avLst/>
          </a:prstGeom>
        </p:spPr>
      </p:pic>
      <p:pic>
        <p:nvPicPr>
          <p:cNvPr id="29" name="Picture 28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611" y="1588920"/>
            <a:ext cx="673459" cy="649407"/>
          </a:xfrm>
          <a:prstGeom prst="rect">
            <a:avLst/>
          </a:prstGeom>
        </p:spPr>
      </p:pic>
      <p:pic>
        <p:nvPicPr>
          <p:cNvPr id="27" name="y2mate.com - Bell  Idea sound effects short v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34137" y="973569"/>
            <a:ext cx="609600" cy="609600"/>
          </a:xfrm>
          <a:prstGeom prst="rect">
            <a:avLst/>
          </a:prstGeom>
        </p:spPr>
      </p:pic>
      <p:pic>
        <p:nvPicPr>
          <p:cNvPr id="30" name="y2mate.com - Bell  Idea sound effects short v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29386" y="956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0595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2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22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4" grpId="0"/>
      <p:bldP spid="25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12668"/>
          <a:stretch/>
        </p:blipFill>
        <p:spPr>
          <a:xfrm>
            <a:off x="0" y="0"/>
            <a:ext cx="12193057" cy="6878858"/>
          </a:xfrm>
          <a:prstGeom prst="rect">
            <a:avLst/>
          </a:prstGeom>
        </p:spPr>
      </p:pic>
      <p:sp>
        <p:nvSpPr>
          <p:cNvPr id="25602" name="Text Box 23"/>
          <p:cNvSpPr txBox="1">
            <a:spLocks noChangeArrowheads="1"/>
          </p:cNvSpPr>
          <p:nvPr/>
        </p:nvSpPr>
        <p:spPr bwMode="auto">
          <a:xfrm>
            <a:off x="690563" y="4456113"/>
            <a:ext cx="246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9" rIns="121917" bIns="6095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WordArt 25"/>
          <p:cNvSpPr>
            <a:spLocks noChangeArrowheads="1" noChangeShapeType="1" noTextEdit="1"/>
          </p:cNvSpPr>
          <p:nvPr/>
        </p:nvSpPr>
        <p:spPr bwMode="auto">
          <a:xfrm>
            <a:off x="1524000" y="2819400"/>
            <a:ext cx="80899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0" cap="none" spc="0" normalizeH="0" baseline="0" noProof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16924" y="796056"/>
            <a:ext cx="4941277" cy="2175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ĐỌC NHÓM</a:t>
            </a:r>
          </a:p>
        </p:txBody>
      </p:sp>
      <p:pic>
        <p:nvPicPr>
          <p:cNvPr id="7" name="bensound-goodtogether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7816.29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59006" y="-12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371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2" descr="https://f5.photo.talk.zdn.vn/2492120911947271876/bdd817351180e7debe9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198" y="850331"/>
            <a:ext cx="4839471" cy="515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21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7" name="Picture 6" descr="Cheer Up GIFs | Teno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" y="809625"/>
            <a:ext cx="2003425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8" name="Picture 8" descr="Transparent Background Milk Gif Transparent Milk And Mocha Bear Png -  Novocom.to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1945">
            <a:off x="9164638" y="788988"/>
            <a:ext cx="204470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29114" y="-105504"/>
            <a:ext cx="12544738" cy="7081505"/>
          </a:xfrm>
          <a:custGeom>
            <a:avLst/>
            <a:gdLst>
              <a:gd name="connsiteX0" fmla="*/ 680466 w 12193057"/>
              <a:gd name="connsiteY0" fmla="*/ 416936 h 6882981"/>
              <a:gd name="connsiteX1" fmla="*/ 680466 w 12193057"/>
              <a:gd name="connsiteY1" fmla="*/ 6466044 h 6882981"/>
              <a:gd name="connsiteX2" fmla="*/ 11512589 w 12193057"/>
              <a:gd name="connsiteY2" fmla="*/ 6466044 h 6882981"/>
              <a:gd name="connsiteX3" fmla="*/ 11512589 w 12193057"/>
              <a:gd name="connsiteY3" fmla="*/ 416936 h 6882981"/>
              <a:gd name="connsiteX4" fmla="*/ 0 w 12193057"/>
              <a:gd name="connsiteY4" fmla="*/ 0 h 6882981"/>
              <a:gd name="connsiteX5" fmla="*/ 12193057 w 12193057"/>
              <a:gd name="connsiteY5" fmla="*/ 0 h 6882981"/>
              <a:gd name="connsiteX6" fmla="*/ 12193057 w 12193057"/>
              <a:gd name="connsiteY6" fmla="*/ 6882981 h 6882981"/>
              <a:gd name="connsiteX7" fmla="*/ 0 w 12193057"/>
              <a:gd name="connsiteY7" fmla="*/ 6882981 h 68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057" h="6882981">
                <a:moveTo>
                  <a:pt x="680466" y="416936"/>
                </a:moveTo>
                <a:lnTo>
                  <a:pt x="680466" y="6466044"/>
                </a:lnTo>
                <a:lnTo>
                  <a:pt x="11512589" y="6466044"/>
                </a:lnTo>
                <a:lnTo>
                  <a:pt x="11512589" y="416936"/>
                </a:lnTo>
                <a:close/>
                <a:moveTo>
                  <a:pt x="0" y="0"/>
                </a:moveTo>
                <a:lnTo>
                  <a:pt x="12193057" y="0"/>
                </a:lnTo>
                <a:lnTo>
                  <a:pt x="12193057" y="6882981"/>
                </a:lnTo>
                <a:lnTo>
                  <a:pt x="0" y="6882981"/>
                </a:lnTo>
                <a:close/>
              </a:path>
            </a:pathLst>
          </a:custGeom>
        </p:spPr>
      </p:pic>
      <p:sp>
        <p:nvSpPr>
          <p:cNvPr id="7" name="TextBox 6"/>
          <p:cNvSpPr txBox="1"/>
          <p:nvPr/>
        </p:nvSpPr>
        <p:spPr>
          <a:xfrm>
            <a:off x="2458175" y="3106457"/>
            <a:ext cx="7170160" cy="1200329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THI ĐỌC NHÓM</a:t>
            </a:r>
          </a:p>
        </p:txBody>
      </p:sp>
    </p:spTree>
    <p:extLst>
      <p:ext uri="{BB962C8B-B14F-4D97-AF65-F5344CB8AC3E}">
        <p14:creationId xmlns:p14="http://schemas.microsoft.com/office/powerpoint/2010/main" val="4252965331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Text Box 9">
            <a:extLst>
              <a:ext uri="{FF2B5EF4-FFF2-40B4-BE49-F238E27FC236}">
                <a16:creationId xmlns:a16="http://schemas.microsoft.com/office/drawing/2014/main" id="{7013936A-F033-4479-8486-A289563D5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300" y="0"/>
            <a:ext cx="2819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EE27395C-69F0-4929-B451-8D7456742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265" y="6367754"/>
            <a:ext cx="2819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C1804DC3-682A-48B2-84B1-C831F6F39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626" y="570165"/>
            <a:ext cx="4705278" cy="67403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xưa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thuở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rừng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thẳm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rắng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năm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trời hạn hán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 cạn, cỏ héo khô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 gì nuôi đôi bạn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 mưa đến bao giờ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lvl="0" fontAlgn="base">
              <a:spcAft>
                <a:spcPct val="0"/>
              </a:spcAft>
              <a:defRPr/>
            </a:pP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àng đi tìm cỏ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 thang quên đường về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rắng thương bạn quá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khắp nẻo tìm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bây giờ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rắng</a:t>
            </a:r>
          </a:p>
          <a:p>
            <a:pPr lvl="0" eaLnBrk="0" fontAlgn="base" hangingPunct="0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 gọi hoà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!”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     </a:t>
            </a:r>
            <a:endParaRPr lang="vi-VN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2" descr="C:\Users\a\Pictures\Screenshots\Screenshot (559).png">
            <a:extLst>
              <a:ext uri="{FF2B5EF4-FFF2-40B4-BE49-F238E27FC236}">
                <a16:creationId xmlns:a16="http://schemas.microsoft.com/office/drawing/2014/main" id="{06594638-0D63-4974-ADB8-6DF81F225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963" y="28581"/>
            <a:ext cx="7351294" cy="688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464629" y="5239467"/>
            <a:ext cx="2025112" cy="1785587"/>
            <a:chOff x="-315838" y="1195388"/>
            <a:chExt cx="5668888" cy="5731805"/>
          </a:xfrm>
        </p:grpSpPr>
        <p:pic>
          <p:nvPicPr>
            <p:cNvPr id="7" name="图片 12">
              <a:extLst>
                <a:ext uri="{FF2B5EF4-FFF2-40B4-BE49-F238E27FC236}">
                  <a16:creationId xmlns:a16="http://schemas.microsoft.com/office/drawing/2014/main" id="{FFA6DAC2-488F-485C-824A-8AE60B8C57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75" y="1195388"/>
              <a:ext cx="5184775" cy="51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96A466EC-B468-4B7A-AC6A-2BE9667C73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5838" y="3281408"/>
              <a:ext cx="5154289" cy="3645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2" y="0"/>
            <a:ext cx="1066949" cy="1028844"/>
          </a:xfrm>
          <a:prstGeom prst="rect">
            <a:avLst/>
          </a:prstGeom>
        </p:spPr>
      </p:pic>
      <p:pic>
        <p:nvPicPr>
          <p:cNvPr id="13" name="y2mate.com - Bell  Idea sound effects short v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9386" y="956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37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3283" y="1827601"/>
            <a:ext cx="9144000" cy="1482812"/>
          </a:xfrm>
        </p:spPr>
        <p:txBody>
          <a:bodyPr>
            <a:prstTxWarp prst="textArchUp">
              <a:avLst/>
            </a:prstTxWarp>
            <a:normAutofit/>
          </a:bodyPr>
          <a:lstStyle/>
          <a:p>
            <a:r>
              <a:rPr lang="en-US" sz="49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sp>
        <p:nvSpPr>
          <p:cNvPr id="4" name="Rectangle 3"/>
          <p:cNvSpPr/>
          <p:nvPr/>
        </p:nvSpPr>
        <p:spPr>
          <a:xfrm>
            <a:off x="6026719" y="3082752"/>
            <a:ext cx="13856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50" b="1" i="0" u="none" strike="noStrike" kern="1200" cap="none" spc="38" normalizeH="0" baseline="0" noProof="0" dirty="0">
              <a:ln w="9525" cmpd="sng">
                <a:solidFill>
                  <a:srgbClr val="5B9BD5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43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Text Box 9">
            <a:extLst>
              <a:ext uri="{FF2B5EF4-FFF2-40B4-BE49-F238E27FC236}">
                <a16:creationId xmlns:a16="http://schemas.microsoft.com/office/drawing/2014/main" id="{7013936A-F033-4479-8486-A289563D5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300" y="0"/>
            <a:ext cx="2819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EE27395C-69F0-4929-B451-8D7456742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265" y="6367754"/>
            <a:ext cx="2819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C1804DC3-682A-48B2-84B1-C831F6F39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626" y="570165"/>
            <a:ext cx="4705278" cy="67403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xưa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thuở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rừng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thẳm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rắng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năm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trời hạn hán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 cạn, cỏ héo khô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 gì nuôi đôi bạn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 mưa đến bao giờ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lvl="0" fontAlgn="base">
              <a:spcAft>
                <a:spcPct val="0"/>
              </a:spcAft>
              <a:defRPr/>
            </a:pP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àng đi tìm cỏ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 thang quên đường về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rắng thương bạn quá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khắp nẻo tìm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bây giờ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rắng</a:t>
            </a:r>
          </a:p>
          <a:p>
            <a:pPr lvl="0" eaLnBrk="0" fontAlgn="base" hangingPunct="0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 gọi hoà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!”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     </a:t>
            </a:r>
            <a:endParaRPr lang="vi-VN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2" descr="C:\Users\a\Pictures\Screenshots\Screenshot (559).png">
            <a:extLst>
              <a:ext uri="{FF2B5EF4-FFF2-40B4-BE49-F238E27FC236}">
                <a16:creationId xmlns:a16="http://schemas.microsoft.com/office/drawing/2014/main" id="{06594638-0D63-4974-ADB8-6DF81F225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963" y="28581"/>
            <a:ext cx="7351294" cy="688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464629" y="5239467"/>
            <a:ext cx="2025112" cy="1785587"/>
            <a:chOff x="-315838" y="1195388"/>
            <a:chExt cx="5668888" cy="5731805"/>
          </a:xfrm>
        </p:grpSpPr>
        <p:pic>
          <p:nvPicPr>
            <p:cNvPr id="7" name="图片 12">
              <a:extLst>
                <a:ext uri="{FF2B5EF4-FFF2-40B4-BE49-F238E27FC236}">
                  <a16:creationId xmlns:a16="http://schemas.microsoft.com/office/drawing/2014/main" id="{FFA6DAC2-488F-485C-824A-8AE60B8C57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75" y="1195388"/>
              <a:ext cx="5184775" cy="51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96A466EC-B468-4B7A-AC6A-2BE9667C73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5838" y="3281408"/>
              <a:ext cx="5154289" cy="3645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1" y="0"/>
            <a:ext cx="1175373" cy="1133396"/>
          </a:xfrm>
          <a:prstGeom prst="rect">
            <a:avLst/>
          </a:prstGeom>
        </p:spPr>
      </p:pic>
      <p:pic>
        <p:nvPicPr>
          <p:cNvPr id="11" name="y2mate.com - Bell  Idea sound effects short v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34137" y="9735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4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airy garden | Cartoon garden, Fairy garden background, Disney castle  draw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28108" y="2026192"/>
            <a:ext cx="8735783" cy="3535464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449483"/>
              </a:avLst>
            </a:prstTxWarp>
            <a:spAutoFit/>
          </a:bodyPr>
          <a:lstStyle/>
          <a:p>
            <a:pPr algn="ctr"/>
            <a:r>
              <a:rPr lang="en-US" sz="9600" b="1" dirty="0">
                <a:ln w="5715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st="60007" dir="5400000" sy="-100000" algn="bl" rotWithShape="0"/>
                </a:effectLst>
              </a:rPr>
              <a:t>VƯỜN CỔ TÍCH</a:t>
            </a:r>
          </a:p>
        </p:txBody>
      </p:sp>
    </p:spTree>
    <p:extLst>
      <p:ext uri="{BB962C8B-B14F-4D97-AF65-F5344CB8AC3E}">
        <p14:creationId xmlns:p14="http://schemas.microsoft.com/office/powerpoint/2010/main" val="8354776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airy garden | Cartoon garden, Fairy garden background, Disney castle  draw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311" b="77864" l="2467" r="97431">
                        <a14:foregroundMark x1="11614" y1="28835" x2="12539" y2="26699"/>
                        <a14:foregroundMark x1="53854" y1="24272" x2="59609" y2="22039"/>
                        <a14:backgroundMark x1="27749" y1="70000" x2="28263" y2="71456"/>
                        <a14:backgroundMark x1="34532" y1="70000" x2="35252" y2="69320"/>
                        <a14:backgroundMark x1="35457" y1="66505" x2="36485" y2="66699"/>
                        <a14:backgroundMark x1="77801" y1="67670" x2="77287" y2="66019"/>
                        <a14:backgroundMark x1="80062" y1="66990" x2="80062" y2="65728"/>
                        <a14:backgroundMark x1="74820" y1="70194" x2="76259" y2="68835"/>
                        <a14:backgroundMark x1="79548" y1="57087" x2="80267" y2="55922"/>
                        <a14:backgroundMark x1="79239" y1="53786" x2="80062" y2="51942"/>
                        <a14:backgroundMark x1="84789" y1="51650" x2="86023" y2="52427"/>
                        <a14:backgroundMark x1="80267" y1="58738" x2="82014" y2="57282"/>
                        <a14:backgroundMark x1="69065" y1="65340" x2="70812" y2="64175"/>
                        <a14:backgroundMark x1="82528" y1="62039" x2="83042" y2="61748"/>
                        <a14:backgroundMark x1="30113" y1="67379" x2="30319" y2="68544"/>
                        <a14:backgroundMark x1="30113" y1="70680" x2="30113" y2="71359"/>
                        <a14:backgroundMark x1="25797" y1="71748" x2="26310" y2="75340"/>
                        <a14:backgroundMark x1="20452" y1="73495" x2="21686" y2="73495"/>
                        <a14:backgroundMark x1="16650" y1="61262" x2="17575" y2="60097"/>
                        <a14:backgroundMark x1="21274" y1="61262" x2="22405" y2="62233"/>
                        <a14:backgroundMark x1="24460" y1="69417" x2="24460" y2="69709"/>
                        <a14:backgroundMark x1="22508" y1="69515" x2="22508" y2="69903"/>
                        <a14:backgroundMark x1="27955" y1="67573" x2="28160" y2="67184"/>
                        <a14:backgroundMark x1="31244" y1="66505" x2="32066" y2="67282"/>
                        <a14:backgroundMark x1="75540" y1="63981" x2="76156" y2="63592"/>
                        <a14:backgroundMark x1="74306" y1="62233" x2="74717" y2="62136"/>
                        <a14:backgroundMark x1="67318" y1="64563" x2="67831" y2="63981"/>
                        <a14:backgroundMark x1="77595" y1="57573" x2="77390" y2="56893"/>
                        <a14:backgroundMark x1="77390" y1="56893" x2="77390" y2="56893"/>
                        <a14:backgroundMark x1="82220" y1="60000" x2="83042" y2="60000"/>
                        <a14:backgroundMark x1="80781" y1="63204" x2="81912" y2="63592"/>
                        <a14:backgroundMark x1="73073" y1="63204" x2="72662" y2="62718"/>
                        <a14:backgroundMark x1="76465" y1="55437" x2="77390" y2="54854"/>
                        <a14:backgroundMark x1="75231" y1="57864" x2="75026" y2="57864"/>
                        <a14:backgroundMark x1="75540" y1="57864" x2="75540" y2="57864"/>
                        <a14:backgroundMark x1="20144" y1="63495" x2="20144" y2="62718"/>
                        <a14:backgroundMark x1="24872" y1="61456" x2="23947" y2="60485"/>
                        <a14:backgroundMark x1="23947" y1="62816" x2="24049" y2="62136"/>
                        <a14:backgroundMark x1="19733" y1="64951" x2="20452" y2="65437"/>
                        <a14:backgroundMark x1="32169" y1="65146" x2="31860" y2="64660"/>
                      </a14:backgroundRemoval>
                    </a14:imgEffect>
                  </a14:imgLayer>
                </a14:imgProps>
              </a:ext>
            </a:extLst>
          </a:blip>
          <a:srcRect l="-160" t="15734" b="20010"/>
          <a:stretch/>
        </p:blipFill>
        <p:spPr>
          <a:xfrm>
            <a:off x="3859981" y="3583858"/>
            <a:ext cx="5113972" cy="34730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311" b="77864" l="2467" r="97431">
                        <a14:foregroundMark x1="11614" y1="28835" x2="12539" y2="26699"/>
                        <a14:foregroundMark x1="53854" y1="24272" x2="59609" y2="22039"/>
                        <a14:backgroundMark x1="27749" y1="70000" x2="28263" y2="71456"/>
                        <a14:backgroundMark x1="34532" y1="70000" x2="35252" y2="69320"/>
                        <a14:backgroundMark x1="35457" y1="66505" x2="36485" y2="66699"/>
                        <a14:backgroundMark x1="77801" y1="67670" x2="77287" y2="66019"/>
                        <a14:backgroundMark x1="80062" y1="66990" x2="80062" y2="65728"/>
                        <a14:backgroundMark x1="74820" y1="70194" x2="76259" y2="68835"/>
                        <a14:backgroundMark x1="79548" y1="57087" x2="80267" y2="55922"/>
                        <a14:backgroundMark x1="79239" y1="53786" x2="80062" y2="51942"/>
                        <a14:backgroundMark x1="84789" y1="51650" x2="86023" y2="52427"/>
                        <a14:backgroundMark x1="80267" y1="58738" x2="82014" y2="57282"/>
                        <a14:backgroundMark x1="69065" y1="65340" x2="70812" y2="64175"/>
                        <a14:backgroundMark x1="82528" y1="62039" x2="83042" y2="61748"/>
                        <a14:backgroundMark x1="30113" y1="67379" x2="30319" y2="68544"/>
                        <a14:backgroundMark x1="30113" y1="70680" x2="30113" y2="71359"/>
                        <a14:backgroundMark x1="25797" y1="71748" x2="26310" y2="75340"/>
                        <a14:backgroundMark x1="20452" y1="73495" x2="21686" y2="73495"/>
                        <a14:backgroundMark x1="16650" y1="61262" x2="17575" y2="60097"/>
                        <a14:backgroundMark x1="21274" y1="61262" x2="22405" y2="62233"/>
                        <a14:backgroundMark x1="24460" y1="69417" x2="24460" y2="69709"/>
                        <a14:backgroundMark x1="22508" y1="69515" x2="22508" y2="69903"/>
                        <a14:backgroundMark x1="27955" y1="67573" x2="28160" y2="67184"/>
                        <a14:backgroundMark x1="31244" y1="66505" x2="32066" y2="67282"/>
                        <a14:backgroundMark x1="75540" y1="63981" x2="76156" y2="63592"/>
                        <a14:backgroundMark x1="74306" y1="62233" x2="74717" y2="62136"/>
                        <a14:backgroundMark x1="67318" y1="64563" x2="67831" y2="63981"/>
                        <a14:backgroundMark x1="77595" y1="57573" x2="77390" y2="56893"/>
                        <a14:backgroundMark x1="77390" y1="56893" x2="77390" y2="56893"/>
                        <a14:backgroundMark x1="82220" y1="60000" x2="83042" y2="60000"/>
                        <a14:backgroundMark x1="80781" y1="63204" x2="81912" y2="63592"/>
                        <a14:backgroundMark x1="73073" y1="63204" x2="72662" y2="62718"/>
                        <a14:backgroundMark x1="76465" y1="55437" x2="77390" y2="54854"/>
                        <a14:backgroundMark x1="75231" y1="57864" x2="75026" y2="57864"/>
                        <a14:backgroundMark x1="75540" y1="57864" x2="75540" y2="57864"/>
                        <a14:backgroundMark x1="20144" y1="63495" x2="20144" y2="62718"/>
                        <a14:backgroundMark x1="24872" y1="61456" x2="23947" y2="60485"/>
                        <a14:backgroundMark x1="23947" y1="62816" x2="24049" y2="62136"/>
                        <a14:backgroundMark x1="19733" y1="64951" x2="20452" y2="65437"/>
                        <a14:backgroundMark x1="32169" y1="65146" x2="31860" y2="64660"/>
                      </a14:backgroundRemoval>
                    </a14:imgEffect>
                  </a14:imgLayer>
                </a14:imgProps>
              </a:ext>
            </a:extLst>
          </a:blip>
          <a:srcRect l="-160" t="15734" b="20010"/>
          <a:stretch/>
        </p:blipFill>
        <p:spPr>
          <a:xfrm flipH="1">
            <a:off x="7785596" y="2035265"/>
            <a:ext cx="3543300" cy="2406359"/>
          </a:xfrm>
          <a:prstGeom prst="rect">
            <a:avLst/>
          </a:prstGeom>
        </p:spPr>
      </p:pic>
      <p:pic>
        <p:nvPicPr>
          <p:cNvPr id="2" name="y2mate.com - Bài hát Về miền cổ tíc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8236.875"/>
                  <p14:fade out="1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96975" y="0"/>
            <a:ext cx="609600" cy="609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728108" y="1816126"/>
            <a:ext cx="8735783" cy="3535464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449483"/>
              </a:avLst>
            </a:prstTxWarp>
            <a:spAutoFit/>
          </a:bodyPr>
          <a:lstStyle/>
          <a:p>
            <a:pPr algn="ctr"/>
            <a:r>
              <a:rPr lang="en-US" sz="9600" b="1" dirty="0">
                <a:ln w="5715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st="60007" dir="5400000" sy="-100000" algn="bl" rotWithShape="0"/>
                </a:effectLst>
              </a:rPr>
              <a:t> VƯỜN CỔ TÍCH</a:t>
            </a:r>
          </a:p>
        </p:txBody>
      </p:sp>
    </p:spTree>
    <p:extLst>
      <p:ext uri="{BB962C8B-B14F-4D97-AF65-F5344CB8AC3E}">
        <p14:creationId xmlns:p14="http://schemas.microsoft.com/office/powerpoint/2010/main" val="309571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7.40741E-7 L 1.875E-6 -0.07222 " pathEditMode="relative" rAng="0" ptsTypes="AA">
                                      <p:cBhvr>
                                        <p:cTn id="8" dur="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375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5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0.26276 -0.25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38" y="-1266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85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41406 -0.1754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3" y="-8773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 numSld="2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e the source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0" y="-22124"/>
            <a:ext cx="12192000" cy="6880124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Miniature Dragonfly Fairy Door for the Enchanted Garden Fairies and Gnomes  | eBay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92" b="91892" l="3093" r="953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65" t="24892" r="24982" b="12332"/>
          <a:stretch>
            <a:fillRect/>
          </a:stretch>
        </p:blipFill>
        <p:spPr bwMode="auto">
          <a:xfrm>
            <a:off x="4596694" y="2087395"/>
            <a:ext cx="1856517" cy="3152709"/>
          </a:xfrm>
          <a:custGeom>
            <a:avLst/>
            <a:gdLst>
              <a:gd name="connsiteX0" fmla="*/ 643257 w 1423307"/>
              <a:gd name="connsiteY0" fmla="*/ 139 h 2417038"/>
              <a:gd name="connsiteX1" fmla="*/ 657644 w 1423307"/>
              <a:gd name="connsiteY1" fmla="*/ 9664 h 2417038"/>
              <a:gd name="connsiteX2" fmla="*/ 860844 w 1423307"/>
              <a:gd name="connsiteY2" fmla="*/ 187464 h 2417038"/>
              <a:gd name="connsiteX3" fmla="*/ 1152944 w 1423307"/>
              <a:gd name="connsiteY3" fmla="*/ 416064 h 2417038"/>
              <a:gd name="connsiteX4" fmla="*/ 1330744 w 1423307"/>
              <a:gd name="connsiteY4" fmla="*/ 657364 h 2417038"/>
              <a:gd name="connsiteX5" fmla="*/ 1356144 w 1423307"/>
              <a:gd name="connsiteY5" fmla="*/ 1228864 h 2417038"/>
              <a:gd name="connsiteX6" fmla="*/ 1356144 w 1423307"/>
              <a:gd name="connsiteY6" fmla="*/ 1927364 h 2417038"/>
              <a:gd name="connsiteX7" fmla="*/ 1318044 w 1423307"/>
              <a:gd name="connsiteY7" fmla="*/ 2384564 h 2417038"/>
              <a:gd name="connsiteX8" fmla="*/ 60744 w 1423307"/>
              <a:gd name="connsiteY8" fmla="*/ 2371864 h 2417038"/>
              <a:gd name="connsiteX9" fmla="*/ 187744 w 1423307"/>
              <a:gd name="connsiteY9" fmla="*/ 2321064 h 2417038"/>
              <a:gd name="connsiteX10" fmla="*/ 9944 w 1423307"/>
              <a:gd name="connsiteY10" fmla="*/ 2003564 h 2417038"/>
              <a:gd name="connsiteX11" fmla="*/ 22644 w 1423307"/>
              <a:gd name="connsiteY11" fmla="*/ 1165364 h 2417038"/>
              <a:gd name="connsiteX12" fmla="*/ 22644 w 1423307"/>
              <a:gd name="connsiteY12" fmla="*/ 847864 h 2417038"/>
              <a:gd name="connsiteX13" fmla="*/ 124244 w 1423307"/>
              <a:gd name="connsiteY13" fmla="*/ 568464 h 2417038"/>
              <a:gd name="connsiteX14" fmla="*/ 416344 w 1423307"/>
              <a:gd name="connsiteY14" fmla="*/ 250964 h 2417038"/>
              <a:gd name="connsiteX15" fmla="*/ 632244 w 1423307"/>
              <a:gd name="connsiteY15" fmla="*/ 47764 h 2417038"/>
              <a:gd name="connsiteX16" fmla="*/ 643257 w 1423307"/>
              <a:gd name="connsiteY16" fmla="*/ 139 h 241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3307" h="2417038">
                <a:moveTo>
                  <a:pt x="643257" y="139"/>
                </a:moveTo>
                <a:cubicBezTo>
                  <a:pt x="644283" y="801"/>
                  <a:pt x="648119" y="3843"/>
                  <a:pt x="657644" y="9664"/>
                </a:cubicBezTo>
                <a:cubicBezTo>
                  <a:pt x="695744" y="32947"/>
                  <a:pt x="778294" y="119731"/>
                  <a:pt x="860844" y="187464"/>
                </a:cubicBezTo>
                <a:cubicBezTo>
                  <a:pt x="943394" y="255197"/>
                  <a:pt x="1074627" y="337747"/>
                  <a:pt x="1152944" y="416064"/>
                </a:cubicBezTo>
                <a:cubicBezTo>
                  <a:pt x="1231261" y="494381"/>
                  <a:pt x="1296877" y="521897"/>
                  <a:pt x="1330744" y="657364"/>
                </a:cubicBezTo>
                <a:cubicBezTo>
                  <a:pt x="1364611" y="792831"/>
                  <a:pt x="1351911" y="1017197"/>
                  <a:pt x="1356144" y="1228864"/>
                </a:cubicBezTo>
                <a:cubicBezTo>
                  <a:pt x="1360377" y="1440531"/>
                  <a:pt x="1362494" y="1734747"/>
                  <a:pt x="1356144" y="1927364"/>
                </a:cubicBezTo>
                <a:cubicBezTo>
                  <a:pt x="1349794" y="2119981"/>
                  <a:pt x="1533944" y="2310481"/>
                  <a:pt x="1318044" y="2384564"/>
                </a:cubicBezTo>
                <a:cubicBezTo>
                  <a:pt x="1102144" y="2458647"/>
                  <a:pt x="242777" y="2384564"/>
                  <a:pt x="60744" y="2371864"/>
                </a:cubicBezTo>
                <a:cubicBezTo>
                  <a:pt x="-121289" y="2359164"/>
                  <a:pt x="196211" y="2382447"/>
                  <a:pt x="187744" y="2321064"/>
                </a:cubicBezTo>
                <a:cubicBezTo>
                  <a:pt x="179277" y="2259681"/>
                  <a:pt x="37461" y="2196181"/>
                  <a:pt x="9944" y="2003564"/>
                </a:cubicBezTo>
                <a:cubicBezTo>
                  <a:pt x="-17573" y="1810947"/>
                  <a:pt x="20527" y="1357981"/>
                  <a:pt x="22644" y="1165364"/>
                </a:cubicBezTo>
                <a:cubicBezTo>
                  <a:pt x="24761" y="972747"/>
                  <a:pt x="5711" y="947347"/>
                  <a:pt x="22644" y="847864"/>
                </a:cubicBezTo>
                <a:cubicBezTo>
                  <a:pt x="39577" y="748381"/>
                  <a:pt x="58627" y="667947"/>
                  <a:pt x="124244" y="568464"/>
                </a:cubicBezTo>
                <a:cubicBezTo>
                  <a:pt x="189861" y="468981"/>
                  <a:pt x="331677" y="337747"/>
                  <a:pt x="416344" y="250964"/>
                </a:cubicBezTo>
                <a:cubicBezTo>
                  <a:pt x="501011" y="164181"/>
                  <a:pt x="632244" y="47764"/>
                  <a:pt x="632244" y="47764"/>
                </a:cubicBezTo>
                <a:cubicBezTo>
                  <a:pt x="662407" y="17601"/>
                  <a:pt x="640182" y="-1845"/>
                  <a:pt x="643257" y="13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Miniature Dragonfly Fairy Door for the Enchanted Garden Fairies and Gnomes  | eBay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92" b="91892" l="3093" r="953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076" y="933450"/>
            <a:ext cx="3761754" cy="5022136"/>
          </a:xfrm>
          <a:custGeom>
            <a:avLst/>
            <a:gdLst>
              <a:gd name="connsiteX0" fmla="*/ 0 w 2883965"/>
              <a:gd name="connsiteY0" fmla="*/ 0 h 3850242"/>
              <a:gd name="connsiteX1" fmla="*/ 2883965 w 2883965"/>
              <a:gd name="connsiteY1" fmla="*/ 0 h 3850242"/>
              <a:gd name="connsiteX2" fmla="*/ 2883965 w 2883965"/>
              <a:gd name="connsiteY2" fmla="*/ 3850242 h 3850242"/>
              <a:gd name="connsiteX3" fmla="*/ 0 w 2883965"/>
              <a:gd name="connsiteY3" fmla="*/ 3850242 h 3850242"/>
              <a:gd name="connsiteX4" fmla="*/ 0 w 2883965"/>
              <a:gd name="connsiteY4" fmla="*/ 0 h 3850242"/>
              <a:gd name="connsiteX5" fmla="*/ 1383437 w 2883965"/>
              <a:gd name="connsiteY5" fmla="*/ 958531 h 3850242"/>
              <a:gd name="connsiteX6" fmla="*/ 1372424 w 2883965"/>
              <a:gd name="connsiteY6" fmla="*/ 1006156 h 3850242"/>
              <a:gd name="connsiteX7" fmla="*/ 1156524 w 2883965"/>
              <a:gd name="connsiteY7" fmla="*/ 1209356 h 3850242"/>
              <a:gd name="connsiteX8" fmla="*/ 864424 w 2883965"/>
              <a:gd name="connsiteY8" fmla="*/ 1526856 h 3850242"/>
              <a:gd name="connsiteX9" fmla="*/ 762824 w 2883965"/>
              <a:gd name="connsiteY9" fmla="*/ 1806256 h 3850242"/>
              <a:gd name="connsiteX10" fmla="*/ 762824 w 2883965"/>
              <a:gd name="connsiteY10" fmla="*/ 2123756 h 3850242"/>
              <a:gd name="connsiteX11" fmla="*/ 750124 w 2883965"/>
              <a:gd name="connsiteY11" fmla="*/ 2961956 h 3850242"/>
              <a:gd name="connsiteX12" fmla="*/ 927924 w 2883965"/>
              <a:gd name="connsiteY12" fmla="*/ 3279456 h 3850242"/>
              <a:gd name="connsiteX13" fmla="*/ 800924 w 2883965"/>
              <a:gd name="connsiteY13" fmla="*/ 3330256 h 3850242"/>
              <a:gd name="connsiteX14" fmla="*/ 2058224 w 2883965"/>
              <a:gd name="connsiteY14" fmla="*/ 3342956 h 3850242"/>
              <a:gd name="connsiteX15" fmla="*/ 2096324 w 2883965"/>
              <a:gd name="connsiteY15" fmla="*/ 2885756 h 3850242"/>
              <a:gd name="connsiteX16" fmla="*/ 2096324 w 2883965"/>
              <a:gd name="connsiteY16" fmla="*/ 2187256 h 3850242"/>
              <a:gd name="connsiteX17" fmla="*/ 2070924 w 2883965"/>
              <a:gd name="connsiteY17" fmla="*/ 1615756 h 3850242"/>
              <a:gd name="connsiteX18" fmla="*/ 1893124 w 2883965"/>
              <a:gd name="connsiteY18" fmla="*/ 1374456 h 3850242"/>
              <a:gd name="connsiteX19" fmla="*/ 1601024 w 2883965"/>
              <a:gd name="connsiteY19" fmla="*/ 1145856 h 3850242"/>
              <a:gd name="connsiteX20" fmla="*/ 1397824 w 2883965"/>
              <a:gd name="connsiteY20" fmla="*/ 968056 h 3850242"/>
              <a:gd name="connsiteX21" fmla="*/ 1383437 w 2883965"/>
              <a:gd name="connsiteY21" fmla="*/ 958531 h 3850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883965" h="3850242">
                <a:moveTo>
                  <a:pt x="0" y="0"/>
                </a:moveTo>
                <a:lnTo>
                  <a:pt x="2883965" y="0"/>
                </a:lnTo>
                <a:lnTo>
                  <a:pt x="2883965" y="3850242"/>
                </a:lnTo>
                <a:lnTo>
                  <a:pt x="0" y="3850242"/>
                </a:lnTo>
                <a:lnTo>
                  <a:pt x="0" y="0"/>
                </a:lnTo>
                <a:close/>
                <a:moveTo>
                  <a:pt x="1383437" y="958531"/>
                </a:moveTo>
                <a:cubicBezTo>
                  <a:pt x="1380362" y="956547"/>
                  <a:pt x="1402587" y="975993"/>
                  <a:pt x="1372424" y="1006156"/>
                </a:cubicBezTo>
                <a:cubicBezTo>
                  <a:pt x="1372424" y="1006156"/>
                  <a:pt x="1241191" y="1122573"/>
                  <a:pt x="1156524" y="1209356"/>
                </a:cubicBezTo>
                <a:cubicBezTo>
                  <a:pt x="1071857" y="1296139"/>
                  <a:pt x="930041" y="1427373"/>
                  <a:pt x="864424" y="1526856"/>
                </a:cubicBezTo>
                <a:cubicBezTo>
                  <a:pt x="798807" y="1626339"/>
                  <a:pt x="779757" y="1706773"/>
                  <a:pt x="762824" y="1806256"/>
                </a:cubicBezTo>
                <a:cubicBezTo>
                  <a:pt x="745891" y="1905739"/>
                  <a:pt x="764941" y="1931139"/>
                  <a:pt x="762824" y="2123756"/>
                </a:cubicBezTo>
                <a:cubicBezTo>
                  <a:pt x="760707" y="2316373"/>
                  <a:pt x="722607" y="2769339"/>
                  <a:pt x="750124" y="2961956"/>
                </a:cubicBezTo>
                <a:cubicBezTo>
                  <a:pt x="777641" y="3154573"/>
                  <a:pt x="919457" y="3218073"/>
                  <a:pt x="927924" y="3279456"/>
                </a:cubicBezTo>
                <a:cubicBezTo>
                  <a:pt x="936391" y="3340839"/>
                  <a:pt x="618891" y="3317556"/>
                  <a:pt x="800924" y="3330256"/>
                </a:cubicBezTo>
                <a:cubicBezTo>
                  <a:pt x="982957" y="3342956"/>
                  <a:pt x="1842324" y="3417039"/>
                  <a:pt x="2058224" y="3342956"/>
                </a:cubicBezTo>
                <a:cubicBezTo>
                  <a:pt x="2274124" y="3268873"/>
                  <a:pt x="2089974" y="3078373"/>
                  <a:pt x="2096324" y="2885756"/>
                </a:cubicBezTo>
                <a:cubicBezTo>
                  <a:pt x="2102674" y="2693139"/>
                  <a:pt x="2100557" y="2398923"/>
                  <a:pt x="2096324" y="2187256"/>
                </a:cubicBezTo>
                <a:cubicBezTo>
                  <a:pt x="2092091" y="1975589"/>
                  <a:pt x="2104791" y="1751223"/>
                  <a:pt x="2070924" y="1615756"/>
                </a:cubicBezTo>
                <a:cubicBezTo>
                  <a:pt x="2037057" y="1480289"/>
                  <a:pt x="1971441" y="1452773"/>
                  <a:pt x="1893124" y="1374456"/>
                </a:cubicBezTo>
                <a:cubicBezTo>
                  <a:pt x="1814807" y="1296139"/>
                  <a:pt x="1683574" y="1213589"/>
                  <a:pt x="1601024" y="1145856"/>
                </a:cubicBezTo>
                <a:cubicBezTo>
                  <a:pt x="1518474" y="1078123"/>
                  <a:pt x="1435924" y="991339"/>
                  <a:pt x="1397824" y="968056"/>
                </a:cubicBezTo>
                <a:cubicBezTo>
                  <a:pt x="1388299" y="962235"/>
                  <a:pt x="1384463" y="959193"/>
                  <a:pt x="1383437" y="95853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2408602" y="1450444"/>
            <a:ext cx="6727096" cy="1994074"/>
            <a:chOff x="2732452" y="1756229"/>
            <a:chExt cx="6727096" cy="1994074"/>
          </a:xfrm>
        </p:grpSpPr>
        <p:grpSp>
          <p:nvGrpSpPr>
            <p:cNvPr id="20" name="Group 19"/>
            <p:cNvGrpSpPr/>
            <p:nvPr/>
          </p:nvGrpSpPr>
          <p:grpSpPr>
            <a:xfrm>
              <a:off x="2732452" y="1756229"/>
              <a:ext cx="6727096" cy="1994074"/>
              <a:chOff x="3132052" y="1072464"/>
              <a:chExt cx="6727096" cy="1994074"/>
            </a:xfrm>
          </p:grpSpPr>
          <p:sp>
            <p:nvSpPr>
              <p:cNvPr id="19" name="Rounded Rectangle 18"/>
              <p:cNvSpPr/>
              <p:nvPr/>
            </p:nvSpPr>
            <p:spPr>
              <a:xfrm>
                <a:off x="3132052" y="1072464"/>
                <a:ext cx="6727096" cy="1994074"/>
              </a:xfrm>
              <a:prstGeom prst="roundRect">
                <a:avLst>
                  <a:gd name="adj" fmla="val 13604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 Box 9">
                <a:extLst>
                  <a:ext uri="{FF2B5EF4-FFF2-40B4-BE49-F238E27FC236}">
                    <a16:creationId xmlns:a16="http://schemas.microsoft.com/office/drawing/2014/main" id="{7013936A-F033-4479-8486-A289563D57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32052" y="1599015"/>
                <a:ext cx="6523895" cy="107721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 sz="36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</a:t>
                </a:r>
                <a:r>
                  <a:rPr kumimoji="0" lang="en-US" altLang="en-US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chuyện</a:t>
                </a:r>
                <a:r>
                  <a:rPr kumimoji="0" lang="en-US" altLang="en-US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được </a:t>
                </a:r>
                <a:r>
                  <a:rPr kumimoji="0" lang="en-US" alt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kể</a:t>
                </a:r>
                <a:r>
                  <a:rPr kumimoji="0" lang="en-US" altLang="en-US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trong bài </a:t>
                </a:r>
                <a:r>
                  <a:rPr kumimoji="0" lang="en-US" alt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thơ</a:t>
                </a:r>
                <a:r>
                  <a:rPr kumimoji="0" lang="en-US" altLang="en-US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diễn</a:t>
                </a:r>
                <a:r>
                  <a:rPr kumimoji="0" lang="en-US" altLang="en-US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ra</a:t>
                </a:r>
                <a:r>
                  <a:rPr kumimoji="0" lang="en-US" altLang="en-US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khi nào, ở đâu?</a:t>
                </a:r>
                <a:endPara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1" name="Picture 20" descr="Screen Clippi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9195" y="1790876"/>
              <a:ext cx="616101" cy="628936"/>
            </a:xfrm>
            <a:prstGeom prst="rect">
              <a:avLst/>
            </a:prstGeom>
          </p:spPr>
        </p:pic>
      </p:grpSp>
      <p:pic>
        <p:nvPicPr>
          <p:cNvPr id="2052" name="Picture 4" descr="Fairy Gloriana | Fairy Gardening Australia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15796" y="2221582"/>
            <a:ext cx="2466343" cy="246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7282" b="78058" l="1644" r="97431">
                        <a14:backgroundMark x1="27749" y1="70777" x2="26824" y2="69612"/>
                        <a14:backgroundMark x1="22097" y1="61748" x2="20349" y2="60388"/>
                        <a14:backgroundMark x1="19836" y1="63495" x2="20349" y2="63107"/>
                        <a14:backgroundMark x1="24666" y1="69126" x2="24152" y2="70097"/>
                        <a14:backgroundMark x1="25694" y1="71553" x2="26002" y2="71845"/>
                        <a14:backgroundMark x1="22610" y1="70000" x2="22508" y2="69515"/>
                        <a14:backgroundMark x1="74409" y1="70583" x2="75642" y2="68738"/>
                        <a14:backgroundMark x1="77903" y1="66505" x2="77287" y2="65243"/>
                        <a14:backgroundMark x1="79959" y1="67670" x2="79651" y2="65243"/>
                        <a14:backgroundMark x1="82117" y1="62039" x2="83350" y2="61942"/>
                        <a14:backgroundMark x1="81501" y1="63204" x2="82117" y2="63981"/>
                        <a14:backgroundMark x1="81706" y1="59612" x2="82939" y2="59612"/>
                        <a14:backgroundMark x1="81192" y1="58155" x2="82220" y2="57767"/>
                        <a14:backgroundMark x1="79342" y1="56893" x2="79342" y2="55437"/>
                        <a14:backgroundMark x1="78931" y1="52718" x2="80473" y2="52039"/>
                        <a14:backgroundMark x1="76876" y1="57573" x2="77081" y2="56893"/>
                        <a14:backgroundMark x1="75540" y1="64175" x2="75540" y2="63398"/>
                        <a14:backgroundMark x1="74409" y1="62233" x2="73895" y2="62233"/>
                        <a14:backgroundMark x1="76259" y1="55437" x2="77287" y2="54951"/>
                        <a14:backgroundMark x1="74820" y1="57961" x2="75540" y2="58058"/>
                        <a14:backgroundMark x1="49949" y1="76214" x2="49949" y2="76214"/>
                        <a14:backgroundMark x1="41521" y1="9223" x2="41521" y2="9223"/>
                        <a14:backgroundMark x1="41521" y1="9223" x2="41521" y2="9223"/>
                        <a14:backgroundMark x1="41521" y1="9223" x2="41521" y2="9223"/>
                        <a14:backgroundMark x1="41727" y1="9223" x2="41727" y2="9223"/>
                      </a14:backgroundRemoval>
                    </a14:imgEffect>
                  </a14:imgLayer>
                </a14:imgProps>
              </a:ext>
            </a:extLst>
          </a:blip>
          <a:srcRect l="-160" t="15734" b="20010"/>
          <a:stretch/>
        </p:blipFill>
        <p:spPr>
          <a:xfrm rot="21540000">
            <a:off x="-5185353" y="3603605"/>
            <a:ext cx="5526491" cy="3753128"/>
          </a:xfrm>
          <a:prstGeom prst="rect">
            <a:avLst/>
          </a:prstGeom>
        </p:spPr>
      </p:pic>
      <p:pic>
        <p:nvPicPr>
          <p:cNvPr id="5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901825" y="460375"/>
            <a:ext cx="609600" cy="609600"/>
          </a:xfrm>
          <a:prstGeom prst="rect">
            <a:avLst/>
          </a:prstGeom>
        </p:spPr>
      </p:pic>
      <p:pic>
        <p:nvPicPr>
          <p:cNvPr id="23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901825" y="1279241"/>
            <a:ext cx="609600" cy="609600"/>
          </a:xfrm>
          <a:prstGeom prst="rect">
            <a:avLst/>
          </a:prstGeom>
        </p:spPr>
      </p:pic>
      <p:pic>
        <p:nvPicPr>
          <p:cNvPr id="7" name="Tieng-yeah-tre-con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901825" y="2087395"/>
            <a:ext cx="609600" cy="609600"/>
          </a:xfrm>
          <a:prstGeom prst="rect">
            <a:avLst/>
          </a:prstGeom>
        </p:spPr>
      </p:pic>
      <p:pic>
        <p:nvPicPr>
          <p:cNvPr id="8" name="bensound-goodtogether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107816.291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901825" y="-558658"/>
            <a:ext cx="609600" cy="609600"/>
          </a:xfrm>
          <a:prstGeom prst="rect">
            <a:avLst/>
          </a:prstGeom>
        </p:spPr>
      </p:pic>
      <p:pic>
        <p:nvPicPr>
          <p:cNvPr id="17" name="Tieng-yeah-tre-con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852737" y="-5586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0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07407E-6 L 0.40417 -0.04351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08" y="-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645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336 -0.03796 L 0.65716 -0.22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90" y="-935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3250" fill="hold"/>
                                        <p:tgtEl>
                                          <p:spTgt spid="4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5152">
                <p:cTn id="37" repeatCount="200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65152">
                <p:cTn id="38" repeatCount="200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9091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-160" t="15734" b="20010"/>
          <a:stretch/>
        </p:blipFill>
        <p:spPr>
          <a:xfrm rot="21540000">
            <a:off x="1011185" y="1428725"/>
            <a:ext cx="2572463" cy="1747000"/>
          </a:xfrm>
          <a:prstGeom prst="rect">
            <a:avLst/>
          </a:prstGeom>
        </p:spPr>
      </p:pic>
      <p:pic>
        <p:nvPicPr>
          <p:cNvPr id="2" name="Tieng-chim-hot-buoi-sang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0634.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92225" y="-149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3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e the source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0" y="-22124"/>
            <a:ext cx="12192000" cy="6880124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01825" y="460375"/>
            <a:ext cx="609600" cy="609600"/>
          </a:xfrm>
          <a:prstGeom prst="rect">
            <a:avLst/>
          </a:prstGeom>
        </p:spPr>
      </p:pic>
      <p:pic>
        <p:nvPicPr>
          <p:cNvPr id="23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01825" y="1279241"/>
            <a:ext cx="609600" cy="609600"/>
          </a:xfrm>
          <a:prstGeom prst="rect">
            <a:avLst/>
          </a:prstGeom>
        </p:spPr>
      </p:pic>
      <p:pic>
        <p:nvPicPr>
          <p:cNvPr id="8" name="bensound-goodtogether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07816.291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01825" y="-609600"/>
            <a:ext cx="609600" cy="609600"/>
          </a:xfrm>
          <a:prstGeom prst="rect">
            <a:avLst/>
          </a:prstGeom>
        </p:spPr>
      </p:pic>
      <p:pic>
        <p:nvPicPr>
          <p:cNvPr id="4098" name="Picture 2" descr="Rock Illustration PNG, Clipart, Artificial Grass, Cartoon, Cartoon Stone,  Euclidean Vector, Flora Free PNG Download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12" b="97117" l="1099" r="100000">
                        <a14:foregroundMark x1="25275" y1="29439" x2="28846" y2="30653"/>
                        <a14:foregroundMark x1="33791" y1="30956" x2="35165" y2="27314"/>
                        <a14:foregroundMark x1="53846" y1="28528" x2="56319" y2="30046"/>
                        <a14:foregroundMark x1="60165" y1="24886" x2="59890" y2="21548"/>
                        <a14:foregroundMark x1="80769" y1="44917" x2="84890" y2="409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320" y="2391451"/>
            <a:ext cx="3937001" cy="356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803615" y="511331"/>
            <a:ext cx="6727096" cy="4136869"/>
            <a:chOff x="6252819" y="775116"/>
            <a:chExt cx="6727096" cy="4136869"/>
          </a:xfrm>
        </p:grpSpPr>
        <p:grpSp>
          <p:nvGrpSpPr>
            <p:cNvPr id="22" name="Group 21"/>
            <p:cNvGrpSpPr/>
            <p:nvPr/>
          </p:nvGrpSpPr>
          <p:grpSpPr>
            <a:xfrm>
              <a:off x="6252819" y="775116"/>
              <a:ext cx="6727096" cy="4136869"/>
              <a:chOff x="2732452" y="1756228"/>
              <a:chExt cx="6727096" cy="4136869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2732452" y="1756228"/>
                <a:ext cx="6727096" cy="4136869"/>
                <a:chOff x="3132052" y="1072463"/>
                <a:chExt cx="6727096" cy="4136869"/>
              </a:xfrm>
            </p:grpSpPr>
            <p:sp>
              <p:nvSpPr>
                <p:cNvPr id="19" name="Rounded Rectangle 18"/>
                <p:cNvSpPr/>
                <p:nvPr/>
              </p:nvSpPr>
              <p:spPr>
                <a:xfrm>
                  <a:off x="3132052" y="1072463"/>
                  <a:ext cx="6727096" cy="4136869"/>
                </a:xfrm>
                <a:prstGeom prst="roundRect">
                  <a:avLst>
                    <a:gd name="adj" fmla="val 13604"/>
                  </a:avLst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" name="Text Box 9">
                  <a:extLst>
                    <a:ext uri="{FF2B5EF4-FFF2-40B4-BE49-F238E27FC236}">
                      <a16:creationId xmlns:a16="http://schemas.microsoft.com/office/drawing/2014/main" id="{7013936A-F033-4479-8486-A289563D576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62489" y="1468785"/>
                  <a:ext cx="6523895" cy="107721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3600">
                      <a:solidFill>
                        <a:schemeClr val="tx1"/>
                      </a:solidFill>
                      <a:latin typeface=".VnTime" panose="020B7200000000000000" pitchFamily="34" charset="0"/>
                    </a:defRPr>
                  </a:lvl1pPr>
                  <a:lvl2pPr marL="742950" indent="-285750">
                    <a:defRPr sz="3600">
                      <a:solidFill>
                        <a:schemeClr val="tx1"/>
                      </a:solidFill>
                      <a:latin typeface=".VnTime" panose="020B7200000000000000" pitchFamily="34" charset="0"/>
                    </a:defRPr>
                  </a:lvl2pPr>
                  <a:lvl3pPr marL="1143000" indent="-228600">
                    <a:defRPr sz="3600">
                      <a:solidFill>
                        <a:schemeClr val="tx1"/>
                      </a:solidFill>
                      <a:latin typeface=".VnTime" panose="020B7200000000000000" pitchFamily="34" charset="0"/>
                    </a:defRPr>
                  </a:lvl3pPr>
                  <a:lvl4pPr marL="1600200" indent="-228600">
                    <a:defRPr sz="3600">
                      <a:solidFill>
                        <a:schemeClr val="tx1"/>
                      </a:solidFill>
                      <a:latin typeface=".VnTime" panose="020B7200000000000000" pitchFamily="34" charset="0"/>
                    </a:defRPr>
                  </a:lvl4pPr>
                  <a:lvl5pPr marL="2057400" indent="-228600">
                    <a:defRPr sz="3600">
                      <a:solidFill>
                        <a:schemeClr val="tx1"/>
                      </a:solidFill>
                      <a:latin typeface=".VnTime" panose="020B7200000000000000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.VnTime" panose="020B7200000000000000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.VnTime" panose="020B7200000000000000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.VnTime" panose="020B7200000000000000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.VnTime" panose="020B7200000000000000" pitchFamily="34" charset="0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32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Chuyện</a:t>
                  </a:r>
                  <a:r>
                    <a:rPr kumimoji="0" lang="en-US" altLang="en-US" sz="3200" b="1" i="0" u="none" strike="noStrike" kern="1200" cap="none" spc="0" normalizeH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gì </a:t>
                  </a:r>
                  <a:r>
                    <a:rPr kumimoji="0" lang="en-US" altLang="en-US" sz="3200" b="1" i="0" u="none" strike="noStrike" kern="1200" cap="none" spc="0" normalizeH="0" noProof="0" dirty="0" err="1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xảy</a:t>
                  </a:r>
                  <a:r>
                    <a:rPr kumimoji="0" lang="en-US" altLang="en-US" sz="3200" b="1" i="0" u="none" strike="noStrike" kern="1200" cap="none" spc="0" normalizeH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en-US" sz="3200" b="1" i="0" u="none" strike="noStrike" kern="1200" cap="none" spc="0" normalizeH="0" noProof="0" dirty="0" err="1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ra</a:t>
                  </a:r>
                  <a:r>
                    <a:rPr kumimoji="0" lang="en-US" altLang="en-US" sz="3200" b="1" i="0" u="none" strike="noStrike" kern="1200" cap="none" spc="0" normalizeH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en-US" sz="3200" b="1" i="0" u="none" strike="noStrike" kern="1200" cap="none" spc="0" normalizeH="0" noProof="0" dirty="0" err="1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khiến</a:t>
                  </a:r>
                  <a:r>
                    <a:rPr kumimoji="0" lang="en-US" altLang="en-US" sz="3200" b="1" i="0" u="none" strike="noStrike" kern="1200" cap="none" spc="0" normalizeH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bê </a:t>
                  </a:r>
                  <a:r>
                    <a:rPr kumimoji="0" lang="en-US" altLang="en-US" sz="3200" b="1" i="0" u="none" strike="noStrike" kern="1200" cap="none" spc="0" normalizeH="0" noProof="0" dirty="0" err="1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vàng</a:t>
                  </a:r>
                  <a:r>
                    <a:rPr kumimoji="0" lang="en-US" altLang="en-US" sz="3200" b="1" i="0" u="none" strike="noStrike" kern="1200" cap="none" spc="0" normalizeH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en-US" sz="3200" b="1" i="0" u="none" strike="noStrike" kern="1200" cap="none" spc="0" normalizeH="0" noProof="0" dirty="0" err="1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phải</a:t>
                  </a:r>
                  <a:r>
                    <a:rPr kumimoji="0" lang="en-US" altLang="en-US" sz="3200" b="1" i="0" u="none" strike="noStrike" kern="1200" cap="none" spc="0" normalizeH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en-US" sz="3200" b="1" i="0" u="none" strike="noStrike" kern="1200" cap="none" spc="0" normalizeH="0" noProof="0" dirty="0" err="1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lang</a:t>
                  </a:r>
                  <a:r>
                    <a:rPr kumimoji="0" lang="en-US" altLang="en-US" sz="3200" b="1" i="0" u="none" strike="noStrike" kern="1200" cap="none" spc="0" normalizeH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thang đi tìm </a:t>
                  </a:r>
                  <a:r>
                    <a:rPr kumimoji="0" lang="en-US" altLang="en-US" sz="3200" b="1" i="0" u="none" strike="noStrike" kern="1200" cap="none" spc="0" normalizeH="0" noProof="0" dirty="0" err="1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cỏ</a:t>
                  </a:r>
                  <a:r>
                    <a:rPr kumimoji="0" lang="en-US" altLang="en-US" sz="3200" b="1" i="0" u="none" strike="noStrike" kern="1200" cap="none" spc="0" normalizeH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?</a:t>
                  </a:r>
                  <a:endPara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21" name="Picture 20" descr="Screen Clippin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19170" y="1791808"/>
                <a:ext cx="535977" cy="547143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1"/>
            <a:srcRect l="47101" t="6137" r="2128" b="3615"/>
            <a:stretch/>
          </p:blipFill>
          <p:spPr>
            <a:xfrm>
              <a:off x="7942145" y="2351180"/>
              <a:ext cx="3115758" cy="246985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2052" name="Picture 4" descr="Fairy Gloriana | Fairy Gardening Australia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67163" y="930336"/>
            <a:ext cx="5256451" cy="525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7282" b="78058" l="1644" r="97431">
                        <a14:backgroundMark x1="27749" y1="70777" x2="26824" y2="69612"/>
                        <a14:backgroundMark x1="22097" y1="61748" x2="20349" y2="60388"/>
                        <a14:backgroundMark x1="19836" y1="63495" x2="20349" y2="63107"/>
                        <a14:backgroundMark x1="24666" y1="69126" x2="24152" y2="70097"/>
                        <a14:backgroundMark x1="25694" y1="71553" x2="26002" y2="71845"/>
                        <a14:backgroundMark x1="22610" y1="70000" x2="22508" y2="69515"/>
                        <a14:backgroundMark x1="74409" y1="70583" x2="75642" y2="68738"/>
                        <a14:backgroundMark x1="77903" y1="66505" x2="77287" y2="65243"/>
                        <a14:backgroundMark x1="79959" y1="67670" x2="79651" y2="65243"/>
                        <a14:backgroundMark x1="82117" y1="62039" x2="83350" y2="61942"/>
                        <a14:backgroundMark x1="81501" y1="63204" x2="82117" y2="63981"/>
                        <a14:backgroundMark x1="81706" y1="59612" x2="82939" y2="59612"/>
                        <a14:backgroundMark x1="81192" y1="58155" x2="82220" y2="57767"/>
                        <a14:backgroundMark x1="79342" y1="56893" x2="79342" y2="55437"/>
                        <a14:backgroundMark x1="78931" y1="52718" x2="80473" y2="52039"/>
                        <a14:backgroundMark x1="76876" y1="57573" x2="77081" y2="56893"/>
                        <a14:backgroundMark x1="75540" y1="64175" x2="75540" y2="63398"/>
                        <a14:backgroundMark x1="74409" y1="62233" x2="73895" y2="62233"/>
                        <a14:backgroundMark x1="76259" y1="55437" x2="77287" y2="54951"/>
                        <a14:backgroundMark x1="74820" y1="57961" x2="75540" y2="58058"/>
                        <a14:backgroundMark x1="49949" y1="76214" x2="49949" y2="76214"/>
                        <a14:backgroundMark x1="41521" y1="9223" x2="41521" y2="9223"/>
                        <a14:backgroundMark x1="41521" y1="9223" x2="41521" y2="9223"/>
                        <a14:backgroundMark x1="41521" y1="9223" x2="41521" y2="9223"/>
                        <a14:backgroundMark x1="41727" y1="9223" x2="41727" y2="9223"/>
                      </a14:backgroundRemoval>
                    </a14:imgEffect>
                  </a14:imgLayer>
                </a14:imgProps>
              </a:ext>
            </a:extLst>
          </a:blip>
          <a:srcRect l="-160" t="15734" b="20010"/>
          <a:stretch/>
        </p:blipFill>
        <p:spPr>
          <a:xfrm rot="21540000">
            <a:off x="-434079" y="3260223"/>
            <a:ext cx="5526491" cy="375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569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5152">
                <p:cTn id="25" repeatCount="200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65152">
                <p:cTn id="26" repeatCount="200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9091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artoon Background of a Forest Stock Illustration - Illustration of  wallpaper, children: 6269994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42079"/>
            <a:ext cx="12192000" cy="700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48847" y="323212"/>
            <a:ext cx="609600" cy="609600"/>
          </a:xfrm>
          <a:prstGeom prst="rect">
            <a:avLst/>
          </a:prstGeom>
        </p:spPr>
      </p:pic>
      <p:pic>
        <p:nvPicPr>
          <p:cNvPr id="23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48847" y="1142078"/>
            <a:ext cx="609600" cy="609600"/>
          </a:xfrm>
          <a:prstGeom prst="rect">
            <a:avLst/>
          </a:prstGeom>
        </p:spPr>
      </p:pic>
      <p:pic>
        <p:nvPicPr>
          <p:cNvPr id="8" name="bensound-goodtogether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07816.291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48847" y="-695821"/>
            <a:ext cx="609600" cy="609600"/>
          </a:xfrm>
          <a:prstGeom prst="rect">
            <a:avLst/>
          </a:prstGeom>
        </p:spPr>
      </p:pic>
      <p:pic>
        <p:nvPicPr>
          <p:cNvPr id="3080" name="Picture 8" descr="Củi Rừng Khúc Gỗ Bị Mắc - Miễn Phí vector hình ảnh trên Pixaba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3314">
            <a:off x="7160266" y="4805256"/>
            <a:ext cx="3945052" cy="197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4808682" y="781673"/>
            <a:ext cx="7373257" cy="5152572"/>
            <a:chOff x="2859314" y="1378858"/>
            <a:chExt cx="7373257" cy="5152572"/>
          </a:xfrm>
        </p:grpSpPr>
        <p:grpSp>
          <p:nvGrpSpPr>
            <p:cNvPr id="25" name="Group 24"/>
            <p:cNvGrpSpPr/>
            <p:nvPr/>
          </p:nvGrpSpPr>
          <p:grpSpPr>
            <a:xfrm>
              <a:off x="2859314" y="1378858"/>
              <a:ext cx="7373257" cy="5152572"/>
              <a:chOff x="2960914" y="406400"/>
              <a:chExt cx="7373257" cy="5152572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2960914" y="406400"/>
                <a:ext cx="7373257" cy="515257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8" name="Picture 27" descr="Screen Clippin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0240" y="2442238"/>
                <a:ext cx="4421731" cy="237650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29" name="Text Box 9">
                <a:extLst>
                  <a:ext uri="{FF2B5EF4-FFF2-40B4-BE49-F238E27FC236}">
                    <a16:creationId xmlns:a16="http://schemas.microsoft.com/office/drawing/2014/main" id="{7013936A-F033-4479-8486-A289563D57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36684" y="1092775"/>
                <a:ext cx="6739343" cy="10772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36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Khi bê</a:t>
                </a:r>
                <a:r>
                  <a:rPr kumimoji="0" lang="en-US" altLang="en-US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vàng</a:t>
                </a:r>
                <a:r>
                  <a:rPr kumimoji="0" lang="en-US" altLang="en-US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quên</a:t>
                </a:r>
                <a:r>
                  <a:rPr kumimoji="0" lang="en-US" altLang="en-US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đường về,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dê</a:t>
                </a:r>
                <a:r>
                  <a:rPr kumimoji="0" lang="en-US" altLang="en-US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trắng</a:t>
                </a:r>
                <a:r>
                  <a:rPr kumimoji="0" lang="en-US" altLang="en-US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đã làm gì?</a:t>
                </a:r>
                <a:endPara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6" name="Picture 25" descr="Screen Clippi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1564438"/>
              <a:ext cx="616101" cy="628936"/>
            </a:xfrm>
            <a:prstGeom prst="rect">
              <a:avLst/>
            </a:prstGeom>
          </p:spPr>
        </p:pic>
      </p:grpSp>
      <p:pic>
        <p:nvPicPr>
          <p:cNvPr id="2052" name="Picture 4" descr="Fairy Gloriana | Fairy Gardening Australia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5615">
            <a:off x="3077330" y="843899"/>
            <a:ext cx="4238864" cy="423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282" b="78058" l="1644" r="97431">
                        <a14:backgroundMark x1="27749" y1="70777" x2="26824" y2="69612"/>
                        <a14:backgroundMark x1="22097" y1="61748" x2="20349" y2="60388"/>
                        <a14:backgroundMark x1="19836" y1="63495" x2="20349" y2="63107"/>
                        <a14:backgroundMark x1="24666" y1="69126" x2="24152" y2="70097"/>
                        <a14:backgroundMark x1="25694" y1="71553" x2="26002" y2="71845"/>
                        <a14:backgroundMark x1="22610" y1="70000" x2="22508" y2="69515"/>
                        <a14:backgroundMark x1="74409" y1="70583" x2="75642" y2="68738"/>
                        <a14:backgroundMark x1="77903" y1="66505" x2="77287" y2="65243"/>
                        <a14:backgroundMark x1="79959" y1="67670" x2="79651" y2="65243"/>
                        <a14:backgroundMark x1="82117" y1="62039" x2="83350" y2="61942"/>
                        <a14:backgroundMark x1="81501" y1="63204" x2="82117" y2="63981"/>
                        <a14:backgroundMark x1="81706" y1="59612" x2="82939" y2="59612"/>
                        <a14:backgroundMark x1="81192" y1="58155" x2="82220" y2="57767"/>
                        <a14:backgroundMark x1="79342" y1="56893" x2="79342" y2="55437"/>
                        <a14:backgroundMark x1="78931" y1="52718" x2="80473" y2="52039"/>
                        <a14:backgroundMark x1="76876" y1="57573" x2="77081" y2="56893"/>
                        <a14:backgroundMark x1="75540" y1="64175" x2="75540" y2="63398"/>
                        <a14:backgroundMark x1="74409" y1="62233" x2="73895" y2="62233"/>
                        <a14:backgroundMark x1="76259" y1="55437" x2="77287" y2="54951"/>
                        <a14:backgroundMark x1="74820" y1="57961" x2="75540" y2="58058"/>
                        <a14:backgroundMark x1="49949" y1="76214" x2="49949" y2="76214"/>
                        <a14:backgroundMark x1="41521" y1="9223" x2="41521" y2="9223"/>
                        <a14:backgroundMark x1="41521" y1="9223" x2="41521" y2="9223"/>
                        <a14:backgroundMark x1="41521" y1="9223" x2="41521" y2="9223"/>
                        <a14:backgroundMark x1="41727" y1="9223" x2="41727" y2="9223"/>
                      </a14:backgroundRemoval>
                    </a14:imgEffect>
                  </a14:imgLayer>
                </a14:imgProps>
              </a:ext>
            </a:extLst>
          </a:blip>
          <a:srcRect l="-160" t="15734" b="20010"/>
          <a:stretch/>
        </p:blipFill>
        <p:spPr>
          <a:xfrm rot="21540000">
            <a:off x="-171438" y="3230316"/>
            <a:ext cx="5389869" cy="366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0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5152">
                <p:cTn id="22" repeatCount="200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65152">
                <p:cTn id="23" repeatCount="200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2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2 Vector trẻ em vui chơi - file vector - Kho Stock Việt Nam">
            <a:extLst>
              <a:ext uri="{FF2B5EF4-FFF2-40B4-BE49-F238E27FC236}">
                <a16:creationId xmlns:a16="http://schemas.microsoft.com/office/drawing/2014/main" id="{79729307-EF02-4F26-9C6F-1596C7919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006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D94F9C8D-4216-4CE1-AD7E-D82938D24FF0}"/>
              </a:ext>
            </a:extLst>
          </p:cNvPr>
          <p:cNvSpPr/>
          <p:nvPr/>
        </p:nvSpPr>
        <p:spPr>
          <a:xfrm>
            <a:off x="3022120" y="2158939"/>
            <a:ext cx="5794075" cy="1472781"/>
          </a:xfrm>
          <a:prstGeom prst="roundRect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3" name="bensound-goodtogether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901.29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379304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8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35" end="1304.599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5143" y="1"/>
            <a:ext cx="12046857" cy="6858000"/>
          </a:xfrm>
          <a:prstGeom prst="rect">
            <a:avLst/>
          </a:prstGeom>
        </p:spPr>
      </p:pic>
      <p:pic>
        <p:nvPicPr>
          <p:cNvPr id="2" name="FILE_20211001_163346_Thoại 02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45003" y="467983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529" y="-297"/>
            <a:ext cx="12193057" cy="6858594"/>
          </a:xfrm>
          <a:custGeom>
            <a:avLst/>
            <a:gdLst>
              <a:gd name="connsiteX0" fmla="*/ 6287029 w 12193057"/>
              <a:gd name="connsiteY0" fmla="*/ 296 h 6858594"/>
              <a:gd name="connsiteX1" fmla="*/ 686329 w 12193057"/>
              <a:gd name="connsiteY1" fmla="*/ 3429297 h 6858594"/>
              <a:gd name="connsiteX2" fmla="*/ 6287029 w 12193057"/>
              <a:gd name="connsiteY2" fmla="*/ 6858298 h 6858594"/>
              <a:gd name="connsiteX3" fmla="*/ 11887729 w 12193057"/>
              <a:gd name="connsiteY3" fmla="*/ 3429297 h 6858594"/>
              <a:gd name="connsiteX4" fmla="*/ 6287029 w 12193057"/>
              <a:gd name="connsiteY4" fmla="*/ 296 h 6858594"/>
              <a:gd name="connsiteX5" fmla="*/ 0 w 12193057"/>
              <a:gd name="connsiteY5" fmla="*/ 0 h 6858594"/>
              <a:gd name="connsiteX6" fmla="*/ 12193057 w 12193057"/>
              <a:gd name="connsiteY6" fmla="*/ 0 h 6858594"/>
              <a:gd name="connsiteX7" fmla="*/ 12193057 w 12193057"/>
              <a:gd name="connsiteY7" fmla="*/ 6858594 h 6858594"/>
              <a:gd name="connsiteX8" fmla="*/ 0 w 12193057"/>
              <a:gd name="connsiteY8" fmla="*/ 6858594 h 68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3057" h="6858594">
                <a:moveTo>
                  <a:pt x="6287029" y="296"/>
                </a:moveTo>
                <a:cubicBezTo>
                  <a:pt x="3193848" y="296"/>
                  <a:pt x="686329" y="1535512"/>
                  <a:pt x="686329" y="3429297"/>
                </a:cubicBezTo>
                <a:cubicBezTo>
                  <a:pt x="686329" y="5323082"/>
                  <a:pt x="3193848" y="6858298"/>
                  <a:pt x="6287029" y="6858298"/>
                </a:cubicBezTo>
                <a:cubicBezTo>
                  <a:pt x="9380210" y="6858298"/>
                  <a:pt x="11887729" y="5323082"/>
                  <a:pt x="11887729" y="3429297"/>
                </a:cubicBezTo>
                <a:cubicBezTo>
                  <a:pt x="11887729" y="1535512"/>
                  <a:pt x="9380210" y="296"/>
                  <a:pt x="6287029" y="296"/>
                </a:cubicBezTo>
                <a:close/>
                <a:moveTo>
                  <a:pt x="0" y="0"/>
                </a:moveTo>
                <a:lnTo>
                  <a:pt x="12193057" y="0"/>
                </a:lnTo>
                <a:lnTo>
                  <a:pt x="12193057" y="6858594"/>
                </a:lnTo>
                <a:lnTo>
                  <a:pt x="0" y="6858594"/>
                </a:lnTo>
                <a:close/>
              </a:path>
            </a:pathLst>
          </a:cu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282" b="78058" l="1644" r="97431">
                        <a14:backgroundMark x1="27749" y1="70777" x2="26824" y2="69612"/>
                        <a14:backgroundMark x1="22097" y1="61748" x2="20349" y2="60388"/>
                        <a14:backgroundMark x1="19836" y1="63495" x2="20349" y2="63107"/>
                        <a14:backgroundMark x1="24666" y1="69126" x2="24152" y2="70097"/>
                        <a14:backgroundMark x1="25694" y1="71553" x2="26002" y2="71845"/>
                        <a14:backgroundMark x1="22610" y1="70000" x2="22508" y2="69515"/>
                        <a14:backgroundMark x1="74409" y1="70583" x2="75642" y2="68738"/>
                        <a14:backgroundMark x1="77903" y1="66505" x2="77287" y2="65243"/>
                        <a14:backgroundMark x1="79959" y1="67670" x2="79651" y2="65243"/>
                        <a14:backgroundMark x1="82117" y1="62039" x2="83350" y2="61942"/>
                        <a14:backgroundMark x1="81501" y1="63204" x2="82117" y2="63981"/>
                        <a14:backgroundMark x1="81706" y1="59612" x2="82939" y2="59612"/>
                        <a14:backgroundMark x1="81192" y1="58155" x2="82220" y2="57767"/>
                        <a14:backgroundMark x1="79342" y1="56893" x2="79342" y2="55437"/>
                        <a14:backgroundMark x1="78931" y1="52718" x2="80473" y2="52039"/>
                        <a14:backgroundMark x1="76876" y1="57573" x2="77081" y2="56893"/>
                        <a14:backgroundMark x1="75540" y1="64175" x2="75540" y2="63398"/>
                        <a14:backgroundMark x1="74409" y1="62233" x2="73895" y2="62233"/>
                        <a14:backgroundMark x1="76259" y1="55437" x2="77287" y2="54951"/>
                        <a14:backgroundMark x1="74820" y1="57961" x2="75540" y2="58058"/>
                        <a14:backgroundMark x1="49949" y1="76214" x2="49949" y2="76214"/>
                        <a14:backgroundMark x1="41521" y1="9223" x2="41521" y2="9223"/>
                        <a14:backgroundMark x1="41521" y1="9223" x2="41521" y2="9223"/>
                        <a14:backgroundMark x1="41521" y1="9223" x2="41521" y2="9223"/>
                        <a14:backgroundMark x1="41727" y1="9223" x2="41727" y2="9223"/>
                      </a14:backgroundRemoval>
                    </a14:imgEffect>
                  </a14:imgLayer>
                </a14:imgProps>
              </a:ext>
            </a:extLst>
          </a:blip>
          <a:srcRect l="-160" t="15734" b="20010"/>
          <a:stretch/>
        </p:blipFill>
        <p:spPr>
          <a:xfrm rot="21540000">
            <a:off x="13113" y="5316531"/>
            <a:ext cx="2241406" cy="152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4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Text Box 9">
            <a:extLst>
              <a:ext uri="{FF2B5EF4-FFF2-40B4-BE49-F238E27FC236}">
                <a16:creationId xmlns:a16="http://schemas.microsoft.com/office/drawing/2014/main" id="{7013936A-F033-4479-8486-A289563D5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0090" y="0"/>
            <a:ext cx="2819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77" name="Text Box 12">
            <a:extLst>
              <a:ext uri="{FF2B5EF4-FFF2-40B4-BE49-F238E27FC236}">
                <a16:creationId xmlns:a16="http://schemas.microsoft.com/office/drawing/2014/main" id="{EBCB83B7-4D97-4E64-8B30-6DD913F76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4560" y="1996440"/>
            <a:ext cx="2819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EE27395C-69F0-4929-B451-8D7456742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7325" y="6452030"/>
            <a:ext cx="2819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C1804DC3-682A-48B2-84B1-C831F6F39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656" y="613356"/>
            <a:ext cx="4705278" cy="67403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xưa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thuở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rừng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thẳm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dê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 năm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trời hạn hán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Suối cạn, cỏ héo khô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 gì nuôi đôi bạn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Chờ mưa đến bao giờ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àng đi tìm cỏ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Lang thang quên đường về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Dê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rắng thương bạn quá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 khắp nẻo tìm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 bây giờ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rắng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Vẫn gọi hoà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i: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! 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!”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          </a:t>
            </a:r>
            <a:endParaRPr kumimoji="0" lang="vi-V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a\Pictures\Screenshots\Screenshot (559).png">
            <a:extLst>
              <a:ext uri="{FF2B5EF4-FFF2-40B4-BE49-F238E27FC236}">
                <a16:creationId xmlns:a16="http://schemas.microsoft.com/office/drawing/2014/main" id="{D0EBAA35-4398-4AA0-92BB-0B4287E63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963" y="28581"/>
            <a:ext cx="7351294" cy="688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-464629" y="5239467"/>
            <a:ext cx="2025112" cy="1785587"/>
            <a:chOff x="-315838" y="1195388"/>
            <a:chExt cx="5668888" cy="5731805"/>
          </a:xfrm>
        </p:grpSpPr>
        <p:pic>
          <p:nvPicPr>
            <p:cNvPr id="8" name="图片 12">
              <a:extLst>
                <a:ext uri="{FF2B5EF4-FFF2-40B4-BE49-F238E27FC236}">
                  <a16:creationId xmlns:a16="http://schemas.microsoft.com/office/drawing/2014/main" id="{FFA6DAC2-488F-485C-824A-8AE60B8C57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75" y="1195388"/>
              <a:ext cx="5184775" cy="51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96A466EC-B468-4B7A-AC6A-2BE9667C73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5838" y="3281408"/>
              <a:ext cx="5154289" cy="3645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31" y="184878"/>
            <a:ext cx="673459" cy="649407"/>
          </a:xfrm>
          <a:prstGeom prst="rect">
            <a:avLst/>
          </a:prstGeom>
        </p:spPr>
      </p:pic>
      <p:pic>
        <p:nvPicPr>
          <p:cNvPr id="13" name="y2mate.com - Bell  Idea sound effects short v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34137" y="9735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33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3378" y="13620"/>
            <a:ext cx="6407451" cy="1109568"/>
          </a:xfrm>
          <a:prstGeom prst="rect">
            <a:avLst/>
          </a:prstGeom>
        </p:spPr>
      </p:pic>
      <p:sp>
        <p:nvSpPr>
          <p:cNvPr id="25602" name="Text Box 23"/>
          <p:cNvSpPr txBox="1">
            <a:spLocks noChangeArrowheads="1"/>
          </p:cNvSpPr>
          <p:nvPr/>
        </p:nvSpPr>
        <p:spPr bwMode="auto">
          <a:xfrm>
            <a:off x="690563" y="4456113"/>
            <a:ext cx="246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9" rIns="121917" bIns="6095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50" name="Picture 2" descr="Background thiếu nhi">
            <a:extLst>
              <a:ext uri="{FF2B5EF4-FFF2-40B4-BE49-F238E27FC236}">
                <a16:creationId xmlns:a16="http://schemas.microsoft.com/office/drawing/2014/main" id="{47655569-87B5-4C1B-B5D1-80FAFEDE8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2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17FC66B-8112-4D8B-81C8-FBA38C675F15}"/>
              </a:ext>
            </a:extLst>
          </p:cNvPr>
          <p:cNvSpPr txBox="1"/>
          <p:nvPr/>
        </p:nvSpPr>
        <p:spPr>
          <a:xfrm>
            <a:off x="1768912" y="1405505"/>
            <a:ext cx="8654176" cy="1433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 THUỘC LÒNG</a:t>
            </a:r>
          </a:p>
        </p:txBody>
      </p:sp>
      <p:pic>
        <p:nvPicPr>
          <p:cNvPr id="6" name="bensound-goodtogeth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379304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4226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ee the source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6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693378" y="419100"/>
            <a:ext cx="6222022" cy="58483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3378" y="13620"/>
            <a:ext cx="6407451" cy="1109568"/>
          </a:xfrm>
          <a:prstGeom prst="rect">
            <a:avLst/>
          </a:prstGeom>
        </p:spPr>
      </p:pic>
      <p:sp>
        <p:nvSpPr>
          <p:cNvPr id="25602" name="Text Box 23"/>
          <p:cNvSpPr txBox="1">
            <a:spLocks noChangeArrowheads="1"/>
          </p:cNvSpPr>
          <p:nvPr/>
        </p:nvSpPr>
        <p:spPr bwMode="auto">
          <a:xfrm>
            <a:off x="690563" y="4456113"/>
            <a:ext cx="246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9" rIns="121917" bIns="6095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WordArt 25"/>
          <p:cNvSpPr>
            <a:spLocks noChangeArrowheads="1" noChangeShapeType="1" noTextEdit="1"/>
          </p:cNvSpPr>
          <p:nvPr/>
        </p:nvSpPr>
        <p:spPr bwMode="auto">
          <a:xfrm>
            <a:off x="1524000" y="2819400"/>
            <a:ext cx="80899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0" cap="none" spc="0" normalizeH="0" baseline="0" noProof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52" b="97207" l="3514" r="76997">
                        <a14:foregroundMark x1="27316" y1="24022" x2="41214" y2="22905"/>
                        <a14:foregroundMark x1="32268" y1="37709" x2="36262" y2="36034"/>
                        <a14:foregroundMark x1="38498" y1="46369" x2="42492" y2="43575"/>
                        <a14:foregroundMark x1="45847" y1="41341" x2="49681" y2="58659"/>
                        <a14:foregroundMark x1="23003" y1="77654" x2="62620" y2="77933"/>
                        <a14:foregroundMark x1="17572" y1="87989" x2="75240" y2="87989"/>
                        <a14:foregroundMark x1="31629" y1="45810" x2="29872" y2="50559"/>
                        <a14:foregroundMark x1="13419" y1="67877" x2="15655" y2="67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620"/>
          <a:stretch/>
        </p:blipFill>
        <p:spPr>
          <a:xfrm>
            <a:off x="8753639" y="4456113"/>
            <a:ext cx="3476931" cy="25696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81216" y="-123492"/>
            <a:ext cx="6462793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 THUỘC LÒNG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8600BC12-88B8-480F-9BEB-3FD117DB4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960" y="1055250"/>
            <a:ext cx="2819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49E68EAE-47A4-4A45-A6FB-52D06BC80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3812" y="1696600"/>
            <a:ext cx="4343400" cy="204671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xưa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thuở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rừng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thẳm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rắng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EFD75057-8B34-4D47-8BB1-AB1F5153D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0012" y="3991610"/>
            <a:ext cx="4267200" cy="20467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năm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hán</a:t>
            </a:r>
            <a:endParaRPr kumimoji="0" lang="vi-V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Suối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vi-VN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cỏ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héo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khô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nuôi đôi </a:t>
            </a:r>
            <a:r>
              <a:rPr kumimoji="0" lang="vi-VN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endParaRPr kumimoji="0" lang="vi-V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Chờ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mưa </a:t>
            </a:r>
            <a:r>
              <a:rPr kumimoji="0" lang="vi-VN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vi-VN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  <a:endParaRPr kumimoji="0" lang="vi-V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y2mate.com - Bell  Idea sound effects short v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34137" y="9735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425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693378" y="419100"/>
            <a:ext cx="6222022" cy="58483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02" name="Text Box 23"/>
          <p:cNvSpPr txBox="1">
            <a:spLocks noChangeArrowheads="1"/>
          </p:cNvSpPr>
          <p:nvPr/>
        </p:nvSpPr>
        <p:spPr bwMode="auto">
          <a:xfrm>
            <a:off x="690563" y="4456113"/>
            <a:ext cx="246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9" rIns="121917" bIns="6095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WordArt 25"/>
          <p:cNvSpPr>
            <a:spLocks noChangeArrowheads="1" noChangeShapeType="1" noTextEdit="1"/>
          </p:cNvSpPr>
          <p:nvPr/>
        </p:nvSpPr>
        <p:spPr bwMode="auto">
          <a:xfrm>
            <a:off x="1524000" y="2819400"/>
            <a:ext cx="80899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0" cap="none" spc="0" normalizeH="0" baseline="0" noProof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52" b="97207" l="3514" r="76997">
                        <a14:foregroundMark x1="27316" y1="24022" x2="41214" y2="22905"/>
                        <a14:foregroundMark x1="32268" y1="37709" x2="36262" y2="36034"/>
                        <a14:foregroundMark x1="38498" y1="46369" x2="42492" y2="43575"/>
                        <a14:foregroundMark x1="45847" y1="41341" x2="49681" y2="58659"/>
                        <a14:foregroundMark x1="23003" y1="77654" x2="62620" y2="77933"/>
                        <a14:foregroundMark x1="17572" y1="87989" x2="75240" y2="87989"/>
                        <a14:foregroundMark x1="31629" y1="45810" x2="29872" y2="50559"/>
                        <a14:foregroundMark x1="13419" y1="67877" x2="15655" y2="67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620"/>
          <a:stretch/>
        </p:blipFill>
        <p:spPr>
          <a:xfrm>
            <a:off x="8753639" y="4456113"/>
            <a:ext cx="3476931" cy="2569670"/>
          </a:xfrm>
          <a:prstGeom prst="rect">
            <a:avLst/>
          </a:prstGeom>
        </p:spPr>
      </p:pic>
      <p:sp>
        <p:nvSpPr>
          <p:cNvPr id="10" name="Text Box 9">
            <a:extLst>
              <a:ext uri="{FF2B5EF4-FFF2-40B4-BE49-F238E27FC236}">
                <a16:creationId xmlns:a16="http://schemas.microsoft.com/office/drawing/2014/main" id="{8600BC12-88B8-480F-9BEB-3FD117DB4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9171" y="1127985"/>
            <a:ext cx="2819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49E68EAE-47A4-4A45-A6FB-52D06BC80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023" y="1769335"/>
            <a:ext cx="4343400" cy="204671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xưa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thuở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……………….. 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thẳm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………………….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………..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…………......</a:t>
            </a: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EFD75057-8B34-4D47-8BB1-AB1F5153D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7223" y="4064345"/>
            <a:ext cx="4267200" cy="20467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năm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trời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</a:t>
            </a:r>
            <a:endParaRPr kumimoji="0" lang="vi-V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Suối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…..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cỏ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…………...</a:t>
            </a:r>
            <a:endParaRPr kumimoji="0" lang="vi-V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 gì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………………….</a:t>
            </a:r>
            <a:endParaRPr kumimoji="0" lang="vi-V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Chờ mưa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……………...?</a:t>
            </a:r>
            <a:endParaRPr kumimoji="0" lang="vi-V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3378" y="13620"/>
            <a:ext cx="6407451" cy="11095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81216" y="-123492"/>
            <a:ext cx="6462793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 THUỘC LÒNG</a:t>
            </a:r>
          </a:p>
        </p:txBody>
      </p:sp>
    </p:spTree>
    <p:extLst>
      <p:ext uri="{BB962C8B-B14F-4D97-AF65-F5344CB8AC3E}">
        <p14:creationId xmlns:p14="http://schemas.microsoft.com/office/powerpoint/2010/main" val="1272175615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6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693378" y="419100"/>
            <a:ext cx="6222022" cy="58483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02" name="Text Box 23"/>
          <p:cNvSpPr txBox="1">
            <a:spLocks noChangeArrowheads="1"/>
          </p:cNvSpPr>
          <p:nvPr/>
        </p:nvSpPr>
        <p:spPr bwMode="auto">
          <a:xfrm>
            <a:off x="690563" y="4456113"/>
            <a:ext cx="246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9" rIns="121917" bIns="6095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WordArt 25"/>
          <p:cNvSpPr>
            <a:spLocks noChangeArrowheads="1" noChangeShapeType="1" noTextEdit="1"/>
          </p:cNvSpPr>
          <p:nvPr/>
        </p:nvSpPr>
        <p:spPr bwMode="auto">
          <a:xfrm>
            <a:off x="1524000" y="2819400"/>
            <a:ext cx="80899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0" cap="none" spc="0" normalizeH="0" baseline="0" noProof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52" b="97207" l="3514" r="76997">
                        <a14:foregroundMark x1="27316" y1="24022" x2="41214" y2="22905"/>
                        <a14:foregroundMark x1="32268" y1="37709" x2="36262" y2="36034"/>
                        <a14:foregroundMark x1="38498" y1="46369" x2="42492" y2="43575"/>
                        <a14:foregroundMark x1="45847" y1="41341" x2="49681" y2="58659"/>
                        <a14:foregroundMark x1="23003" y1="77654" x2="62620" y2="77933"/>
                        <a14:foregroundMark x1="17572" y1="87989" x2="75240" y2="87989"/>
                        <a14:foregroundMark x1="31629" y1="45810" x2="29872" y2="50559"/>
                        <a14:foregroundMark x1="13419" y1="67877" x2="15655" y2="67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620"/>
          <a:stretch/>
        </p:blipFill>
        <p:spPr>
          <a:xfrm>
            <a:off x="8753639" y="4456113"/>
            <a:ext cx="3476931" cy="2569670"/>
          </a:xfrm>
          <a:prstGeom prst="rect">
            <a:avLst/>
          </a:prstGeom>
        </p:spPr>
      </p:pic>
      <p:sp>
        <p:nvSpPr>
          <p:cNvPr id="10" name="Text Box 9">
            <a:extLst>
              <a:ext uri="{FF2B5EF4-FFF2-40B4-BE49-F238E27FC236}">
                <a16:creationId xmlns:a16="http://schemas.microsoft.com/office/drawing/2014/main" id="{8600BC12-88B8-480F-9BEB-3FD117DB4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9060" y="1055250"/>
            <a:ext cx="2819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49E68EAE-47A4-4A45-A6FB-52D06BC80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0912" y="1696600"/>
            <a:ext cx="4343400" cy="204671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……………………….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……………………...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lang="en-US" altLang="en-US" sz="280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……………………….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EFD75057-8B34-4D47-8BB1-AB1F5153D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7112" y="3991610"/>
            <a:ext cx="4267200" cy="20467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…………………….</a:t>
            </a:r>
            <a:endParaRPr kumimoji="0" lang="vi-V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</a:t>
            </a:r>
            <a:endParaRPr kumimoji="0" lang="vi-V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…………………….</a:t>
            </a:r>
            <a:endParaRPr kumimoji="0" lang="vi-V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Chờ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…………………..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  <a:endParaRPr kumimoji="0" lang="vi-V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3378" y="13620"/>
            <a:ext cx="6407451" cy="11095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81216" y="-123492"/>
            <a:ext cx="6462793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 THUỘC LÒNG</a:t>
            </a:r>
          </a:p>
        </p:txBody>
      </p:sp>
    </p:spTree>
    <p:extLst>
      <p:ext uri="{BB962C8B-B14F-4D97-AF65-F5344CB8AC3E}">
        <p14:creationId xmlns:p14="http://schemas.microsoft.com/office/powerpoint/2010/main" val="4121343471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ee the source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6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lank wooden frame in nature park scene Royalty Free Vector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4900" y="648930"/>
            <a:ext cx="8200214" cy="719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860" y="2960888"/>
            <a:ext cx="3663336" cy="2856326"/>
          </a:xfrm>
          <a:prstGeom prst="rect">
            <a:avLst/>
          </a:prstGeom>
        </p:spPr>
      </p:pic>
      <p:pic>
        <p:nvPicPr>
          <p:cNvPr id="7" name="Picture 2" descr="Blank wooden frame in nature park scene Royalty Free Vector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25960" y="627094"/>
            <a:ext cx="8509038" cy="746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4284" y="3026005"/>
            <a:ext cx="3499372" cy="27290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93378" y="0"/>
            <a:ext cx="6407451" cy="11095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81216" y="-137112"/>
            <a:ext cx="6462793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 THUỘC LÒNG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481" y="783491"/>
            <a:ext cx="1192912" cy="123118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06500" y="2349748"/>
            <a:ext cx="339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đọc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lòng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thể hiện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này.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72869" y="2297477"/>
            <a:ext cx="4839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Chuyện</a:t>
            </a:r>
            <a:r>
              <a:rPr lang="en-US" dirty="0"/>
              <a:t> gì </a:t>
            </a:r>
            <a:r>
              <a:rPr lang="en-US" dirty="0" err="1"/>
              <a:t>xảy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khiến</a:t>
            </a:r>
            <a:r>
              <a:rPr lang="en-US" dirty="0"/>
              <a:t> bê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đi tìm </a:t>
            </a:r>
            <a:r>
              <a:rPr lang="en-US" dirty="0" err="1"/>
              <a:t>cỏ</a:t>
            </a:r>
            <a:r>
              <a:rPr lang="en-US" dirty="0"/>
              <a:t>?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đọc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lòng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thể hiện điều đó.</a:t>
            </a:r>
          </a:p>
        </p:txBody>
      </p:sp>
      <p:pic>
        <p:nvPicPr>
          <p:cNvPr id="1026" name="Picture 2" descr="Cartoon Stars PNG Images, Cartoon Stars Clipart Free Download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92" y="4968851"/>
            <a:ext cx="802135" cy="79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artoon Stars PNG Images, Cartoon Stars Clipart Free Download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2995">
            <a:off x="1650259" y="4962669"/>
            <a:ext cx="802135" cy="79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artoon Stars PNG Images, Cartoon Stars Clipart Free Download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8030">
            <a:off x="2633127" y="4957946"/>
            <a:ext cx="802135" cy="79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artoon Stars PNG Images, Cartoon Stars Clipart Free Download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9" y="4953225"/>
            <a:ext cx="802135" cy="79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artoon Stars PNG Images, Cartoon Stars Clipart Free Download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8093">
            <a:off x="4536847" y="4933073"/>
            <a:ext cx="802135" cy="79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901825" y="460375"/>
            <a:ext cx="609600" cy="609600"/>
          </a:xfrm>
          <a:prstGeom prst="rect">
            <a:avLst/>
          </a:prstGeom>
        </p:spPr>
      </p:pic>
      <p:pic>
        <p:nvPicPr>
          <p:cNvPr id="21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901825" y="1392902"/>
            <a:ext cx="609600" cy="609600"/>
          </a:xfrm>
          <a:prstGeom prst="rect">
            <a:avLst/>
          </a:prstGeom>
        </p:spPr>
      </p:pic>
      <p:pic>
        <p:nvPicPr>
          <p:cNvPr id="22" name="Picture 2" descr="Cartoon Stars PNG Images, Cartoon Stars Clipart Free Download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524" y="4978295"/>
            <a:ext cx="802135" cy="79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artoon Stars PNG Images, Cartoon Stars Clipart Free Download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2995">
            <a:off x="7974857" y="4978295"/>
            <a:ext cx="802135" cy="79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artoon Stars PNG Images, Cartoon Stars Clipart Free Download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8030">
            <a:off x="8957725" y="4973572"/>
            <a:ext cx="802135" cy="79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artoon Stars PNG Images, Cartoon Stars Clipart Free Download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6637" y="4968851"/>
            <a:ext cx="802135" cy="79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artoon Stars PNG Images, Cartoon Stars Clipart Free Download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8093">
            <a:off x="10861445" y="4948699"/>
            <a:ext cx="802135" cy="79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01449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65152">
                <p:cTn id="2" repeatCount="200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64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164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65152">
                <p:cTn id="122" repeatCount="200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ỏ Xanh Nền Cỏ Lá Xanh Thiên Nhiên Trong Lành, Cỏ Xanh, Thiên Nhiên Trong  Lành, Thông Qua Tàu Hỏa Hình nền Vector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8" y="0"/>
            <a:ext cx="122021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lank wooden frame in nature park scene Royalty Free Vector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4300" y="-1117600"/>
            <a:ext cx="11912600" cy="927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83284" y="4999842"/>
            <a:ext cx="5107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Học</a:t>
            </a:r>
            <a:r>
              <a:rPr lang="en-US" sz="2800" b="1" dirty="0"/>
              <a:t> </a:t>
            </a:r>
            <a:r>
              <a:rPr lang="en-US" sz="2800" b="1" dirty="0" err="1"/>
              <a:t>thuộc</a:t>
            </a:r>
            <a:r>
              <a:rPr lang="en-US" sz="2800" b="1" dirty="0"/>
              <a:t> </a:t>
            </a:r>
            <a:r>
              <a:rPr lang="en-US" sz="2800" b="1" dirty="0" err="1"/>
              <a:t>lòng</a:t>
            </a:r>
            <a:r>
              <a:rPr lang="en-US" sz="2800" b="1" dirty="0"/>
              <a:t> 2 </a:t>
            </a:r>
            <a:r>
              <a:rPr lang="en-US" sz="2800" b="1" dirty="0" err="1"/>
              <a:t>khổ</a:t>
            </a:r>
            <a:r>
              <a:rPr lang="en-US" sz="2800" b="1" dirty="0"/>
              <a:t> </a:t>
            </a:r>
            <a:r>
              <a:rPr lang="en-US" sz="2800" b="1" dirty="0" err="1"/>
              <a:t>thơ</a:t>
            </a:r>
            <a:r>
              <a:rPr lang="en-US" sz="2800" b="1" dirty="0"/>
              <a:t> </a:t>
            </a:r>
            <a:r>
              <a:rPr lang="en-US" sz="2800" b="1" dirty="0" err="1"/>
              <a:t>đầu</a:t>
            </a:r>
            <a:r>
              <a:rPr lang="en-US" sz="2800" b="1" dirty="0"/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3939" y="1791262"/>
            <a:ext cx="3663336" cy="28563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76640" y="1791262"/>
            <a:ext cx="3499372" cy="2729070"/>
          </a:xfrm>
          <a:prstGeom prst="rect">
            <a:avLst/>
          </a:prstGeom>
        </p:spPr>
      </p:pic>
      <p:pic>
        <p:nvPicPr>
          <p:cNvPr id="13" name="Picture 2" descr="See the source image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6875" y1="15109" x2="14875" y2="65265"/>
                        <a14:foregroundMark x1="12125" y1="11994" x2="9875" y2="28505"/>
                        <a14:foregroundMark x1="5125" y1="12617" x2="5875" y2="17913"/>
                        <a14:foregroundMark x1="12875" y1="11059" x2="24625" y2="13863"/>
                        <a14:foregroundMark x1="14375" y1="7009" x2="12125" y2="4206"/>
                        <a14:foregroundMark x1="22625" y1="3894" x2="22375" y2="156"/>
                        <a14:foregroundMark x1="29375" y1="9813" x2="31625" y2="7944"/>
                        <a14:foregroundMark x1="10875" y1="40966" x2="12375" y2="50312"/>
                        <a14:foregroundMark x1="21625" y1="39408" x2="21375" y2="50000"/>
                        <a14:foregroundMark x1="10375" y1="39408" x2="10875" y2="50623"/>
                        <a14:foregroundMark x1="12125" y1="38474" x2="13875" y2="48131"/>
                        <a14:foregroundMark x1="10625" y1="49065" x2="10625" y2="53115"/>
                        <a14:foregroundMark x1="11125" y1="51558" x2="13125" y2="52181"/>
                        <a14:foregroundMark x1="19625" y1="41277" x2="18875" y2="50935"/>
                        <a14:foregroundMark x1="31625" y1="19159" x2="31625" y2="22274"/>
                        <a14:foregroundMark x1="52375" y1="31931" x2="57625" y2="50312"/>
                        <a14:foregroundMark x1="55875" y1="35670" x2="63125" y2="46262"/>
                        <a14:foregroundMark x1="50375" y1="39408" x2="52875" y2="44704"/>
                        <a14:foregroundMark x1="50375" y1="17601" x2="73625" y2="28193"/>
                        <a14:foregroundMark x1="76875" y1="63707" x2="96375" y2="58411"/>
                        <a14:foregroundMark x1="82875" y1="65888" x2="98125" y2="64019"/>
                        <a14:foregroundMark x1="78625" y1="58100" x2="94875" y2="53738"/>
                        <a14:foregroundMark x1="86125" y1="67445" x2="93375" y2="68380"/>
                        <a14:foregroundMark x1="89625" y1="62461" x2="99375" y2="60592"/>
                        <a14:foregroundMark x1="93875" y1="57477" x2="97125" y2="55296"/>
                        <a14:foregroundMark x1="7625" y1="11371" x2="10875" y2="13863"/>
                        <a14:foregroundMark x1="6625" y1="23209" x2="8625" y2="24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6012" y="4832799"/>
            <a:ext cx="2523615" cy="202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93378" y="0"/>
            <a:ext cx="6407451" cy="110956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681216" y="-137112"/>
            <a:ext cx="6462793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 THUỘC LÒNG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481" y="783491"/>
            <a:ext cx="1192912" cy="1231187"/>
          </a:xfrm>
          <a:prstGeom prst="rect">
            <a:avLst/>
          </a:prstGeom>
        </p:spPr>
      </p:pic>
      <p:pic>
        <p:nvPicPr>
          <p:cNvPr id="17" name="Picture 2" descr="Cartoon Stars PNG Images, Cartoon Stars Clipart Free Download"/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833" y="1099121"/>
            <a:ext cx="455194" cy="45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artoon Stars PNG Images, Cartoon Stars Clipart Free Download"/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2995">
            <a:off x="2642429" y="1248310"/>
            <a:ext cx="455194" cy="45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artoon Stars PNG Images, Cartoon Stars Clipart Free Download"/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8030">
            <a:off x="3282616" y="1096534"/>
            <a:ext cx="455194" cy="45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artoon Stars PNG Images, Cartoon Stars Clipart Free Download"/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696" y="1239557"/>
            <a:ext cx="455194" cy="45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artoon Stars PNG Images, Cartoon Stars Clipart Free Download"/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8093">
            <a:off x="4659691" y="1239557"/>
            <a:ext cx="455194" cy="45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artoon Stars PNG Images, Cartoon Stars Clipart Free Download"/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75" y="1275831"/>
            <a:ext cx="475669" cy="47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artoon Stars PNG Images, Cartoon Stars Clipart Free Download"/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2995">
            <a:off x="6146672" y="1173956"/>
            <a:ext cx="475669" cy="47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artoon Stars PNG Images, Cartoon Stars Clipart Free Download"/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8030">
            <a:off x="6965916" y="1135093"/>
            <a:ext cx="475669" cy="47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artoon Stars PNG Images, Cartoon Stars Clipart Free Download"/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947" y="1161831"/>
            <a:ext cx="475669" cy="47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artoon Stars PNG Images, Cartoon Stars Clipart Free Download"/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8093">
            <a:off x="8558379" y="1134290"/>
            <a:ext cx="475669" cy="47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916774" y="1370590"/>
            <a:ext cx="609600" cy="609600"/>
          </a:xfrm>
          <a:prstGeom prst="rect">
            <a:avLst/>
          </a:prstGeom>
        </p:spPr>
      </p:pic>
      <p:pic>
        <p:nvPicPr>
          <p:cNvPr id="29" name="Tieng-yeah-tre-con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909467" y="24164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6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1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65152">
                <p:cTn id="122" repeatCount="200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Text Box 9">
            <a:extLst>
              <a:ext uri="{FF2B5EF4-FFF2-40B4-BE49-F238E27FC236}">
                <a16:creationId xmlns:a16="http://schemas.microsoft.com/office/drawing/2014/main" id="{7013936A-F033-4479-8486-A289563D5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0090" y="0"/>
            <a:ext cx="2819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77" name="Text Box 12">
            <a:extLst>
              <a:ext uri="{FF2B5EF4-FFF2-40B4-BE49-F238E27FC236}">
                <a16:creationId xmlns:a16="http://schemas.microsoft.com/office/drawing/2014/main" id="{EBCB83B7-4D97-4E64-8B30-6DD913F76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4560" y="1996440"/>
            <a:ext cx="2819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EE27395C-69F0-4929-B451-8D7456742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7325" y="6452030"/>
            <a:ext cx="2819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C1804DC3-682A-48B2-84B1-C831F6F39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656" y="613356"/>
            <a:ext cx="4705278" cy="67403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xưa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thuở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rừng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thẳm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dê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 năm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trời hạn hán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Suối cạn, cỏ héo khô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 gì nuôi đôi bạn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Chờ mưa đến bao giờ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àng đi tìm cỏ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Lang thang quên đường về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Dê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rắng thương bạn quá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 khắp nẻo tìm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 bây giờ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rắng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Vẫn gọi hoà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i: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! 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!”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          </a:t>
            </a:r>
            <a:endParaRPr kumimoji="0" lang="vi-V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a\Pictures\Screenshots\Screenshot (559).png">
            <a:extLst>
              <a:ext uri="{FF2B5EF4-FFF2-40B4-BE49-F238E27FC236}">
                <a16:creationId xmlns:a16="http://schemas.microsoft.com/office/drawing/2014/main" id="{D0EBAA35-4398-4AA0-92BB-0B4287E63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963" y="28581"/>
            <a:ext cx="7351294" cy="688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64" y="97624"/>
            <a:ext cx="1111627" cy="1071926"/>
          </a:xfrm>
          <a:prstGeom prst="rect">
            <a:avLst/>
          </a:prstGeom>
        </p:spPr>
      </p:pic>
      <p:pic>
        <p:nvPicPr>
          <p:cNvPr id="9" name="y2mate.com - Bell  Idea sound effects short v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34137" y="9735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8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ee the source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51541" y="701513"/>
            <a:ext cx="11509830" cy="4407516"/>
            <a:chOff x="362856" y="382197"/>
            <a:chExt cx="11509830" cy="6475803"/>
          </a:xfrm>
        </p:grpSpPr>
        <p:sp>
          <p:nvSpPr>
            <p:cNvPr id="6" name="MH_Other_16">
              <a:extLst>
                <a:ext uri="{FF2B5EF4-FFF2-40B4-BE49-F238E27FC236}">
                  <a16:creationId xmlns:a16="http://schemas.microsoft.com/office/drawing/2014/main" id="{761D4AA3-EE43-4A93-8D51-AE0A634883C0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362856" y="382197"/>
              <a:ext cx="11509830" cy="6475803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rgbClr val="FE9F03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7" name="MH_Other_16">
              <a:extLst>
                <a:ext uri="{FF2B5EF4-FFF2-40B4-BE49-F238E27FC236}">
                  <a16:creationId xmlns:a16="http://schemas.microsoft.com/office/drawing/2014/main" id="{761D4AA3-EE43-4A93-8D51-AE0A634883C0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 rot="21406501">
              <a:off x="724892" y="653507"/>
              <a:ext cx="10742216" cy="5933182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19" name="Rounded Rectangle 18"/>
          <p:cNvSpPr/>
          <p:nvPr/>
        </p:nvSpPr>
        <p:spPr>
          <a:xfrm>
            <a:off x="976222" y="1883452"/>
            <a:ext cx="10239555" cy="1736646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3200" b="1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Bài1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hững từ ngữ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endParaRPr lang="en-US" sz="32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380343" y="2656114"/>
            <a:ext cx="6966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259943" y="2656114"/>
            <a:ext cx="44486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01825" y="460375"/>
            <a:ext cx="609600" cy="6096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841749" y="3500078"/>
            <a:ext cx="4676228" cy="2763113"/>
            <a:chOff x="3841749" y="3500078"/>
            <a:chExt cx="4676228" cy="2763113"/>
          </a:xfrm>
        </p:grpSpPr>
        <p:sp>
          <p:nvSpPr>
            <p:cNvPr id="4" name="Rectangle 3"/>
            <p:cNvSpPr/>
            <p:nvPr/>
          </p:nvSpPr>
          <p:spPr>
            <a:xfrm>
              <a:off x="3841749" y="3954867"/>
              <a:ext cx="4508500" cy="230832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lvl="0" fontAlgn="base">
                <a:spcAft>
                  <a:spcPct val="0"/>
                </a:spcAft>
                <a:defRPr/>
              </a:pPr>
              <a:r>
                <a:rPr lang="en-US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vi-VN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Bê </a:t>
              </a:r>
              <a:r>
                <a:rPr lang="en-US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vi-VN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àng đi tìm cỏ</a:t>
              </a:r>
            </a:p>
            <a:p>
              <a:pPr lvl="0" fontAlgn="base">
                <a:spcAft>
                  <a:spcPct val="0"/>
                </a:spcAft>
                <a:defRPr/>
              </a:pPr>
              <a:r>
                <a:rPr lang="en-US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vi-VN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Lang thang quên đường về</a:t>
              </a:r>
            </a:p>
            <a:p>
              <a:pPr lvl="0" fontAlgn="base">
                <a:spcAft>
                  <a:spcPct val="0"/>
                </a:spcAft>
                <a:defRPr/>
              </a:pPr>
              <a:r>
                <a:rPr lang="en-US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vi-VN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Dê </a:t>
              </a:r>
              <a:r>
                <a:rPr lang="en-US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vi-VN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rắng thương bạn quá</a:t>
              </a:r>
            </a:p>
            <a:p>
              <a:pPr lvl="0" fontAlgn="base">
                <a:spcAft>
                  <a:spcPct val="0"/>
                </a:spcAft>
                <a:defRPr/>
              </a:pPr>
              <a:r>
                <a:rPr lang="en-US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vi-VN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Chạy khắp nẻo tìm </a:t>
              </a:r>
              <a:r>
                <a:rPr lang="en-US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vi-VN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ê</a:t>
              </a:r>
            </a:p>
            <a:p>
              <a:pPr lvl="0" fontAlgn="base">
                <a:spcAft>
                  <a:spcPct val="0"/>
                </a:spcAft>
                <a:defRPr/>
              </a:pPr>
              <a:r>
                <a:rPr lang="en-US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vi-VN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 bây giờ </a:t>
              </a:r>
              <a:r>
                <a:rPr lang="en-US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vi-VN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ê </a:t>
              </a:r>
              <a:r>
                <a:rPr lang="en-US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vi-VN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rắng</a:t>
              </a:r>
            </a:p>
            <a:p>
              <a:pPr lvl="0" eaLnBrk="0" fontAlgn="base" hangingPunct="0">
                <a:spcAft>
                  <a:spcPct val="0"/>
                </a:spcAft>
                <a:defRPr/>
              </a:pPr>
              <a:r>
                <a:rPr lang="en-US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vi-VN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Vẫn gọi hoà</a:t>
              </a:r>
              <a:r>
                <a:rPr lang="en-US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i:</a:t>
              </a:r>
              <a:r>
                <a:rPr lang="vi-VN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vi-VN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Bê</a:t>
              </a:r>
              <a:r>
                <a:rPr lang="en-US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! </a:t>
              </a:r>
              <a:r>
                <a:rPr lang="vi-VN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Bê</a:t>
              </a:r>
              <a:r>
                <a:rPr lang="en-US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!”</a:t>
              </a:r>
              <a:endPara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52" name="Picture 4" descr="Colored pencil, Free Pencil s, pencil, colored Pencil, blue Pencil png |  PNGWing"/>
            <p:cNvPicPr>
              <a:picLocks noChangeAspect="1" noChangeArrowheads="1"/>
            </p:cNvPicPr>
            <p:nvPr/>
          </p:nvPicPr>
          <p:blipFill rotWithShape="1"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2" r="37598" b="18715"/>
            <a:stretch/>
          </p:blipFill>
          <p:spPr bwMode="auto">
            <a:xfrm>
              <a:off x="7913847" y="3500078"/>
              <a:ext cx="604130" cy="994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5359819" y="4679771"/>
            <a:ext cx="21034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Aft>
                <a:spcPct val="0"/>
              </a:spcAft>
              <a:defRPr/>
            </a:pPr>
            <a:r>
              <a:rPr lang="vi-V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 bạn quá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5399313" y="5109029"/>
            <a:ext cx="19449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96291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4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5152">
                <p:cTn id="2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y2mate.com - Green fields Background cartoon animation Nature landscape Motion graphics  bee flowers animation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844410" y="300697"/>
            <a:ext cx="3144713" cy="838200"/>
          </a:xfrm>
          <a:prstGeom prst="roundRect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  <a:cs typeface="Times New Roman" panose="02020603050405020304" pitchFamily="18" charset="0"/>
              </a:rPr>
              <a:t>KHỞI ĐỘNG   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742269" y="0"/>
            <a:ext cx="1696596" cy="1371600"/>
            <a:chOff x="188623" y="0"/>
            <a:chExt cx="2381305" cy="2023924"/>
          </a:xfrm>
        </p:grpSpPr>
        <p:sp>
          <p:nvSpPr>
            <p:cNvPr id="5" name="Oval 4"/>
            <p:cNvSpPr/>
            <p:nvPr/>
          </p:nvSpPr>
          <p:spPr>
            <a:xfrm>
              <a:off x="188623" y="100331"/>
              <a:ext cx="1923593" cy="19235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Oval 5"/>
            <p:cNvSpPr/>
            <p:nvPr/>
          </p:nvSpPr>
          <p:spPr>
            <a:xfrm>
              <a:off x="304800" y="231798"/>
              <a:ext cx="1670537" cy="1670537"/>
            </a:xfrm>
            <a:prstGeom prst="ellipse">
              <a:avLst/>
            </a:prstGeom>
            <a:solidFill>
              <a:srgbClr val="FF7C80"/>
            </a:solidFill>
            <a:ln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716" b="96645" l="0" r="52396">
                          <a14:foregroundMark x1="16454" y1="32268" x2="16454" y2="32268"/>
                          <a14:foregroundMark x1="33866" y1="28914" x2="33866" y2="28914"/>
                          <a14:foregroundMark x1="32428" y1="27955" x2="32428" y2="27955"/>
                          <a14:foregroundMark x1="26677" y1="38179" x2="26677" y2="38179"/>
                          <a14:foregroundMark x1="25240" y1="87700" x2="25240" y2="87700"/>
                          <a14:foregroundMark x1="24121" y1="91693" x2="24121" y2="91693"/>
                          <a14:foregroundMark x1="22364" y1="91214" x2="22364" y2="91214"/>
                          <a14:foregroundMark x1="22364" y1="91214" x2="22364" y2="91214"/>
                          <a14:foregroundMark x1="25240" y1="91374" x2="25240" y2="91374"/>
                          <a14:foregroundMark x1="25240" y1="91374" x2="25240" y2="91374"/>
                          <a14:foregroundMark x1="34505" y1="87700" x2="34505" y2="87700"/>
                          <a14:foregroundMark x1="36422" y1="91693" x2="36422" y2="91693"/>
                          <a14:foregroundMark x1="36422" y1="91534" x2="36422" y2="91534"/>
                          <a14:foregroundMark x1="35783" y1="91853" x2="32268" y2="88818"/>
                          <a14:foregroundMark x1="36901" y1="92173" x2="38498" y2="90735"/>
                          <a14:foregroundMark x1="26038" y1="90895" x2="28275" y2="891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716" y="0"/>
              <a:ext cx="1977212" cy="1977212"/>
            </a:xfrm>
            <a:prstGeom prst="rect">
              <a:avLst/>
            </a:prstGeom>
          </p:spPr>
        </p:pic>
      </p:grpSp>
      <p:pic>
        <p:nvPicPr>
          <p:cNvPr id="10" name="y2mate.com -  Karaoke HD  Chị Ong Nâu Và Em Bé  Âm Nhạc Lớp 3  CD Chuẩn Bộ Giáo Dục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25117.8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09600" y="60372"/>
            <a:ext cx="609600" cy="609600"/>
          </a:xfrm>
          <a:prstGeom prst="rect">
            <a:avLst/>
          </a:prstGeom>
        </p:spPr>
      </p:pic>
      <p:pic>
        <p:nvPicPr>
          <p:cNvPr id="14" name="OV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56318" y="1738336"/>
            <a:ext cx="609600" cy="609600"/>
          </a:xfrm>
          <a:prstGeom prst="rect">
            <a:avLst/>
          </a:prstGeom>
        </p:spPr>
      </p:pic>
      <p:pic>
        <p:nvPicPr>
          <p:cNvPr id="1032" name="Picture 8" descr="bee biene abeille fun summer ete sommer insect spring printemps animal  animals animaux gif anime animated animation tube mignon, bee , biene ,  abeille , fun , summer , ete , sommer ,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99" y="1130060"/>
            <a:ext cx="1810325" cy="281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60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remove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125E-6 -3.7037E-7 L 0.01302 0.04861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" y="24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0" presetClass="path" presetSubtype="0" accel="50000" decel="5000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Motion origin="layout" path="M 0.01302 0.04861 C 0.02031 0.10139 0.05403 0.17222 0.11067 0.1743 C 0.16731 0.17639 0.23099 0.06203 0.35234 0.06111 C 0.46211 0.06111 0.44583 0.15416 0.49817 0.14143 C 0.55052 0.1287 0.54935 -0.01505 0.66692 -0.01505 C 0.77239 -0.01505 0.75507 0.06504 0.80768 0.09028 C 0.86041 0.11574 0.90117 0.1368 0.98307 0.1368 C 1.02994 0.1368 0.98424 0.03148 0.98776 0.04861 " pathEditMode="relative" rAng="0" ptsTypes="AAAAAAAA">
                                      <p:cBhvr>
                                        <p:cTn id="14" dur="5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70" y="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>
              <p:cMediaNode vol="9091" numSld="2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See the source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6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551541" y="-47626"/>
            <a:ext cx="11509830" cy="6468537"/>
            <a:chOff x="362856" y="382197"/>
            <a:chExt cx="11509830" cy="6475803"/>
          </a:xfrm>
        </p:grpSpPr>
        <p:sp>
          <p:nvSpPr>
            <p:cNvPr id="12" name="MH_Other_16">
              <a:extLst>
                <a:ext uri="{FF2B5EF4-FFF2-40B4-BE49-F238E27FC236}">
                  <a16:creationId xmlns:a16="http://schemas.microsoft.com/office/drawing/2014/main" id="{761D4AA3-EE43-4A93-8D51-AE0A634883C0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362856" y="382197"/>
              <a:ext cx="11509830" cy="6475803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rgbClr val="FE9F03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3" name="MH_Other_16">
              <a:extLst>
                <a:ext uri="{FF2B5EF4-FFF2-40B4-BE49-F238E27FC236}">
                  <a16:creationId xmlns:a16="http://schemas.microsoft.com/office/drawing/2014/main" id="{761D4AA3-EE43-4A93-8D51-AE0A634883C0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 rot="21406501">
              <a:off x="724712" y="647143"/>
              <a:ext cx="10968221" cy="5933182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204" y="2615440"/>
            <a:ext cx="4307255" cy="3019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20912" y="833418"/>
            <a:ext cx="11342173" cy="2308324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Đ</a:t>
            </a:r>
            <a:r>
              <a:rPr lang="vi-VN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óng vai một người bạn trong rừng, </a:t>
            </a:r>
            <a:endParaRPr lang="en-US" sz="32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nói lời an ủi dê trắng.</a:t>
            </a:r>
            <a:endParaRPr lang="en-US" sz="32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defRPr/>
            </a:pPr>
            <a:endParaRPr lang="en-US" sz="32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21622562-D3C5-4CE0-8EFC-06072112C8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66396" y="4721678"/>
            <a:ext cx="1242236" cy="17754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67518" t="24478" r="20931" b="41337"/>
          <a:stretch/>
        </p:blipFill>
        <p:spPr>
          <a:xfrm>
            <a:off x="8177944" y="4062903"/>
            <a:ext cx="1777789" cy="2485339"/>
          </a:xfrm>
          <a:prstGeom prst="ellipse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:a16="http://schemas.microsoft.com/office/drawing/2014/main" id="{5E5D0B11-33B0-49C3-BD54-3E9B25F11A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3450" y="5895796"/>
            <a:ext cx="975141" cy="828396"/>
          </a:xfrm>
          <a:prstGeom prst="rect">
            <a:avLst/>
          </a:prstGeom>
        </p:spPr>
      </p:pic>
      <p:pic>
        <p:nvPicPr>
          <p:cNvPr id="8" name="图片 41">
            <a:extLst>
              <a:ext uri="{FF2B5EF4-FFF2-40B4-BE49-F238E27FC236}">
                <a16:creationId xmlns:a16="http://schemas.microsoft.com/office/drawing/2014/main" id="{B70EB471-F3FC-43DB-8A8D-BF5C1FC599E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69" b="8666"/>
          <a:stretch/>
        </p:blipFill>
        <p:spPr>
          <a:xfrm>
            <a:off x="0" y="6470636"/>
            <a:ext cx="12192000" cy="3862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63" b="5154"/>
          <a:stretch/>
        </p:blipFill>
        <p:spPr>
          <a:xfrm>
            <a:off x="9733379" y="3240556"/>
            <a:ext cx="1682624" cy="3180355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3526116" y="1538513"/>
            <a:ext cx="15538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303058" y="2256970"/>
            <a:ext cx="19671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74139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5"/>
          <p:cNvGrpSpPr>
            <a:grpSpLocks/>
          </p:cNvGrpSpPr>
          <p:nvPr/>
        </p:nvGrpSpPr>
        <p:grpSpPr bwMode="auto">
          <a:xfrm>
            <a:off x="2438400" y="3505200"/>
            <a:ext cx="7791450" cy="1235260"/>
            <a:chOff x="2260729" y="458924"/>
            <a:chExt cx="7790441" cy="1233988"/>
          </a:xfrm>
        </p:grpSpPr>
        <p:pic>
          <p:nvPicPr>
            <p:cNvPr id="19459" name="图片 3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8820" y="611167"/>
              <a:ext cx="6315383" cy="1081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文本框 92"/>
            <p:cNvSpPr txBox="1">
              <a:spLocks noChangeArrowheads="1"/>
            </p:cNvSpPr>
            <p:nvPr/>
          </p:nvSpPr>
          <p:spPr bwMode="auto">
            <a:xfrm>
              <a:off x="2260729" y="458924"/>
              <a:ext cx="779044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altLang="zh-CN" sz="72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TẬP ĐỌC</a:t>
              </a:r>
              <a:endParaRPr lang="zh-CN" alt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1" descr="Toán JPG">
            <a:extLst>
              <a:ext uri="{FF2B5EF4-FFF2-40B4-BE49-F238E27FC236}">
                <a16:creationId xmlns:a16="http://schemas.microsoft.com/office/drawing/2014/main" id="{A7AB5E27-1DE4-4730-9773-2CF89BE1B3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075FFA-6F66-4C4F-8B16-AB1937DE6132}"/>
              </a:ext>
            </a:extLst>
          </p:cNvPr>
          <p:cNvSpPr/>
          <p:nvPr/>
        </p:nvSpPr>
        <p:spPr>
          <a:xfrm>
            <a:off x="3992227" y="1372994"/>
            <a:ext cx="4312321" cy="147227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3175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</a:p>
          <a:p>
            <a:pPr algn="ctr"/>
            <a:r>
              <a:rPr lang="en-US" sz="3200" b="1" dirty="0">
                <a:ln w="3175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 NGHIỆM</a:t>
            </a:r>
          </a:p>
        </p:txBody>
      </p:sp>
      <p:pic>
        <p:nvPicPr>
          <p:cNvPr id="11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918" y="2362200"/>
            <a:ext cx="7068940" cy="397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框 92"/>
          <p:cNvSpPr txBox="1">
            <a:spLocks noChangeArrowheads="1"/>
          </p:cNvSpPr>
          <p:nvPr/>
        </p:nvSpPr>
        <p:spPr bwMode="auto">
          <a:xfrm>
            <a:off x="2252663" y="4361841"/>
            <a:ext cx="779145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lang="en-US" alt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y2mate.com - KARAOKE TIẾNG HÁT BẠN BÈ MÌNH  CD CHUẨN BGD   ÂM NHẠC LỚP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74" end="114536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35025" y="763394"/>
            <a:ext cx="609600" cy="609600"/>
          </a:xfrm>
          <a:prstGeom prst="rect">
            <a:avLst/>
          </a:prstGeom>
        </p:spPr>
      </p:pic>
      <p:pic>
        <p:nvPicPr>
          <p:cNvPr id="4" name="Tieng-yeah-tre-con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35025" y="14995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15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>
          <a:xfrm>
            <a:off x="390863" y="-35945"/>
            <a:ext cx="11506019" cy="7425802"/>
          </a:xfrm>
          <a:custGeom>
            <a:avLst/>
            <a:gdLst>
              <a:gd name="connsiteX0" fmla="*/ 7014490 w 11506019"/>
              <a:gd name="connsiteY0" fmla="*/ 21 h 7425802"/>
              <a:gd name="connsiteX1" fmla="*/ 7855973 w 11506019"/>
              <a:gd name="connsiteY1" fmla="*/ 310838 h 7425802"/>
              <a:gd name="connsiteX2" fmla="*/ 7932379 w 11506019"/>
              <a:gd name="connsiteY2" fmla="*/ 388995 h 7425802"/>
              <a:gd name="connsiteX3" fmla="*/ 7941685 w 11506019"/>
              <a:gd name="connsiteY3" fmla="*/ 377824 h 7425802"/>
              <a:gd name="connsiteX4" fmla="*/ 7933157 w 11506019"/>
              <a:gd name="connsiteY4" fmla="*/ 389791 h 7425802"/>
              <a:gd name="connsiteX5" fmla="*/ 7945143 w 11506019"/>
              <a:gd name="connsiteY5" fmla="*/ 402051 h 7425802"/>
              <a:gd name="connsiteX6" fmla="*/ 9442691 w 11506019"/>
              <a:gd name="connsiteY6" fmla="*/ 94327 h 7425802"/>
              <a:gd name="connsiteX7" fmla="*/ 9942794 w 11506019"/>
              <a:gd name="connsiteY7" fmla="*/ 430315 h 7425802"/>
              <a:gd name="connsiteX8" fmla="*/ 9982431 w 11506019"/>
              <a:gd name="connsiteY8" fmla="*/ 480082 h 7425802"/>
              <a:gd name="connsiteX9" fmla="*/ 10934634 w 11506019"/>
              <a:gd name="connsiteY9" fmla="*/ 480082 h 7425802"/>
              <a:gd name="connsiteX10" fmla="*/ 10934634 w 11506019"/>
              <a:gd name="connsiteY10" fmla="*/ 1358541 h 7425802"/>
              <a:gd name="connsiteX11" fmla="*/ 10964333 w 11506019"/>
              <a:gd name="connsiteY11" fmla="*/ 1389790 h 7425802"/>
              <a:gd name="connsiteX12" fmla="*/ 11176709 w 11506019"/>
              <a:gd name="connsiteY12" fmla="*/ 1748578 h 7425802"/>
              <a:gd name="connsiteX13" fmla="*/ 11133086 w 11506019"/>
              <a:gd name="connsiteY13" fmla="*/ 2632059 h 7425802"/>
              <a:gd name="connsiteX14" fmla="*/ 11451747 w 11506019"/>
              <a:gd name="connsiteY14" fmla="*/ 3982881 h 7425802"/>
              <a:gd name="connsiteX15" fmla="*/ 11092159 w 11506019"/>
              <a:gd name="connsiteY15" fmla="*/ 4607239 h 7425802"/>
              <a:gd name="connsiteX16" fmla="*/ 10934634 w 11506019"/>
              <a:gd name="connsiteY16" fmla="*/ 4751618 h 7425802"/>
              <a:gd name="connsiteX17" fmla="*/ 10934634 w 11506019"/>
              <a:gd name="connsiteY17" fmla="*/ 6893944 h 7425802"/>
              <a:gd name="connsiteX18" fmla="*/ 7224583 w 11506019"/>
              <a:gd name="connsiteY18" fmla="*/ 6893944 h 7425802"/>
              <a:gd name="connsiteX19" fmla="*/ 7118399 w 11506019"/>
              <a:gd name="connsiteY19" fmla="*/ 6994355 h 7425802"/>
              <a:gd name="connsiteX20" fmla="*/ 6305021 w 11506019"/>
              <a:gd name="connsiteY20" fmla="*/ 7382102 h 7425802"/>
              <a:gd name="connsiteX21" fmla="*/ 4565459 w 11506019"/>
              <a:gd name="connsiteY21" fmla="*/ 6915213 h 7425802"/>
              <a:gd name="connsiteX22" fmla="*/ 4546478 w 11506019"/>
              <a:gd name="connsiteY22" fmla="*/ 6893944 h 7425802"/>
              <a:gd name="connsiteX23" fmla="*/ 3960205 w 11506019"/>
              <a:gd name="connsiteY23" fmla="*/ 6893944 h 7425802"/>
              <a:gd name="connsiteX24" fmla="*/ 3814052 w 11506019"/>
              <a:gd name="connsiteY24" fmla="*/ 6931869 h 7425802"/>
              <a:gd name="connsiteX25" fmla="*/ 2818234 w 11506019"/>
              <a:gd name="connsiteY25" fmla="*/ 6922858 h 7425802"/>
              <a:gd name="connsiteX26" fmla="*/ 2713336 w 11506019"/>
              <a:gd name="connsiteY26" fmla="*/ 6893944 h 7425802"/>
              <a:gd name="connsiteX27" fmla="*/ 575788 w 11506019"/>
              <a:gd name="connsiteY27" fmla="*/ 6893944 h 7425802"/>
              <a:gd name="connsiteX28" fmla="*/ 575788 w 11506019"/>
              <a:gd name="connsiteY28" fmla="*/ 5754387 h 7425802"/>
              <a:gd name="connsiteX29" fmla="*/ 487770 w 11506019"/>
              <a:gd name="connsiteY29" fmla="*/ 5667606 h 7425802"/>
              <a:gd name="connsiteX30" fmla="*/ 304986 w 11506019"/>
              <a:gd name="connsiteY30" fmla="*/ 5345044 h 7425802"/>
              <a:gd name="connsiteX31" fmla="*/ 571778 w 11506019"/>
              <a:gd name="connsiteY31" fmla="*/ 4365861 h 7425802"/>
              <a:gd name="connsiteX32" fmla="*/ 8402 w 11506019"/>
              <a:gd name="connsiteY32" fmla="*/ 3361249 h 7425802"/>
              <a:gd name="connsiteX33" fmla="*/ 492953 w 11506019"/>
              <a:gd name="connsiteY33" fmla="*/ 2647480 h 7425802"/>
              <a:gd name="connsiteX34" fmla="*/ 575788 w 11506019"/>
              <a:gd name="connsiteY34" fmla="*/ 2604814 h 7425802"/>
              <a:gd name="connsiteX35" fmla="*/ 575788 w 11506019"/>
              <a:gd name="connsiteY35" fmla="*/ 480082 h 7425802"/>
              <a:gd name="connsiteX36" fmla="*/ 4103487 w 11506019"/>
              <a:gd name="connsiteY36" fmla="*/ 480082 h 7425802"/>
              <a:gd name="connsiteX37" fmla="*/ 4153900 w 11506019"/>
              <a:gd name="connsiteY37" fmla="*/ 444040 h 7425802"/>
              <a:gd name="connsiteX38" fmla="*/ 5859633 w 11506019"/>
              <a:gd name="connsiteY38" fmla="*/ 470032 h 7425802"/>
              <a:gd name="connsiteX39" fmla="*/ 5872616 w 11506019"/>
              <a:gd name="connsiteY39" fmla="*/ 480082 h 7425802"/>
              <a:gd name="connsiteX40" fmla="*/ 6038983 w 11506019"/>
              <a:gd name="connsiteY40" fmla="*/ 480082 h 7425802"/>
              <a:gd name="connsiteX41" fmla="*/ 6053989 w 11506019"/>
              <a:gd name="connsiteY41" fmla="*/ 457240 h 7425802"/>
              <a:gd name="connsiteX42" fmla="*/ 6858822 w 11506019"/>
              <a:gd name="connsiteY42" fmla="*/ 10137 h 7425802"/>
              <a:gd name="connsiteX43" fmla="*/ 7014490 w 11506019"/>
              <a:gd name="connsiteY43" fmla="*/ 21 h 7425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1506019" h="7425802">
                <a:moveTo>
                  <a:pt x="7014490" y="21"/>
                </a:moveTo>
                <a:cubicBezTo>
                  <a:pt x="7330984" y="-1785"/>
                  <a:pt x="7635433" y="110431"/>
                  <a:pt x="7855973" y="310838"/>
                </a:cubicBezTo>
                <a:lnTo>
                  <a:pt x="7932379" y="388995"/>
                </a:lnTo>
                <a:lnTo>
                  <a:pt x="7941685" y="377824"/>
                </a:lnTo>
                <a:lnTo>
                  <a:pt x="7933157" y="389791"/>
                </a:lnTo>
                <a:lnTo>
                  <a:pt x="7945143" y="402051"/>
                </a:lnTo>
                <a:cubicBezTo>
                  <a:pt x="8312747" y="21649"/>
                  <a:pt x="8920810" y="-103262"/>
                  <a:pt x="9442691" y="94327"/>
                </a:cubicBezTo>
                <a:cubicBezTo>
                  <a:pt x="9641522" y="169583"/>
                  <a:pt x="9812224" y="285988"/>
                  <a:pt x="9942794" y="430315"/>
                </a:cubicBezTo>
                <a:lnTo>
                  <a:pt x="9982431" y="480082"/>
                </a:lnTo>
                <a:lnTo>
                  <a:pt x="10934634" y="480082"/>
                </a:lnTo>
                <a:lnTo>
                  <a:pt x="10934634" y="1358541"/>
                </a:lnTo>
                <a:lnTo>
                  <a:pt x="10964333" y="1389790"/>
                </a:lnTo>
                <a:cubicBezTo>
                  <a:pt x="11055587" y="1496976"/>
                  <a:pt x="11127833" y="1617782"/>
                  <a:pt x="11176709" y="1748578"/>
                </a:cubicBezTo>
                <a:cubicBezTo>
                  <a:pt x="11284969" y="2037917"/>
                  <a:pt x="11269541" y="2352170"/>
                  <a:pt x="11133086" y="2632059"/>
                </a:cubicBezTo>
                <a:cubicBezTo>
                  <a:pt x="11468505" y="3015897"/>
                  <a:pt x="11585808" y="3513478"/>
                  <a:pt x="11451747" y="3982881"/>
                </a:cubicBezTo>
                <a:cubicBezTo>
                  <a:pt x="11384916" y="4216896"/>
                  <a:pt x="11260181" y="4428875"/>
                  <a:pt x="11092159" y="4607239"/>
                </a:cubicBezTo>
                <a:lnTo>
                  <a:pt x="10934634" y="4751618"/>
                </a:lnTo>
                <a:lnTo>
                  <a:pt x="10934634" y="6893944"/>
                </a:lnTo>
                <a:lnTo>
                  <a:pt x="7224583" y="6893944"/>
                </a:lnTo>
                <a:lnTo>
                  <a:pt x="7118399" y="6994355"/>
                </a:lnTo>
                <a:cubicBezTo>
                  <a:pt x="6893999" y="7180905"/>
                  <a:pt x="6615171" y="7316554"/>
                  <a:pt x="6305021" y="7382102"/>
                </a:cubicBezTo>
                <a:cubicBezTo>
                  <a:pt x="5665438" y="7517258"/>
                  <a:pt x="5001416" y="7332622"/>
                  <a:pt x="4565459" y="6915213"/>
                </a:cubicBezTo>
                <a:lnTo>
                  <a:pt x="4546478" y="6893944"/>
                </a:lnTo>
                <a:lnTo>
                  <a:pt x="3960205" y="6893944"/>
                </a:lnTo>
                <a:lnTo>
                  <a:pt x="3814052" y="6931869"/>
                </a:lnTo>
                <a:cubicBezTo>
                  <a:pt x="3482316" y="7002097"/>
                  <a:pt x="3140170" y="6996753"/>
                  <a:pt x="2818234" y="6922858"/>
                </a:cubicBezTo>
                <a:lnTo>
                  <a:pt x="2713336" y="6893944"/>
                </a:lnTo>
                <a:lnTo>
                  <a:pt x="575788" y="6893944"/>
                </a:lnTo>
                <a:lnTo>
                  <a:pt x="575788" y="5754387"/>
                </a:lnTo>
                <a:lnTo>
                  <a:pt x="487770" y="5667606"/>
                </a:lnTo>
                <a:cubicBezTo>
                  <a:pt x="407227" y="5572734"/>
                  <a:pt x="344552" y="5464199"/>
                  <a:pt x="304986" y="5345044"/>
                </a:cubicBezTo>
                <a:cubicBezTo>
                  <a:pt x="190342" y="5000208"/>
                  <a:pt x="291686" y="4628053"/>
                  <a:pt x="571778" y="4365861"/>
                </a:cubicBezTo>
                <a:cubicBezTo>
                  <a:pt x="174382" y="4160196"/>
                  <a:pt x="-46925" y="3765533"/>
                  <a:pt x="8402" y="3361249"/>
                </a:cubicBezTo>
                <a:cubicBezTo>
                  <a:pt x="48966" y="3065402"/>
                  <a:pt x="231048" y="2809624"/>
                  <a:pt x="492953" y="2647480"/>
                </a:cubicBezTo>
                <a:lnTo>
                  <a:pt x="575788" y="2604814"/>
                </a:lnTo>
                <a:lnTo>
                  <a:pt x="575788" y="480082"/>
                </a:lnTo>
                <a:lnTo>
                  <a:pt x="4103487" y="480082"/>
                </a:lnTo>
                <a:lnTo>
                  <a:pt x="4153900" y="444040"/>
                </a:lnTo>
                <a:cubicBezTo>
                  <a:pt x="4650032" y="127614"/>
                  <a:pt x="5349815" y="118539"/>
                  <a:pt x="5859633" y="470032"/>
                </a:cubicBezTo>
                <a:lnTo>
                  <a:pt x="5872616" y="480082"/>
                </a:lnTo>
                <a:lnTo>
                  <a:pt x="6038983" y="480082"/>
                </a:lnTo>
                <a:lnTo>
                  <a:pt x="6053989" y="457240"/>
                </a:lnTo>
                <a:cubicBezTo>
                  <a:pt x="6236054" y="215520"/>
                  <a:pt x="6528091" y="51330"/>
                  <a:pt x="6858822" y="10137"/>
                </a:cubicBezTo>
                <a:cubicBezTo>
                  <a:pt x="6910824" y="3651"/>
                  <a:pt x="6962817" y="316"/>
                  <a:pt x="7014490" y="21"/>
                </a:cubicBezTo>
                <a:close/>
              </a:path>
            </a:pathLst>
          </a:custGeom>
          <a:solidFill>
            <a:srgbClr val="FF7C80"/>
          </a:solidFill>
          <a:ln w="7620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628887476121567646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8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0970" y="1012824"/>
            <a:ext cx="9862457" cy="5543301"/>
          </a:xfrm>
          <a:prstGeom prst="rect">
            <a:avLst/>
          </a:prstGeom>
        </p:spPr>
      </p:pic>
      <p:pic>
        <p:nvPicPr>
          <p:cNvPr id="1028" name="Picture 4" descr="Spring | PNG 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0549"/>
            <a:ext cx="6302828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pring | PNG 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172" y="4400548"/>
            <a:ext cx="6302828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74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29" y="1104799"/>
            <a:ext cx="11906535" cy="160921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1" y="4884404"/>
            <a:ext cx="5471844" cy="178115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92E99A6-6D8A-4235-9D28-8E02CE20AEC3}"/>
              </a:ext>
            </a:extLst>
          </p:cNvPr>
          <p:cNvSpPr/>
          <p:nvPr/>
        </p:nvSpPr>
        <p:spPr>
          <a:xfrm>
            <a:off x="274749" y="1672007"/>
            <a:ext cx="11160275" cy="123110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609585"/>
            <a:r>
              <a:rPr lang="en-US" sz="7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 BIỆT!</a:t>
            </a:r>
            <a:endParaRPr lang="en-US" sz="7200" b="1" dirty="0">
              <a:ln w="0"/>
              <a:solidFill>
                <a:srgbClr val="000099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y2mate.com - Green fields Background cartoon animation Nature landscape Motion graphics  bee flowers animation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844410" y="300697"/>
            <a:ext cx="3144713" cy="838200"/>
          </a:xfrm>
          <a:prstGeom prst="roundRect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  <a:cs typeface="Times New Roman" panose="02020603050405020304" pitchFamily="18" charset="0"/>
              </a:rPr>
              <a:t>KHỞI ĐỘNG   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742269" y="0"/>
            <a:ext cx="1696596" cy="1371600"/>
            <a:chOff x="188623" y="0"/>
            <a:chExt cx="2381305" cy="2023924"/>
          </a:xfrm>
        </p:grpSpPr>
        <p:sp>
          <p:nvSpPr>
            <p:cNvPr id="5" name="Oval 4"/>
            <p:cNvSpPr/>
            <p:nvPr/>
          </p:nvSpPr>
          <p:spPr>
            <a:xfrm>
              <a:off x="188623" y="100331"/>
              <a:ext cx="1923593" cy="19235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Oval 5"/>
            <p:cNvSpPr/>
            <p:nvPr/>
          </p:nvSpPr>
          <p:spPr>
            <a:xfrm>
              <a:off x="304800" y="231798"/>
              <a:ext cx="1670537" cy="1670537"/>
            </a:xfrm>
            <a:prstGeom prst="ellipse">
              <a:avLst/>
            </a:prstGeom>
            <a:solidFill>
              <a:srgbClr val="FF7C80"/>
            </a:solidFill>
            <a:ln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716" b="96645" l="0" r="52396">
                          <a14:foregroundMark x1="16454" y1="32268" x2="16454" y2="32268"/>
                          <a14:foregroundMark x1="33866" y1="28914" x2="33866" y2="28914"/>
                          <a14:foregroundMark x1="32428" y1="27955" x2="32428" y2="27955"/>
                          <a14:foregroundMark x1="26677" y1="38179" x2="26677" y2="38179"/>
                          <a14:foregroundMark x1="25240" y1="87700" x2="25240" y2="87700"/>
                          <a14:foregroundMark x1="24121" y1="91693" x2="24121" y2="91693"/>
                          <a14:foregroundMark x1="22364" y1="91214" x2="22364" y2="91214"/>
                          <a14:foregroundMark x1="22364" y1="91214" x2="22364" y2="91214"/>
                          <a14:foregroundMark x1="25240" y1="91374" x2="25240" y2="91374"/>
                          <a14:foregroundMark x1="25240" y1="91374" x2="25240" y2="91374"/>
                          <a14:foregroundMark x1="34505" y1="87700" x2="34505" y2="87700"/>
                          <a14:foregroundMark x1="36422" y1="91693" x2="36422" y2="91693"/>
                          <a14:foregroundMark x1="36422" y1="91534" x2="36422" y2="91534"/>
                          <a14:foregroundMark x1="35783" y1="91853" x2="32268" y2="88818"/>
                          <a14:foregroundMark x1="36901" y1="92173" x2="38498" y2="90735"/>
                          <a14:foregroundMark x1="26038" y1="90895" x2="28275" y2="891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716" y="0"/>
              <a:ext cx="1977212" cy="1977212"/>
            </a:xfrm>
            <a:prstGeom prst="rect">
              <a:avLst/>
            </a:prstGeom>
          </p:spPr>
        </p:pic>
      </p:grpSp>
      <p:pic>
        <p:nvPicPr>
          <p:cNvPr id="1028" name="Picture 4" descr="Fir Tree Sticker by Kew Gardens for iOS &amp;amp; Android | GIPHY in 2021 | Good  morning beautiful gif, Flower pictures, Flowers 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972" y="4403242"/>
            <a:ext cx="2096773" cy="245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erry Christmas Sticker by Biznet for iOS &amp;amp; Android | GIPHY | Flowers gif,  Kew gardens, Giphy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601" y="4403242"/>
            <a:ext cx="2219439" cy="259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ravel Flower Sticker by Kew Gardens for iOS &amp;amp; Android | GIPHY in 2021 |  Red rose flower, Flower clipart, Rose flower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06993" y="5312229"/>
            <a:ext cx="1182910" cy="160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Fir Tree Sticker by Kew Gardens for iOS &amp;amp; Android | GIPHY in 2021 | Good  morning beautiful gif, Flower pictures, Flowers 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0302" y="5079940"/>
            <a:ext cx="1518759" cy="177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Merry Christmas Sticker by Biznet for iOS &amp;amp; Android | GIPHY | Flowers gif,  Kew gardens, Giphy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17128" y="5155141"/>
            <a:ext cx="1577192" cy="184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V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56318" y="2588532"/>
            <a:ext cx="609600" cy="609600"/>
          </a:xfrm>
          <a:prstGeom prst="rect">
            <a:avLst/>
          </a:prstGeom>
        </p:spPr>
      </p:pic>
      <p:pic>
        <p:nvPicPr>
          <p:cNvPr id="20" name="Picture 8" descr="bee biene abeille fun summer ete sommer insect spring printemps animal  animals animaux gif anime animated animation tube mignon, bee , biene ,  abeille , fun , summer , ete , sommer ,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1843" y="1138897"/>
            <a:ext cx="1810325" cy="281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089633" y="-59561"/>
            <a:ext cx="5853757" cy="4269589"/>
            <a:chOff x="2089633" y="-59561"/>
            <a:chExt cx="5853757" cy="4269589"/>
          </a:xfrm>
        </p:grpSpPr>
        <p:sp>
          <p:nvSpPr>
            <p:cNvPr id="2" name="Rounded Rectangle 1"/>
            <p:cNvSpPr/>
            <p:nvPr/>
          </p:nvSpPr>
          <p:spPr>
            <a:xfrm>
              <a:off x="3417128" y="1242138"/>
              <a:ext cx="4526262" cy="296789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26" name="Picture 6" descr="Snowy cloud cartoon design concept listening music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foregroundMark x1="44600" y1="45185" x2="59000" y2="44259"/>
                          <a14:foregroundMark x1="64600" y1="17963" x2="68000" y2="17222"/>
                          <a14:foregroundMark x1="71400" y1="19815" x2="75400" y2="18519"/>
                          <a14:foregroundMark x1="73000" y1="28333" x2="77400" y2="246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06" b="45792"/>
            <a:stretch/>
          </p:blipFill>
          <p:spPr bwMode="auto">
            <a:xfrm rot="21091426">
              <a:off x="2089633" y="-59561"/>
              <a:ext cx="3948188" cy="1752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2" descr="Travel Flower Sticker by Kew Gardens for iOS &amp;amp; Android | GIPHY in 2021 |  Red rose flower, Flower clipart, Rose flower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43" y="4678398"/>
            <a:ext cx="1607456" cy="217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ài hát  Tìm bạn thân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>
                  <p14:trim st="16430" end="5734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656974" y="1664769"/>
            <a:ext cx="4060408" cy="228398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395098" y="1533832"/>
            <a:ext cx="4614138" cy="2566220"/>
            <a:chOff x="7395098" y="1533832"/>
            <a:chExt cx="4614138" cy="256622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24" b="14205"/>
            <a:stretch/>
          </p:blipFill>
          <p:spPr>
            <a:xfrm>
              <a:off x="7395098" y="1533832"/>
              <a:ext cx="4614138" cy="256622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164724" y="2280587"/>
              <a:ext cx="28654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câu </a:t>
              </a:r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hát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này là </a:t>
              </a:r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của bài </a:t>
              </a:r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hát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nào?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221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0.20924 0.02569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56" y="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7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924 0.02569 L 0.22838 0.17477 C 0.23229 0.20856 0.23528 0.21065 0.24479 0.22662 C 0.25403 0.24236 0.27643 0.26134 0.28489 0.2706 " pathEditMode="relative" rAng="0" ptsTypes="AAAA">
                                      <p:cBhvr>
                                        <p:cTn id="1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765 0.25717 L 0.26067 0.30578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" y="243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mediacall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y2mate.com - Green fields Background cartoon animation Nature landscape Motion graphics  bee flowers animation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844410" y="300697"/>
            <a:ext cx="3144713" cy="838200"/>
          </a:xfrm>
          <a:prstGeom prst="roundRect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  <a:cs typeface="Times New Roman" panose="02020603050405020304" pitchFamily="18" charset="0"/>
              </a:rPr>
              <a:t>KHỞI ĐỘNG   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742269" y="0"/>
            <a:ext cx="1696596" cy="1371600"/>
            <a:chOff x="188623" y="0"/>
            <a:chExt cx="2381305" cy="2023924"/>
          </a:xfrm>
        </p:grpSpPr>
        <p:sp>
          <p:nvSpPr>
            <p:cNvPr id="5" name="Oval 4"/>
            <p:cNvSpPr/>
            <p:nvPr/>
          </p:nvSpPr>
          <p:spPr>
            <a:xfrm>
              <a:off x="188623" y="100331"/>
              <a:ext cx="1923593" cy="19235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Oval 5"/>
            <p:cNvSpPr/>
            <p:nvPr/>
          </p:nvSpPr>
          <p:spPr>
            <a:xfrm>
              <a:off x="304800" y="231798"/>
              <a:ext cx="1670537" cy="1670537"/>
            </a:xfrm>
            <a:prstGeom prst="ellipse">
              <a:avLst/>
            </a:prstGeom>
            <a:solidFill>
              <a:srgbClr val="FF7C80"/>
            </a:solidFill>
            <a:ln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716" b="96645" l="0" r="52396">
                          <a14:foregroundMark x1="16454" y1="32268" x2="16454" y2="32268"/>
                          <a14:foregroundMark x1="33866" y1="28914" x2="33866" y2="28914"/>
                          <a14:foregroundMark x1="32428" y1="27955" x2="32428" y2="27955"/>
                          <a14:foregroundMark x1="26677" y1="38179" x2="26677" y2="38179"/>
                          <a14:foregroundMark x1="25240" y1="87700" x2="25240" y2="87700"/>
                          <a14:foregroundMark x1="24121" y1="91693" x2="24121" y2="91693"/>
                          <a14:foregroundMark x1="22364" y1="91214" x2="22364" y2="91214"/>
                          <a14:foregroundMark x1="22364" y1="91214" x2="22364" y2="91214"/>
                          <a14:foregroundMark x1="25240" y1="91374" x2="25240" y2="91374"/>
                          <a14:foregroundMark x1="25240" y1="91374" x2="25240" y2="91374"/>
                          <a14:foregroundMark x1="34505" y1="87700" x2="34505" y2="87700"/>
                          <a14:foregroundMark x1="36422" y1="91693" x2="36422" y2="91693"/>
                          <a14:foregroundMark x1="36422" y1="91534" x2="36422" y2="91534"/>
                          <a14:foregroundMark x1="35783" y1="91853" x2="32268" y2="88818"/>
                          <a14:foregroundMark x1="36901" y1="92173" x2="38498" y2="90735"/>
                          <a14:foregroundMark x1="26038" y1="90895" x2="28275" y2="891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716" y="0"/>
              <a:ext cx="1977212" cy="1977212"/>
            </a:xfrm>
            <a:prstGeom prst="rect">
              <a:avLst/>
            </a:prstGeom>
          </p:spPr>
        </p:pic>
      </p:grpSp>
      <p:pic>
        <p:nvPicPr>
          <p:cNvPr id="1026" name="Picture 2" descr="Travel Flower Sticker by Kew Gardens for iOS &amp;amp; Android | GIPHY in 2021 |  Red rose flower, Flower clipart, Rose flower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43" y="4678398"/>
            <a:ext cx="1607456" cy="217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r Tree Sticker by Kew Gardens for iOS &amp;amp; Android | GIPHY in 2021 | Good  morning beautiful gif, Flower pictures, Flowers 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972" y="4403242"/>
            <a:ext cx="2096773" cy="245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erry Christmas Sticker by Biznet for iOS &amp;amp; Android | GIPHY | Flowers gif,  Kew gardens, Giphy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601" y="4403242"/>
            <a:ext cx="2219439" cy="259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ravel Flower Sticker by Kew Gardens for iOS &amp;amp; Android | GIPHY in 2021 |  Red rose flower, Flower clipart, Rose flower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06993" y="5312229"/>
            <a:ext cx="1182910" cy="160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Fir Tree Sticker by Kew Gardens for iOS &amp;amp; Android | GIPHY in 2021 | Good  morning beautiful gif, Flower pictures, Flowers 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0302" y="5079940"/>
            <a:ext cx="1518759" cy="177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Merry Christmas Sticker by Biznet for iOS &amp;amp; Android | GIPHY | Flowers gif,  Kew gardens, Giphy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17128" y="5155141"/>
            <a:ext cx="1577192" cy="184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 flipH="1">
            <a:off x="1160302" y="13415"/>
            <a:ext cx="7683911" cy="3824625"/>
            <a:chOff x="7201819" y="1073995"/>
            <a:chExt cx="6224044" cy="304652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24" b="14205"/>
            <a:stretch/>
          </p:blipFill>
          <p:spPr>
            <a:xfrm>
              <a:off x="7201819" y="1073995"/>
              <a:ext cx="6224044" cy="3046524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8128271" y="1805364"/>
              <a:ext cx="3966183" cy="1789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của 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là 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ai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ctr"/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điều gì ở 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ấy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ctr"/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với 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thấy </a:t>
              </a:r>
            </a:p>
            <a:p>
              <a:pPr algn="ctr"/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 nào? </a:t>
              </a:r>
            </a:p>
            <a:p>
              <a:pPr algn="ctr"/>
              <a:endPara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y2mate.com -  Karaoke HD  Chị Ong Nâu Và Em Bé  Âm Nhạc Lớp 3  CD Chuẩn Bộ Giáo Dục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4303" end="86431.8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44635" y="365172"/>
            <a:ext cx="609600" cy="609600"/>
          </a:xfrm>
          <a:prstGeom prst="rect">
            <a:avLst/>
          </a:prstGeom>
        </p:spPr>
      </p:pic>
      <p:pic>
        <p:nvPicPr>
          <p:cNvPr id="20" name="Picture 8" descr="bee biene abeille fun summer ete sommer insect spring printemps animal  animals animaux gif anime animated animation tube mignon, bee , biene ,  abeille , fun , summer , ete , sommer ,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60" y="2948377"/>
            <a:ext cx="1810325" cy="281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à Nội 38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59561" y="144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9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0.31692 0.053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4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731 -0.06436 L 0.32018 0.0810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726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>
              <p:cMediaNode vol="9091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y2mate.com - Green fields Background cartoon animation Nature landscape Motion graphics  bee flowers animation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844410" y="300697"/>
            <a:ext cx="3144713" cy="838200"/>
          </a:xfrm>
          <a:prstGeom prst="roundRect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  <a:cs typeface="Times New Roman" panose="02020603050405020304" pitchFamily="18" charset="0"/>
              </a:rPr>
              <a:t>KHỞI ĐỘNG   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742269" y="0"/>
            <a:ext cx="1696596" cy="1371600"/>
            <a:chOff x="188623" y="0"/>
            <a:chExt cx="2381305" cy="2023924"/>
          </a:xfrm>
        </p:grpSpPr>
        <p:sp>
          <p:nvSpPr>
            <p:cNvPr id="5" name="Oval 4"/>
            <p:cNvSpPr/>
            <p:nvPr/>
          </p:nvSpPr>
          <p:spPr>
            <a:xfrm>
              <a:off x="188623" y="100331"/>
              <a:ext cx="1923593" cy="19235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Oval 5"/>
            <p:cNvSpPr/>
            <p:nvPr/>
          </p:nvSpPr>
          <p:spPr>
            <a:xfrm>
              <a:off x="304800" y="231798"/>
              <a:ext cx="1670537" cy="1670537"/>
            </a:xfrm>
            <a:prstGeom prst="ellipse">
              <a:avLst/>
            </a:prstGeom>
            <a:solidFill>
              <a:srgbClr val="FF7C80"/>
            </a:solidFill>
            <a:ln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716" b="96645" l="0" r="52396">
                          <a14:foregroundMark x1="16454" y1="32268" x2="16454" y2="32268"/>
                          <a14:foregroundMark x1="33866" y1="28914" x2="33866" y2="28914"/>
                          <a14:foregroundMark x1="32428" y1="27955" x2="32428" y2="27955"/>
                          <a14:foregroundMark x1="26677" y1="38179" x2="26677" y2="38179"/>
                          <a14:foregroundMark x1="25240" y1="87700" x2="25240" y2="87700"/>
                          <a14:foregroundMark x1="24121" y1="91693" x2="24121" y2="91693"/>
                          <a14:foregroundMark x1="22364" y1="91214" x2="22364" y2="91214"/>
                          <a14:foregroundMark x1="22364" y1="91214" x2="22364" y2="91214"/>
                          <a14:foregroundMark x1="25240" y1="91374" x2="25240" y2="91374"/>
                          <a14:foregroundMark x1="25240" y1="91374" x2="25240" y2="91374"/>
                          <a14:foregroundMark x1="34505" y1="87700" x2="34505" y2="87700"/>
                          <a14:foregroundMark x1="36422" y1="91693" x2="36422" y2="91693"/>
                          <a14:foregroundMark x1="36422" y1="91534" x2="36422" y2="91534"/>
                          <a14:foregroundMark x1="35783" y1="91853" x2="32268" y2="88818"/>
                          <a14:foregroundMark x1="36901" y1="92173" x2="38498" y2="90735"/>
                          <a14:foregroundMark x1="26038" y1="90895" x2="28275" y2="891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716" y="0"/>
              <a:ext cx="1977212" cy="1977212"/>
            </a:xfrm>
            <a:prstGeom prst="rect">
              <a:avLst/>
            </a:prstGeom>
          </p:spPr>
        </p:pic>
      </p:grpSp>
      <p:pic>
        <p:nvPicPr>
          <p:cNvPr id="1026" name="Picture 2" descr="Travel Flower Sticker by Kew Gardens for iOS &amp;amp; Android | GIPHY in 2021 |  Red rose flower, Flower clipart, Rose flower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43" y="4678398"/>
            <a:ext cx="1607456" cy="217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r Tree Sticker by Kew Gardens for iOS &amp;amp; Android | GIPHY in 2021 | Good  morning beautiful gif, Flower pictures, Flowers 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972" y="4403242"/>
            <a:ext cx="2096773" cy="245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ravel Flower Sticker by Kew Gardens for iOS &amp;amp; Android | GIPHY in 2021 |  Red rose flower, Flower clipart, Rose flower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06993" y="5312229"/>
            <a:ext cx="1182910" cy="160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Fir Tree Sticker by Kew Gardens for iOS &amp;amp; Android | GIPHY in 2021 | Good  morning beautiful gif, Flower pictures, Flowers 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0302" y="5079940"/>
            <a:ext cx="1518759" cy="177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Merry Christmas Sticker by Biznet for iOS &amp;amp; Android | GIPHY | Flowers gif,  Kew gardens, Giphy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17128" y="5155141"/>
            <a:ext cx="1577192" cy="184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bee biene abeille fun summer ete sommer insect spring printemps animal  animals animaux gif anime animated animation tube mignon, bee , biene ,  abeille , fun , summer , ete , sommer ,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734" y="2993331"/>
            <a:ext cx="1810325" cy="281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y2mate.com -  Karaoke HD  Chị Ong Nâu Và Em Bé  Âm Nhạc Lớp 3  CD Chuẩn Bộ Giáo Dục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64372" end="73856.8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44635" y="365172"/>
            <a:ext cx="609600" cy="6096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2254044" y="876022"/>
            <a:ext cx="7683911" cy="3824625"/>
            <a:chOff x="7201819" y="1073995"/>
            <a:chExt cx="6224044" cy="304652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24" b="14205"/>
            <a:stretch/>
          </p:blipFill>
          <p:spPr>
            <a:xfrm>
              <a:off x="7201819" y="1073995"/>
              <a:ext cx="6224044" cy="304652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011669" y="2130648"/>
              <a:ext cx="3966183" cy="416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Nói về một 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của 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2" name="Hà Nội 39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77117" y="1604162"/>
            <a:ext cx="609600" cy="609600"/>
          </a:xfrm>
          <a:prstGeom prst="rect">
            <a:avLst/>
          </a:prstGeom>
        </p:spPr>
      </p:pic>
      <p:pic>
        <p:nvPicPr>
          <p:cNvPr id="1030" name="Picture 6" descr="Merry Christmas Sticker by Biznet for iOS &amp;amp; Android | GIPHY | Flowers gif,  Kew gardens, Giphy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601" y="4403242"/>
            <a:ext cx="2219439" cy="259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21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31693 0.053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4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732 -0.06435 L 0.32018 0.0810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726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>
              <p:cMediaNode vol="9091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04" y="1343601"/>
            <a:ext cx="10334783" cy="37887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8950" y="1650737"/>
            <a:ext cx="1106904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err="1">
                <a:ln>
                  <a:noFill/>
                </a:ln>
                <a:solidFill>
                  <a:srgbClr val="9D3395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4267" b="1" i="0" u="none" strike="noStrike" kern="1200" cap="none" spc="0" normalizeH="0" baseline="0" noProof="0">
                <a:ln>
                  <a:noFill/>
                </a:ln>
                <a:solidFill>
                  <a:srgbClr val="9D3395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hai</a:t>
            </a:r>
            <a:r>
              <a:rPr kumimoji="0" lang="en-US" sz="4267" b="1" i="0" u="none" strike="noStrike" kern="1200" cap="none" spc="0" normalizeH="0" noProof="0">
                <a:ln>
                  <a:noFill/>
                </a:ln>
                <a:solidFill>
                  <a:srgbClr val="9D3395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267" b="1" i="0" u="none" strike="noStrike" kern="1200" cap="none" spc="0" normalizeH="0" baseline="0" noProof="0">
                <a:ln>
                  <a:noFill/>
                </a:ln>
                <a:solidFill>
                  <a:srgbClr val="9D3395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 8 </a:t>
            </a:r>
            <a:r>
              <a:rPr kumimoji="0" lang="en-US" sz="4267" b="1" i="0" u="none" strike="noStrike" kern="1200" cap="none" spc="0" normalizeH="0" baseline="0" noProof="0" err="1">
                <a:ln>
                  <a:noFill/>
                </a:ln>
                <a:solidFill>
                  <a:srgbClr val="9D3395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4267" b="1" i="0" u="none" strike="noStrike" kern="1200" cap="none" spc="0" normalizeH="0" baseline="0" noProof="0">
                <a:ln>
                  <a:noFill/>
                </a:ln>
                <a:solidFill>
                  <a:srgbClr val="9D3395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11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9D3395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9D3395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90666" y="3167292"/>
            <a:ext cx="753952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67" b="1">
                <a:solidFill>
                  <a:srgbClr val="923E7C"/>
                </a:solidFill>
                <a:latin typeface="HP001 4 hàng" panose="020B0603050302020204" pitchFamily="34" charset="0"/>
              </a:rPr>
              <a:t>Đọc: Gọi bạn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srgbClr val="923E7C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895404" y="1343601"/>
            <a:ext cx="0" cy="37887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746077" y="2418304"/>
            <a:ext cx="663189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>
                <a:ln>
                  <a:noFill/>
                </a:ln>
                <a:solidFill>
                  <a:srgbClr val="953B88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Tiếng Việt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416413" y="6489291"/>
            <a:ext cx="2071328" cy="319747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57D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49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Text Box 9">
            <a:extLst>
              <a:ext uri="{FF2B5EF4-FFF2-40B4-BE49-F238E27FC236}">
                <a16:creationId xmlns:a16="http://schemas.microsoft.com/office/drawing/2014/main" id="{7013936A-F033-4479-8486-A289563D5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300" y="0"/>
            <a:ext cx="2819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EE27395C-69F0-4929-B451-8D7456742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265" y="6367754"/>
            <a:ext cx="2819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</a:p>
        </p:txBody>
      </p:sp>
      <p:pic>
        <p:nvPicPr>
          <p:cNvPr id="9" name="Picture 2" descr="C:\Users\a\Pictures\Screenshots\Screenshot (559).png">
            <a:extLst>
              <a:ext uri="{FF2B5EF4-FFF2-40B4-BE49-F238E27FC236}">
                <a16:creationId xmlns:a16="http://schemas.microsoft.com/office/drawing/2014/main" id="{06594638-0D63-4974-ADB8-6DF81F225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306" y="-45244"/>
            <a:ext cx="7351294" cy="688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10">
            <a:extLst>
              <a:ext uri="{FF2B5EF4-FFF2-40B4-BE49-F238E27FC236}">
                <a16:creationId xmlns:a16="http://schemas.microsoft.com/office/drawing/2014/main" id="{0E7B584D-55A2-4D64-BB0E-4FDDDDDE7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33" y="539263"/>
            <a:ext cx="4568334" cy="67403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xưa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thuở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rừng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thẳm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dê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 năm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trời hạn hán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Suối cạn, cỏ héo khô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 gì nuôi đôi bạn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Chờ mưa đến bao giờ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àng đi tìm cỏ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Lang thang quên đường về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Dê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rắng thương bạn quá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 khắp nẻo tìm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 bây giờ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rắng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Vẫn gọi hoà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i: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! 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!”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          </a:t>
            </a:r>
            <a:endParaRPr kumimoji="0" lang="vi-V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122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4677856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limate Change by Slidesgo">
  <a:themeElements>
    <a:clrScheme name="Simple Light">
      <a:dk1>
        <a:srgbClr val="057D3A"/>
      </a:dk1>
      <a:lt1>
        <a:srgbClr val="E0ECBF"/>
      </a:lt1>
      <a:dk2>
        <a:srgbClr val="005364"/>
      </a:dk2>
      <a:lt2>
        <a:srgbClr val="FFFFFF"/>
      </a:lt2>
      <a:accent1>
        <a:srgbClr val="9EC96E"/>
      </a:accent1>
      <a:accent2>
        <a:srgbClr val="057D3A"/>
      </a:accent2>
      <a:accent3>
        <a:srgbClr val="00C8CE"/>
      </a:accent3>
      <a:accent4>
        <a:srgbClr val="24749D"/>
      </a:accent4>
      <a:accent5>
        <a:srgbClr val="005364"/>
      </a:accent5>
      <a:accent6>
        <a:srgbClr val="FFCEBB"/>
      </a:accent6>
      <a:hlink>
        <a:srgbClr val="057D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3443</TotalTime>
  <Words>1490</Words>
  <Application>Microsoft Office PowerPoint</Application>
  <PresentationFormat>Widescreen</PresentationFormat>
  <Paragraphs>288</Paragraphs>
  <Slides>43</Slides>
  <Notes>7</Notes>
  <HiddenSlides>0</HiddenSlides>
  <MMClips>53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43</vt:i4>
      </vt:variant>
    </vt:vector>
  </HeadingPairs>
  <TitlesOfParts>
    <vt:vector size="59" baseType="lpstr">
      <vt:lpstr>#9Slide03 Arima Madurai Black</vt:lpstr>
      <vt:lpstr>.VnTime</vt:lpstr>
      <vt:lpstr>Arial</vt:lpstr>
      <vt:lpstr>Calibri</vt:lpstr>
      <vt:lpstr>Calibri Light</vt:lpstr>
      <vt:lpstr>HP001 4 hàng</vt:lpstr>
      <vt:lpstr>Lilita One</vt:lpstr>
      <vt:lpstr>Nanum Pen Script</vt:lpstr>
      <vt:lpstr>Poppins</vt:lpstr>
      <vt:lpstr>Ranchers</vt:lpstr>
      <vt:lpstr>Times New Roman</vt:lpstr>
      <vt:lpstr>Office Theme</vt:lpstr>
      <vt:lpstr>Default Design</vt:lpstr>
      <vt:lpstr>12_Office Theme</vt:lpstr>
      <vt:lpstr>2_Office Theme</vt:lpstr>
      <vt:lpstr>Climate Change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Hieu</dc:creator>
  <cp:lastModifiedBy>Vip855</cp:lastModifiedBy>
  <cp:revision>275</cp:revision>
  <dcterms:created xsi:type="dcterms:W3CDTF">2021-09-24T09:50:46Z</dcterms:created>
  <dcterms:modified xsi:type="dcterms:W3CDTF">2021-11-07T09:28:25Z</dcterms:modified>
</cp:coreProperties>
</file>