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6" r:id="rId5"/>
    <p:sldMasterId id="2147483708" r:id="rId6"/>
    <p:sldMasterId id="2147483720" r:id="rId7"/>
    <p:sldMasterId id="2147483736" r:id="rId8"/>
    <p:sldMasterId id="2147483748" r:id="rId9"/>
  </p:sldMasterIdLst>
  <p:notesMasterIdLst>
    <p:notesMasterId r:id="rId30"/>
  </p:notesMasterIdLst>
  <p:sldIdLst>
    <p:sldId id="257" r:id="rId10"/>
    <p:sldId id="259" r:id="rId11"/>
    <p:sldId id="258" r:id="rId12"/>
    <p:sldId id="260" r:id="rId13"/>
    <p:sldId id="261" r:id="rId14"/>
    <p:sldId id="262" r:id="rId15"/>
    <p:sldId id="266" r:id="rId16"/>
    <p:sldId id="296" r:id="rId17"/>
    <p:sldId id="265" r:id="rId18"/>
    <p:sldId id="279" r:id="rId19"/>
    <p:sldId id="267" r:id="rId20"/>
    <p:sldId id="268" r:id="rId21"/>
    <p:sldId id="269" r:id="rId22"/>
    <p:sldId id="273" r:id="rId23"/>
    <p:sldId id="271" r:id="rId24"/>
    <p:sldId id="272" r:id="rId25"/>
    <p:sldId id="274" r:id="rId26"/>
    <p:sldId id="275" r:id="rId27"/>
    <p:sldId id="276" r:id="rId28"/>
    <p:sldId id="29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79" d="100"/>
          <a:sy n="79" d="100"/>
        </p:scale>
        <p:origin x="152"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11/10/2021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F9192-8295-45BA-8666-87775CAA00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419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灯片编号占位符 3"/>
          <p:cNvSpPr>
            <a:spLocks noGrp="1"/>
          </p:cNvSpPr>
          <p:nvPr>
            <p:ph type="sldNum" sz="quarter" idx="10"/>
          </p:nvPr>
        </p:nvSpPr>
        <p:spPr/>
        <p:txBody>
          <a:bodyPr/>
          <a:lstStyle/>
          <a:p>
            <a:fld id="{C256B7D7-24F9-4490-B2DA-DD66701C2C20}" type="slidenum">
              <a:rPr lang="zh-CN" altLang="en-US" smtClean="0"/>
              <a:pPr/>
              <a:t>14</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9.xml"/><Relationship Id="rId4" Type="http://schemas.openxmlformats.org/officeDocument/2006/relationships/image" Target="../media/image1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9.xml"/><Relationship Id="rId5" Type="http://schemas.openxmlformats.org/officeDocument/2006/relationships/image" Target="../media/image11.png"/><Relationship Id="rId4" Type="http://schemas.openxmlformats.org/officeDocument/2006/relationships/image" Target="../media/image1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9.xml"/><Relationship Id="rId5" Type="http://schemas.openxmlformats.org/officeDocument/2006/relationships/image" Target="../media/image11.png"/><Relationship Id="rId4" Type="http://schemas.openxmlformats.org/officeDocument/2006/relationships/image" Target="../media/image1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9.xml"/><Relationship Id="rId5" Type="http://schemas.openxmlformats.org/officeDocument/2006/relationships/image" Target="../media/image11.png"/><Relationship Id="rId4" Type="http://schemas.openxmlformats.org/officeDocument/2006/relationships/image" Target="../media/image1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9.xml"/><Relationship Id="rId5" Type="http://schemas.openxmlformats.org/officeDocument/2006/relationships/image" Target="../media/image11.png"/><Relationship Id="rId4" Type="http://schemas.openxmlformats.org/officeDocument/2006/relationships/image" Target="../media/image1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9.xml"/><Relationship Id="rId5" Type="http://schemas.openxmlformats.org/officeDocument/2006/relationships/image" Target="../media/image11.png"/><Relationship Id="rId4" Type="http://schemas.openxmlformats.org/officeDocument/2006/relationships/image" Target="../media/image1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9.xml"/><Relationship Id="rId5" Type="http://schemas.openxmlformats.org/officeDocument/2006/relationships/image" Target="../media/image11.png"/><Relationship Id="rId4" Type="http://schemas.openxmlformats.org/officeDocument/2006/relationships/image" Target="../media/image13.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9.xml"/><Relationship Id="rId5" Type="http://schemas.openxmlformats.org/officeDocument/2006/relationships/image" Target="../media/image11.png"/><Relationship Id="rId4" Type="http://schemas.openxmlformats.org/officeDocument/2006/relationships/image" Target="../media/image13.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9.xml"/><Relationship Id="rId6" Type="http://schemas.openxmlformats.org/officeDocument/2006/relationships/image" Target="../media/image13.png"/><Relationship Id="rId5" Type="http://schemas.openxmlformats.org/officeDocument/2006/relationships/image" Target="../media/image15.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8D570-4848-4366-B671-C27131D20D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solidFill>
            <a:schemeClr val="bg1">
              <a:alpha val="78000"/>
            </a:schemeClr>
          </a:solidFill>
          <a:ln w="28575">
            <a:solidFill>
              <a:srgbClr val="4A897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36377688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8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8D570-4848-4366-B671-C27131D20D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solidFill>
            <a:schemeClr val="bg1">
              <a:alpha val="78000"/>
            </a:schemeClr>
          </a:solidFill>
          <a:ln w="28575">
            <a:solidFill>
              <a:srgbClr val="4A897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35788688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7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8D570-4848-4366-B671-C27131D20D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solidFill>
            <a:schemeClr val="bg1">
              <a:alpha val="78000"/>
            </a:schemeClr>
          </a:solidFill>
          <a:ln w="28575">
            <a:solidFill>
              <a:srgbClr val="4A897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618208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8D570-4848-4366-B671-C27131D20D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solidFill>
            <a:schemeClr val="bg1">
              <a:alpha val="78000"/>
            </a:schemeClr>
          </a:solidFill>
          <a:ln w="28575">
            <a:solidFill>
              <a:srgbClr val="4A897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32526659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8D570-4848-4366-B671-C27131D20D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solidFill>
            <a:schemeClr val="bg1">
              <a:alpha val="78000"/>
            </a:schemeClr>
          </a:solidFill>
          <a:ln w="28575">
            <a:solidFill>
              <a:srgbClr val="4A897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18576082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8D570-4848-4366-B671-C27131D20D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solidFill>
            <a:schemeClr val="bg1">
              <a:alpha val="78000"/>
            </a:schemeClr>
          </a:solidFill>
          <a:ln w="28575">
            <a:solidFill>
              <a:srgbClr val="4A897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1823846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8D570-4848-4366-B671-C27131D20D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solidFill>
            <a:schemeClr val="bg1">
              <a:alpha val="78000"/>
            </a:schemeClr>
          </a:solidFill>
          <a:ln w="28575">
            <a:solidFill>
              <a:srgbClr val="4A897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5394320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8D570-4848-4366-B671-C27131D20D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solidFill>
            <a:schemeClr val="bg1">
              <a:alpha val="78000"/>
            </a:schemeClr>
          </a:solidFill>
          <a:ln w="28575">
            <a:solidFill>
              <a:srgbClr val="4A897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1834571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8D570-4848-4366-B671-C27131D20D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solidFill>
            <a:schemeClr val="bg1">
              <a:alpha val="78000"/>
            </a:schemeClr>
          </a:solidFill>
          <a:ln w="28575">
            <a:solidFill>
              <a:srgbClr val="4A897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15345625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8D570-4848-4366-B671-C27131D20D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solidFill>
            <a:schemeClr val="bg1">
              <a:alpha val="78000"/>
            </a:schemeClr>
          </a:solidFill>
          <a:ln w="28575">
            <a:solidFill>
              <a:srgbClr val="4A897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3526014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8D570-4848-4366-B671-C27131D20D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solidFill>
            <a:schemeClr val="bg1">
              <a:alpha val="78000"/>
            </a:schemeClr>
          </a:solidFill>
          <a:ln w="28575">
            <a:solidFill>
              <a:srgbClr val="4A897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29290133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8D570-4848-4366-B671-C27131D20D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solidFill>
            <a:schemeClr val="bg1">
              <a:alpha val="78000"/>
            </a:schemeClr>
          </a:solidFill>
          <a:ln w="28575">
            <a:solidFill>
              <a:srgbClr val="4A897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37359451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8D570-4848-4366-B671-C27131D20D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solidFill>
            <a:schemeClr val="bg1">
              <a:alpha val="78000"/>
            </a:schemeClr>
          </a:solidFill>
          <a:ln w="28575">
            <a:solidFill>
              <a:srgbClr val="4A897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9850339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8D570-4848-4366-B671-C27131D20D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solidFill>
            <a:schemeClr val="bg1">
              <a:alpha val="78000"/>
            </a:schemeClr>
          </a:solidFill>
          <a:ln w="28575">
            <a:solidFill>
              <a:srgbClr val="4A897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32613171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8D570-4848-4366-B671-C27131D20D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solidFill>
            <a:schemeClr val="bg1">
              <a:alpha val="78000"/>
            </a:schemeClr>
          </a:solidFill>
          <a:ln w="28575">
            <a:solidFill>
              <a:srgbClr val="4A897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1736823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8D570-4848-4366-B671-C27131D20D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solidFill>
            <a:schemeClr val="bg1">
              <a:alpha val="78000"/>
            </a:schemeClr>
          </a:solidFill>
          <a:ln w="28575">
            <a:solidFill>
              <a:srgbClr val="4A897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10517251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8D570-4848-4366-B671-C27131D20D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solidFill>
            <a:schemeClr val="bg1">
              <a:alpha val="78000"/>
            </a:schemeClr>
          </a:solidFill>
          <a:ln w="28575">
            <a:solidFill>
              <a:srgbClr val="4A897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38847813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8D570-4848-4366-B671-C27131D20D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solidFill>
            <a:schemeClr val="bg1">
              <a:alpha val="78000"/>
            </a:schemeClr>
          </a:solidFill>
          <a:ln w="28575">
            <a:solidFill>
              <a:srgbClr val="4A897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10744915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8D570-4848-4366-B671-C27131D20D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9">
            <a:extLst>
              <a:ext uri="{FF2B5EF4-FFF2-40B4-BE49-F238E27FC236}">
                <a16:creationId xmlns:a16="http://schemas.microsoft.com/office/drawing/2014/main" id="{A1846D72-DABB-41B3-8B1F-2BF6C5B1FAEA}"/>
              </a:ext>
            </a:extLst>
          </p:cNvPr>
          <p:cNvSpPr/>
          <p:nvPr userDrawn="1"/>
        </p:nvSpPr>
        <p:spPr>
          <a:xfrm flipH="1">
            <a:off x="134144" y="128588"/>
            <a:ext cx="11923713" cy="6600825"/>
          </a:xfrm>
          <a:prstGeom prst="rect">
            <a:avLst/>
          </a:prstGeom>
          <a:solidFill>
            <a:schemeClr val="bg1">
              <a:alpha val="78000"/>
            </a:schemeClr>
          </a:solidFill>
          <a:ln w="28575">
            <a:solidFill>
              <a:srgbClr val="4A897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3467201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11998-E65C-4D53-81E9-BB9A9AC034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B0691C-D1D5-4CF3-8405-F5F2E26CF2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5D7D94-DA4E-44A3-ADF6-3C75032D38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395B2E-6BA2-4902-8B13-2EFC2E002DD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CC50D04-60C4-4647-9471-BF5BCA709B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77CF7FD-CD6D-46EB-9EC9-3C7B2DC5E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53411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EC99-CB0F-4EA7-87CD-D4BDCE8683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8C4DDF-88E8-4497-AC0D-D0FA26B855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82F37-1136-4DCD-9BD9-581980D75A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7259E9-98AD-4A8D-9296-83FB460686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44780-F500-43F6-BA31-79778DB1E8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10AFCB-850B-4706-ADB6-36C4F0BD010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C363927C-DBCF-4D0E-BF32-FF9106D6A08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45A2851-FEAD-4264-A03D-B8AECC8C90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6035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9453-4D85-4CFF-99A2-3AC4B6A56F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2D5C43-345D-4CC9-A5DB-61624617C1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EA62BDD1-E987-45E3-B3EC-3BAF0FA55C4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0DAE8CB2-DF79-465A-98C8-FAEA959876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5422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6048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8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050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8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6851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8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8810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7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297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7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6738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7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4319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7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3554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7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9681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7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6330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7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61915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7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5540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7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2266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7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7775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6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0002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6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7813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6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7349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6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4372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6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2699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6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75063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6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0214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6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92588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6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1807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6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360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5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122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5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1051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5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1967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5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87604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5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0355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5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4003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5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7205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5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1503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5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7755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5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2118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4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12738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7651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62388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9871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478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9566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5632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0559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7413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1269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1625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786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1744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96619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835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2315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1187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87540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5920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7943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80891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4416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3235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1891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9541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9458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6883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34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6784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115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61035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5666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3496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13563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7242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374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6635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5752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0494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7393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2957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5155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9712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8812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7240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4445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5778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0910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5619F-9C95-4330-B51A-BE3213AB2D5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C0D6AB-9D5F-42D5-8A12-F4D8F5E84FC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0731DDD-AEB8-4748-BADF-BC5953196A5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270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DF3F7-2A55-4F72-9711-C688F3E33F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A669B2-EAA7-4861-B773-5135B32CD9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DC791F7-2A95-45F3-BA84-E8252E28F3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F1E9E-752C-4B43-A398-6C66E7CE94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740733A-1826-4780-811C-8F688AAE21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39AAB2E-20C7-4AF0-9310-804322E8C0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15297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251CA-77AA-4735-85FD-3149F00EC4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793BA4-E82C-40ED-AFE1-CD02DA724E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66C4F2-9EE6-4CF8-8EF5-1412143B35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CD058A-181A-4936-A5D9-E4DB11D032A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B604F19-FF09-4FC1-A8E4-A6E4217551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0AEF7AD-0DED-46E0-9B26-A0FC3EBC3E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8232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9B8C-C087-48FE-BE7C-C99216D482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F43962-1512-4603-A23A-CE7955D5EE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72B82E-8F60-4ABA-8D7B-662726B006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B1B2971-3DBC-45F1-9510-2FE9D7AD23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E26B63B-BE6F-4EF5-97EE-743F9810A6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5551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C86D00-6B20-4FF3-8D3D-81EA8B6BE5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FE435D-89F1-4AFF-AADE-1BFC75A550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A60DA-103C-4BF8-836E-A5B7ACE205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8C44FB8-5EB2-458C-B273-F546827958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FCD18CE-7ACC-4725-99B5-783A025FB7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3874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0536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2" name="Footer Placeholder 1"/>
          <p:cNvSpPr>
            <a:spLocks noGrp="1"/>
          </p:cNvSpPr>
          <p:nvPr>
            <p:ph type="ftr" sz="quarter" idx="11"/>
          </p:nvPr>
        </p:nvSpPr>
        <p:spPr/>
        <p:txBody>
          <a:bodyPr/>
          <a:lstStyle/>
          <a:p>
            <a:endParaRPr lang="zh-CN" altLang="en-US"/>
          </a:p>
        </p:txBody>
      </p:sp>
      <p:sp>
        <p:nvSpPr>
          <p:cNvPr id="15" name="Slide Number Placeholder 14"/>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19" name="Footer Placeholder 18"/>
          <p:cNvSpPr>
            <a:spLocks noGrp="1"/>
          </p:cNvSpPr>
          <p:nvPr>
            <p:ph type="ftr" sz="quarter" idx="11"/>
          </p:nvPr>
        </p:nvSpPr>
        <p:spPr>
          <a:xfrm>
            <a:off x="4775200" y="76201"/>
            <a:ext cx="3860800" cy="288925"/>
          </a:xfrm>
        </p:spPr>
        <p:txBody>
          <a:bodyPr/>
          <a:lstStyle/>
          <a:p>
            <a:endParaRPr lang="zh-CN" altLang="en-US"/>
          </a:p>
        </p:txBody>
      </p:sp>
      <p:sp>
        <p:nvSpPr>
          <p:cNvPr id="16" name="Slide Number Placeholder 15"/>
          <p:cNvSpPr>
            <a:spLocks noGrp="1"/>
          </p:cNvSpPr>
          <p:nvPr>
            <p:ph type="sldNum" sz="quarter" idx="12"/>
          </p:nvPr>
        </p:nvSpPr>
        <p:spPr>
          <a:xfrm>
            <a:off x="10972800" y="6473952"/>
            <a:ext cx="1011936" cy="246888"/>
          </a:xfrm>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11" name="Footer Placeholder 10"/>
          <p:cNvSpPr>
            <a:spLocks noGrp="1"/>
          </p:cNvSpPr>
          <p:nvPr>
            <p:ph type="ftr" sz="quarter" idx="11"/>
          </p:nvPr>
        </p:nvSpPr>
        <p:spPr/>
        <p:txBody>
          <a:bodyPr/>
          <a:lstStyle/>
          <a:p>
            <a:endParaRPr lang="zh-CN" altLang="en-US"/>
          </a:p>
        </p:txBody>
      </p:sp>
      <p:sp>
        <p:nvSpPr>
          <p:cNvPr id="16" name="Slide Number Placeholder 15"/>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10" name="Footer Placeholder 9"/>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a:xfrm>
            <a:off x="10972800" y="6477000"/>
            <a:ext cx="1016000" cy="246888"/>
          </a:xfrm>
        </p:spPr>
        <p:txBody>
          <a:bodyPr/>
          <a:lstStyle/>
          <a:p>
            <a:fld id="{929447A0-8F3A-4CEC-AF03-0972B3128EE1}" type="slidenum">
              <a:rPr lang="zh-CN" altLang="en-US" smtClean="0"/>
              <a:pPr/>
              <a:t>‹#›</a:t>
            </a:fld>
            <a:endParaRPr lang="zh-CN" alt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21" name="Footer Placeholder 20"/>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24" name="Footer Placeholder 23"/>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29" name="Footer Placeholder 28"/>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31" name="Slide Number Placeholder 30"/>
          <p:cNvSpPr>
            <a:spLocks noGrp="1"/>
          </p:cNvSpPr>
          <p:nvPr>
            <p:ph type="sldNum" sz="quarter" idx="12"/>
          </p:nvPr>
        </p:nvSpPr>
        <p:spPr/>
        <p:txBody>
          <a:bodyPr/>
          <a:lstStyle/>
          <a:p>
            <a:fld id="{929447A0-8F3A-4CEC-AF03-0972B3128EE1}" type="slidenum">
              <a:rPr lang="zh-CN" altLang="en-US" smtClean="0"/>
              <a:pPr/>
              <a:t>‹#›</a:t>
            </a:fld>
            <a:endParaRPr lang="zh-CN" alt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C6662AC-A369-4D70-88AD-1C73A87EEAD0}" type="datetimeFigureOut">
              <a:rPr lang="zh-CN" altLang="en-US" smtClean="0"/>
              <a:pPr/>
              <a:t>2021/11/10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29447A0-8F3A-4CEC-AF03-0972B3128EE1}" type="slidenum">
              <a:rPr lang="zh-CN" altLang="en-US" smtClean="0"/>
              <a:pPr/>
              <a:t>‹#›</a:t>
            </a:fld>
            <a:endParaRPr lang="zh-CN" alt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11/10/2021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pPr/>
              <a:t>11/10/2021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717776C-89A8-4FDC-95AC-C4C99B5E36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050"/>
            <a:ext cx="12192000" cy="6986100"/>
          </a:xfrm>
          <a:prstGeom prst="rect">
            <a:avLst/>
          </a:prstGeom>
        </p:spPr>
      </p:pic>
      <p:pic>
        <p:nvPicPr>
          <p:cNvPr id="5" name="2" descr="60ceefae07541--">
            <a:extLst>
              <a:ext uri="{FF2B5EF4-FFF2-40B4-BE49-F238E27FC236}">
                <a16:creationId xmlns:a16="http://schemas.microsoft.com/office/drawing/2014/main" id="{794C3F95-7814-479A-96D9-A17F44C373B8}"/>
              </a:ext>
            </a:extLst>
          </p:cNvPr>
          <p:cNvPicPr>
            <a:picLocks noChangeAspect="1"/>
          </p:cNvPicPr>
          <p:nvPr userDrawn="1"/>
        </p:nvPicPr>
        <p:blipFill>
          <a:blip r:embed="rId3"/>
          <a:stretch>
            <a:fillRect/>
          </a:stretch>
        </p:blipFill>
        <p:spPr>
          <a:xfrm>
            <a:off x="586966" y="25815"/>
            <a:ext cx="11084459" cy="7010400"/>
          </a:xfrm>
          <a:prstGeom prst="rect">
            <a:avLst/>
          </a:prstGeom>
        </p:spPr>
      </p:pic>
      <p:pic>
        <p:nvPicPr>
          <p:cNvPr id="8" name="3" descr="C:/Users/ADMINI~1/AppData/Local/Temp/picturecompress_20210628104153/output_1.pngoutput_1">
            <a:extLst>
              <a:ext uri="{FF2B5EF4-FFF2-40B4-BE49-F238E27FC236}">
                <a16:creationId xmlns:a16="http://schemas.microsoft.com/office/drawing/2014/main" id="{69AF7527-9D25-4417-A327-1C9183854922}"/>
              </a:ext>
            </a:extLst>
          </p:cNvPr>
          <p:cNvPicPr>
            <a:picLocks noChangeAspect="1"/>
          </p:cNvPicPr>
          <p:nvPr userDrawn="1"/>
        </p:nvPicPr>
        <p:blipFill>
          <a:blip r:embed="rId4"/>
          <a:srcRect l="5354" t="12945" r="41566"/>
          <a:stretch>
            <a:fillRect/>
          </a:stretch>
        </p:blipFill>
        <p:spPr>
          <a:xfrm>
            <a:off x="-76200" y="3886200"/>
            <a:ext cx="4267200" cy="3499569"/>
          </a:xfrm>
          <a:prstGeom prst="rect">
            <a:avLst/>
          </a:prstGeom>
        </p:spPr>
      </p:pic>
    </p:spTree>
    <p:extLst>
      <p:ext uri="{BB962C8B-B14F-4D97-AF65-F5344CB8AC3E}">
        <p14:creationId xmlns:p14="http://schemas.microsoft.com/office/powerpoint/2010/main" val="29235687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D651E7-2ACF-4B90-87F1-19C99F608A3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2" descr="60ceefae07541--">
            <a:extLst>
              <a:ext uri="{FF2B5EF4-FFF2-40B4-BE49-F238E27FC236}">
                <a16:creationId xmlns:a16="http://schemas.microsoft.com/office/drawing/2014/main" id="{FEAEF26B-C4D7-4840-81A1-73A9565699D0}"/>
              </a:ext>
            </a:extLst>
          </p:cNvPr>
          <p:cNvPicPr>
            <a:picLocks noChangeAspect="1"/>
          </p:cNvPicPr>
          <p:nvPr userDrawn="1"/>
        </p:nvPicPr>
        <p:blipFill>
          <a:blip r:embed="rId3"/>
          <a:stretch>
            <a:fillRect/>
          </a:stretch>
        </p:blipFill>
        <p:spPr>
          <a:xfrm>
            <a:off x="228600" y="-152400"/>
            <a:ext cx="12192000" cy="7010400"/>
          </a:xfrm>
          <a:prstGeom prst="rect">
            <a:avLst/>
          </a:prstGeom>
        </p:spPr>
      </p:pic>
      <p:pic>
        <p:nvPicPr>
          <p:cNvPr id="6" name="Picture 5">
            <a:extLst>
              <a:ext uri="{FF2B5EF4-FFF2-40B4-BE49-F238E27FC236}">
                <a16:creationId xmlns:a16="http://schemas.microsoft.com/office/drawing/2014/main" id="{ED0DCB65-FF4A-4AC5-89B8-C3A59405BC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0773"/>
            <a:ext cx="12191202" cy="2410807"/>
          </a:xfrm>
          <a:prstGeom prst="rect">
            <a:avLst/>
          </a:prstGeom>
        </p:spPr>
      </p:pic>
      <p:pic>
        <p:nvPicPr>
          <p:cNvPr id="8" name="3" descr="C:/Users/ADMINI~1/AppData/Local/Temp/picturecompress_20210628104153/output_1.pngoutput_1">
            <a:extLst>
              <a:ext uri="{FF2B5EF4-FFF2-40B4-BE49-F238E27FC236}">
                <a16:creationId xmlns:a16="http://schemas.microsoft.com/office/drawing/2014/main" id="{69AF7527-9D25-4417-A327-1C9183854922}"/>
              </a:ext>
            </a:extLst>
          </p:cNvPr>
          <p:cNvPicPr>
            <a:picLocks noChangeAspect="1"/>
          </p:cNvPicPr>
          <p:nvPr userDrawn="1"/>
        </p:nvPicPr>
        <p:blipFill>
          <a:blip r:embed="rId5"/>
          <a:srcRect l="5354" t="12945" r="41566"/>
          <a:stretch>
            <a:fillRect/>
          </a:stretch>
        </p:blipFill>
        <p:spPr>
          <a:xfrm>
            <a:off x="4800600" y="4800600"/>
            <a:ext cx="2790353" cy="2288393"/>
          </a:xfrm>
          <a:prstGeom prst="rect">
            <a:avLst/>
          </a:prstGeom>
        </p:spPr>
      </p:pic>
    </p:spTree>
    <p:extLst>
      <p:ext uri="{BB962C8B-B14F-4D97-AF65-F5344CB8AC3E}">
        <p14:creationId xmlns:p14="http://schemas.microsoft.com/office/powerpoint/2010/main" val="6920843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D651E7-2ACF-4B90-87F1-19C99F608A3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2" descr="60ceefae07541--">
            <a:extLst>
              <a:ext uri="{FF2B5EF4-FFF2-40B4-BE49-F238E27FC236}">
                <a16:creationId xmlns:a16="http://schemas.microsoft.com/office/drawing/2014/main" id="{FEAEF26B-C4D7-4840-81A1-73A9565699D0}"/>
              </a:ext>
            </a:extLst>
          </p:cNvPr>
          <p:cNvPicPr>
            <a:picLocks noChangeAspect="1"/>
          </p:cNvPicPr>
          <p:nvPr userDrawn="1"/>
        </p:nvPicPr>
        <p:blipFill>
          <a:blip r:embed="rId3"/>
          <a:stretch>
            <a:fillRect/>
          </a:stretch>
        </p:blipFill>
        <p:spPr>
          <a:xfrm>
            <a:off x="228600" y="-152400"/>
            <a:ext cx="12192000" cy="7010400"/>
          </a:xfrm>
          <a:prstGeom prst="rect">
            <a:avLst/>
          </a:prstGeom>
        </p:spPr>
      </p:pic>
      <p:pic>
        <p:nvPicPr>
          <p:cNvPr id="6" name="Picture 5">
            <a:extLst>
              <a:ext uri="{FF2B5EF4-FFF2-40B4-BE49-F238E27FC236}">
                <a16:creationId xmlns:a16="http://schemas.microsoft.com/office/drawing/2014/main" id="{ED0DCB65-FF4A-4AC5-89B8-C3A59405BC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0773"/>
            <a:ext cx="12191202" cy="2410807"/>
          </a:xfrm>
          <a:prstGeom prst="rect">
            <a:avLst/>
          </a:prstGeom>
        </p:spPr>
      </p:pic>
      <p:pic>
        <p:nvPicPr>
          <p:cNvPr id="8" name="3" descr="C:/Users/ADMINI~1/AppData/Local/Temp/picturecompress_20210628104153/output_1.pngoutput_1">
            <a:extLst>
              <a:ext uri="{FF2B5EF4-FFF2-40B4-BE49-F238E27FC236}">
                <a16:creationId xmlns:a16="http://schemas.microsoft.com/office/drawing/2014/main" id="{69AF7527-9D25-4417-A327-1C9183854922}"/>
              </a:ext>
            </a:extLst>
          </p:cNvPr>
          <p:cNvPicPr>
            <a:picLocks noChangeAspect="1"/>
          </p:cNvPicPr>
          <p:nvPr userDrawn="1"/>
        </p:nvPicPr>
        <p:blipFill>
          <a:blip r:embed="rId5"/>
          <a:srcRect l="5354" t="12945" r="41566"/>
          <a:stretch>
            <a:fillRect/>
          </a:stretch>
        </p:blipFill>
        <p:spPr>
          <a:xfrm>
            <a:off x="4800600" y="4800600"/>
            <a:ext cx="2790353" cy="2288393"/>
          </a:xfrm>
          <a:prstGeom prst="rect">
            <a:avLst/>
          </a:prstGeom>
        </p:spPr>
      </p:pic>
    </p:spTree>
    <p:extLst>
      <p:ext uri="{BB962C8B-B14F-4D97-AF65-F5344CB8AC3E}">
        <p14:creationId xmlns:p14="http://schemas.microsoft.com/office/powerpoint/2010/main" val="13672197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D651E7-2ACF-4B90-87F1-19C99F608A3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2" descr="60ceefae07541--">
            <a:extLst>
              <a:ext uri="{FF2B5EF4-FFF2-40B4-BE49-F238E27FC236}">
                <a16:creationId xmlns:a16="http://schemas.microsoft.com/office/drawing/2014/main" id="{FEAEF26B-C4D7-4840-81A1-73A9565699D0}"/>
              </a:ext>
            </a:extLst>
          </p:cNvPr>
          <p:cNvPicPr>
            <a:picLocks noChangeAspect="1"/>
          </p:cNvPicPr>
          <p:nvPr userDrawn="1"/>
        </p:nvPicPr>
        <p:blipFill>
          <a:blip r:embed="rId3"/>
          <a:stretch>
            <a:fillRect/>
          </a:stretch>
        </p:blipFill>
        <p:spPr>
          <a:xfrm>
            <a:off x="228600" y="-152400"/>
            <a:ext cx="12192000" cy="7010400"/>
          </a:xfrm>
          <a:prstGeom prst="rect">
            <a:avLst/>
          </a:prstGeom>
        </p:spPr>
      </p:pic>
      <p:pic>
        <p:nvPicPr>
          <p:cNvPr id="6" name="Picture 5">
            <a:extLst>
              <a:ext uri="{FF2B5EF4-FFF2-40B4-BE49-F238E27FC236}">
                <a16:creationId xmlns:a16="http://schemas.microsoft.com/office/drawing/2014/main" id="{ED0DCB65-FF4A-4AC5-89B8-C3A59405BC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0773"/>
            <a:ext cx="12191202" cy="2410807"/>
          </a:xfrm>
          <a:prstGeom prst="rect">
            <a:avLst/>
          </a:prstGeom>
        </p:spPr>
      </p:pic>
      <p:pic>
        <p:nvPicPr>
          <p:cNvPr id="8" name="3" descr="C:/Users/ADMINI~1/AppData/Local/Temp/picturecompress_20210628104153/output_1.pngoutput_1">
            <a:extLst>
              <a:ext uri="{FF2B5EF4-FFF2-40B4-BE49-F238E27FC236}">
                <a16:creationId xmlns:a16="http://schemas.microsoft.com/office/drawing/2014/main" id="{69AF7527-9D25-4417-A327-1C9183854922}"/>
              </a:ext>
            </a:extLst>
          </p:cNvPr>
          <p:cNvPicPr>
            <a:picLocks noChangeAspect="1"/>
          </p:cNvPicPr>
          <p:nvPr userDrawn="1"/>
        </p:nvPicPr>
        <p:blipFill>
          <a:blip r:embed="rId5"/>
          <a:srcRect l="5354" t="12945" r="41566"/>
          <a:stretch>
            <a:fillRect/>
          </a:stretch>
        </p:blipFill>
        <p:spPr>
          <a:xfrm>
            <a:off x="4800600" y="4800600"/>
            <a:ext cx="2790353" cy="2288393"/>
          </a:xfrm>
          <a:prstGeom prst="rect">
            <a:avLst/>
          </a:prstGeom>
        </p:spPr>
      </p:pic>
    </p:spTree>
    <p:extLst>
      <p:ext uri="{BB962C8B-B14F-4D97-AF65-F5344CB8AC3E}">
        <p14:creationId xmlns:p14="http://schemas.microsoft.com/office/powerpoint/2010/main" val="9973194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D651E7-2ACF-4B90-87F1-19C99F608A3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2" descr="60ceefae07541--">
            <a:extLst>
              <a:ext uri="{FF2B5EF4-FFF2-40B4-BE49-F238E27FC236}">
                <a16:creationId xmlns:a16="http://schemas.microsoft.com/office/drawing/2014/main" id="{FEAEF26B-C4D7-4840-81A1-73A9565699D0}"/>
              </a:ext>
            </a:extLst>
          </p:cNvPr>
          <p:cNvPicPr>
            <a:picLocks noChangeAspect="1"/>
          </p:cNvPicPr>
          <p:nvPr userDrawn="1"/>
        </p:nvPicPr>
        <p:blipFill>
          <a:blip r:embed="rId3"/>
          <a:stretch>
            <a:fillRect/>
          </a:stretch>
        </p:blipFill>
        <p:spPr>
          <a:xfrm>
            <a:off x="228600" y="13716000"/>
            <a:ext cx="12192000" cy="7010400"/>
          </a:xfrm>
          <a:prstGeom prst="rect">
            <a:avLst/>
          </a:prstGeom>
        </p:spPr>
      </p:pic>
      <p:pic>
        <p:nvPicPr>
          <p:cNvPr id="6" name="Picture 5">
            <a:extLst>
              <a:ext uri="{FF2B5EF4-FFF2-40B4-BE49-F238E27FC236}">
                <a16:creationId xmlns:a16="http://schemas.microsoft.com/office/drawing/2014/main" id="{ED0DCB65-FF4A-4AC5-89B8-C3A59405BC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0773"/>
            <a:ext cx="12191202" cy="2410807"/>
          </a:xfrm>
          <a:prstGeom prst="rect">
            <a:avLst/>
          </a:prstGeom>
        </p:spPr>
      </p:pic>
      <p:pic>
        <p:nvPicPr>
          <p:cNvPr id="8" name="3" descr="C:/Users/ADMINI~1/AppData/Local/Temp/picturecompress_20210628104153/output_1.pngoutput_1">
            <a:extLst>
              <a:ext uri="{FF2B5EF4-FFF2-40B4-BE49-F238E27FC236}">
                <a16:creationId xmlns:a16="http://schemas.microsoft.com/office/drawing/2014/main" id="{69AF7527-9D25-4417-A327-1C9183854922}"/>
              </a:ext>
            </a:extLst>
          </p:cNvPr>
          <p:cNvPicPr>
            <a:picLocks noChangeAspect="1"/>
          </p:cNvPicPr>
          <p:nvPr userDrawn="1"/>
        </p:nvPicPr>
        <p:blipFill>
          <a:blip r:embed="rId5"/>
          <a:srcRect l="5354" t="12945" r="41566"/>
          <a:stretch>
            <a:fillRect/>
          </a:stretch>
        </p:blipFill>
        <p:spPr>
          <a:xfrm>
            <a:off x="4800600" y="13716000"/>
            <a:ext cx="2790353" cy="2288393"/>
          </a:xfrm>
          <a:prstGeom prst="rect">
            <a:avLst/>
          </a:prstGeom>
        </p:spPr>
      </p:pic>
    </p:spTree>
    <p:extLst>
      <p:ext uri="{BB962C8B-B14F-4D97-AF65-F5344CB8AC3E}">
        <p14:creationId xmlns:p14="http://schemas.microsoft.com/office/powerpoint/2010/main" val="25756647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D651E7-2ACF-4B90-87F1-19C99F608A3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2" descr="60ceefae07541--">
            <a:extLst>
              <a:ext uri="{FF2B5EF4-FFF2-40B4-BE49-F238E27FC236}">
                <a16:creationId xmlns:a16="http://schemas.microsoft.com/office/drawing/2014/main" id="{FEAEF26B-C4D7-4840-81A1-73A9565699D0}"/>
              </a:ext>
            </a:extLst>
          </p:cNvPr>
          <p:cNvPicPr>
            <a:picLocks noChangeAspect="1"/>
          </p:cNvPicPr>
          <p:nvPr userDrawn="1"/>
        </p:nvPicPr>
        <p:blipFill>
          <a:blip r:embed="rId3"/>
          <a:stretch>
            <a:fillRect/>
          </a:stretch>
        </p:blipFill>
        <p:spPr>
          <a:xfrm>
            <a:off x="228600" y="-152400"/>
            <a:ext cx="12192000" cy="7010400"/>
          </a:xfrm>
          <a:prstGeom prst="rect">
            <a:avLst/>
          </a:prstGeom>
        </p:spPr>
      </p:pic>
      <p:pic>
        <p:nvPicPr>
          <p:cNvPr id="6" name="Picture 5">
            <a:extLst>
              <a:ext uri="{FF2B5EF4-FFF2-40B4-BE49-F238E27FC236}">
                <a16:creationId xmlns:a16="http://schemas.microsoft.com/office/drawing/2014/main" id="{ED0DCB65-FF4A-4AC5-89B8-C3A59405BC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0773"/>
            <a:ext cx="12191202" cy="2410807"/>
          </a:xfrm>
          <a:prstGeom prst="rect">
            <a:avLst/>
          </a:prstGeom>
        </p:spPr>
      </p:pic>
      <p:pic>
        <p:nvPicPr>
          <p:cNvPr id="8" name="3" descr="C:/Users/ADMINI~1/AppData/Local/Temp/picturecompress_20210628104153/output_1.pngoutput_1">
            <a:extLst>
              <a:ext uri="{FF2B5EF4-FFF2-40B4-BE49-F238E27FC236}">
                <a16:creationId xmlns:a16="http://schemas.microsoft.com/office/drawing/2014/main" id="{69AF7527-9D25-4417-A327-1C9183854922}"/>
              </a:ext>
            </a:extLst>
          </p:cNvPr>
          <p:cNvPicPr>
            <a:picLocks noChangeAspect="1"/>
          </p:cNvPicPr>
          <p:nvPr userDrawn="1"/>
        </p:nvPicPr>
        <p:blipFill>
          <a:blip r:embed="rId5"/>
          <a:srcRect l="5354" t="12945" r="41566"/>
          <a:stretch>
            <a:fillRect/>
          </a:stretch>
        </p:blipFill>
        <p:spPr>
          <a:xfrm>
            <a:off x="4800600" y="4800600"/>
            <a:ext cx="2790353" cy="2288393"/>
          </a:xfrm>
          <a:prstGeom prst="rect">
            <a:avLst/>
          </a:prstGeom>
        </p:spPr>
      </p:pic>
    </p:spTree>
    <p:extLst>
      <p:ext uri="{BB962C8B-B14F-4D97-AF65-F5344CB8AC3E}">
        <p14:creationId xmlns:p14="http://schemas.microsoft.com/office/powerpoint/2010/main" val="33633643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D651E7-2ACF-4B90-87F1-19C99F608A3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2" descr="60ceefae07541--">
            <a:extLst>
              <a:ext uri="{FF2B5EF4-FFF2-40B4-BE49-F238E27FC236}">
                <a16:creationId xmlns:a16="http://schemas.microsoft.com/office/drawing/2014/main" id="{FEAEF26B-C4D7-4840-81A1-73A9565699D0}"/>
              </a:ext>
            </a:extLst>
          </p:cNvPr>
          <p:cNvPicPr>
            <a:picLocks noChangeAspect="1"/>
          </p:cNvPicPr>
          <p:nvPr userDrawn="1"/>
        </p:nvPicPr>
        <p:blipFill>
          <a:blip r:embed="rId3"/>
          <a:stretch>
            <a:fillRect/>
          </a:stretch>
        </p:blipFill>
        <p:spPr>
          <a:xfrm>
            <a:off x="228600" y="-152400"/>
            <a:ext cx="12192000" cy="7010400"/>
          </a:xfrm>
          <a:prstGeom prst="rect">
            <a:avLst/>
          </a:prstGeom>
        </p:spPr>
      </p:pic>
      <p:pic>
        <p:nvPicPr>
          <p:cNvPr id="6" name="Picture 5">
            <a:extLst>
              <a:ext uri="{FF2B5EF4-FFF2-40B4-BE49-F238E27FC236}">
                <a16:creationId xmlns:a16="http://schemas.microsoft.com/office/drawing/2014/main" id="{ED0DCB65-FF4A-4AC5-89B8-C3A59405BC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0773"/>
            <a:ext cx="12191202" cy="2410807"/>
          </a:xfrm>
          <a:prstGeom prst="rect">
            <a:avLst/>
          </a:prstGeom>
        </p:spPr>
      </p:pic>
      <p:pic>
        <p:nvPicPr>
          <p:cNvPr id="8" name="3" descr="C:/Users/ADMINI~1/AppData/Local/Temp/picturecompress_20210628104153/output_1.pngoutput_1">
            <a:extLst>
              <a:ext uri="{FF2B5EF4-FFF2-40B4-BE49-F238E27FC236}">
                <a16:creationId xmlns:a16="http://schemas.microsoft.com/office/drawing/2014/main" id="{69AF7527-9D25-4417-A327-1C9183854922}"/>
              </a:ext>
            </a:extLst>
          </p:cNvPr>
          <p:cNvPicPr>
            <a:picLocks noChangeAspect="1"/>
          </p:cNvPicPr>
          <p:nvPr userDrawn="1"/>
        </p:nvPicPr>
        <p:blipFill>
          <a:blip r:embed="rId5"/>
          <a:srcRect l="5354" t="12945" r="41566"/>
          <a:stretch>
            <a:fillRect/>
          </a:stretch>
        </p:blipFill>
        <p:spPr>
          <a:xfrm>
            <a:off x="4800600" y="4800600"/>
            <a:ext cx="2790353" cy="2288393"/>
          </a:xfrm>
          <a:prstGeom prst="rect">
            <a:avLst/>
          </a:prstGeom>
        </p:spPr>
      </p:pic>
    </p:spTree>
    <p:extLst>
      <p:ext uri="{BB962C8B-B14F-4D97-AF65-F5344CB8AC3E}">
        <p14:creationId xmlns:p14="http://schemas.microsoft.com/office/powerpoint/2010/main" val="33486744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D651E7-2ACF-4B90-87F1-19C99F608A3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2" descr="60ceefae07541--">
            <a:extLst>
              <a:ext uri="{FF2B5EF4-FFF2-40B4-BE49-F238E27FC236}">
                <a16:creationId xmlns:a16="http://schemas.microsoft.com/office/drawing/2014/main" id="{FEAEF26B-C4D7-4840-81A1-73A9565699D0}"/>
              </a:ext>
            </a:extLst>
          </p:cNvPr>
          <p:cNvPicPr>
            <a:picLocks noChangeAspect="1"/>
          </p:cNvPicPr>
          <p:nvPr userDrawn="1"/>
        </p:nvPicPr>
        <p:blipFill>
          <a:blip r:embed="rId3"/>
          <a:stretch>
            <a:fillRect/>
          </a:stretch>
        </p:blipFill>
        <p:spPr>
          <a:xfrm>
            <a:off x="228600" y="13716000"/>
            <a:ext cx="12192000" cy="7010400"/>
          </a:xfrm>
          <a:prstGeom prst="rect">
            <a:avLst/>
          </a:prstGeom>
        </p:spPr>
      </p:pic>
      <p:pic>
        <p:nvPicPr>
          <p:cNvPr id="6" name="Picture 5">
            <a:extLst>
              <a:ext uri="{FF2B5EF4-FFF2-40B4-BE49-F238E27FC236}">
                <a16:creationId xmlns:a16="http://schemas.microsoft.com/office/drawing/2014/main" id="{ED0DCB65-FF4A-4AC5-89B8-C3A59405BC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0773"/>
            <a:ext cx="12191202" cy="2410807"/>
          </a:xfrm>
          <a:prstGeom prst="rect">
            <a:avLst/>
          </a:prstGeom>
        </p:spPr>
      </p:pic>
      <p:pic>
        <p:nvPicPr>
          <p:cNvPr id="8" name="3" descr="C:/Users/ADMINI~1/AppData/Local/Temp/picturecompress_20210628104153/output_1.pngoutput_1">
            <a:extLst>
              <a:ext uri="{FF2B5EF4-FFF2-40B4-BE49-F238E27FC236}">
                <a16:creationId xmlns:a16="http://schemas.microsoft.com/office/drawing/2014/main" id="{69AF7527-9D25-4417-A327-1C9183854922}"/>
              </a:ext>
            </a:extLst>
          </p:cNvPr>
          <p:cNvPicPr>
            <a:picLocks noChangeAspect="1"/>
          </p:cNvPicPr>
          <p:nvPr userDrawn="1"/>
        </p:nvPicPr>
        <p:blipFill>
          <a:blip r:embed="rId5"/>
          <a:srcRect l="5354" t="12945" r="41566"/>
          <a:stretch>
            <a:fillRect/>
          </a:stretch>
        </p:blipFill>
        <p:spPr>
          <a:xfrm>
            <a:off x="4800600" y="13716000"/>
            <a:ext cx="2790353" cy="2288393"/>
          </a:xfrm>
          <a:prstGeom prst="rect">
            <a:avLst/>
          </a:prstGeom>
        </p:spPr>
      </p:pic>
    </p:spTree>
    <p:extLst>
      <p:ext uri="{BB962C8B-B14F-4D97-AF65-F5344CB8AC3E}">
        <p14:creationId xmlns:p14="http://schemas.microsoft.com/office/powerpoint/2010/main" val="10388068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863BB2-4AC1-417D-B79E-9803C99A960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6">
            <a:extLst>
              <a:ext uri="{FF2B5EF4-FFF2-40B4-BE49-F238E27FC236}">
                <a16:creationId xmlns:a16="http://schemas.microsoft.com/office/drawing/2014/main" id="{4E21226E-6624-4860-89EF-12B035469894}"/>
              </a:ext>
            </a:extLst>
          </p:cNvPr>
          <p:cNvSpPr/>
          <p:nvPr userDrawn="1"/>
        </p:nvSpPr>
        <p:spPr bwMode="auto">
          <a:xfrm>
            <a:off x="2057400" y="1123950"/>
            <a:ext cx="9108653" cy="4223309"/>
          </a:xfrm>
          <a:prstGeom prst="flowChartMultidocumen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黑体-韩语" panose="02000500000000000000" pitchFamily="2" charset="-122"/>
              <a:ea typeface=".黑体-韩语" panose="02000500000000000000" pitchFamily="2" charset="-122"/>
              <a:cs typeface=".黑体-韩语" panose="02000500000000000000" pitchFamily="2" charset="-122"/>
              <a:sym typeface="+mn-lt"/>
            </a:endParaRPr>
          </a:p>
        </p:txBody>
      </p:sp>
      <p:pic>
        <p:nvPicPr>
          <p:cNvPr id="14" name="2">
            <a:extLst>
              <a:ext uri="{FF2B5EF4-FFF2-40B4-BE49-F238E27FC236}">
                <a16:creationId xmlns:a16="http://schemas.microsoft.com/office/drawing/2014/main" id="{6454EE91-7D1E-41C9-9861-1D244BC3A091}"/>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04800" y="-477315"/>
            <a:ext cx="3906315" cy="3906315"/>
          </a:xfrm>
          <a:prstGeom prst="rect">
            <a:avLst/>
          </a:prstGeom>
        </p:spPr>
      </p:pic>
      <p:pic>
        <p:nvPicPr>
          <p:cNvPr id="3" name="Picture 2">
            <a:extLst>
              <a:ext uri="{FF2B5EF4-FFF2-40B4-BE49-F238E27FC236}">
                <a16:creationId xmlns:a16="http://schemas.microsoft.com/office/drawing/2014/main" id="{D1D46E57-D972-4315-B79B-514E237FF91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84722" y="2730376"/>
            <a:ext cx="925563" cy="1295400"/>
          </a:xfrm>
          <a:prstGeom prst="rect">
            <a:avLst/>
          </a:prstGeom>
        </p:spPr>
      </p:pic>
      <p:pic>
        <p:nvPicPr>
          <p:cNvPr id="6" name="Picture 5">
            <a:extLst>
              <a:ext uri="{FF2B5EF4-FFF2-40B4-BE49-F238E27FC236}">
                <a16:creationId xmlns:a16="http://schemas.microsoft.com/office/drawing/2014/main" id="{01401FCD-769F-477F-BFFA-276A884085E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98" y="4447193"/>
            <a:ext cx="12191202" cy="2410807"/>
          </a:xfrm>
          <a:prstGeom prst="rect">
            <a:avLst/>
          </a:prstGeom>
        </p:spPr>
      </p:pic>
    </p:spTree>
    <p:extLst>
      <p:ext uri="{BB962C8B-B14F-4D97-AF65-F5344CB8AC3E}">
        <p14:creationId xmlns:p14="http://schemas.microsoft.com/office/powerpoint/2010/main" val="32913276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7.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116.xml"/><Relationship Id="rId117" Type="http://schemas.openxmlformats.org/officeDocument/2006/relationships/slideLayout" Target="../slideLayouts/slideLayout207.xml"/><Relationship Id="rId21" Type="http://schemas.openxmlformats.org/officeDocument/2006/relationships/slideLayout" Target="../slideLayouts/slideLayout111.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63" Type="http://schemas.openxmlformats.org/officeDocument/2006/relationships/slideLayout" Target="../slideLayouts/slideLayout153.xml"/><Relationship Id="rId68" Type="http://schemas.openxmlformats.org/officeDocument/2006/relationships/slideLayout" Target="../slideLayouts/slideLayout158.xml"/><Relationship Id="rId84" Type="http://schemas.openxmlformats.org/officeDocument/2006/relationships/slideLayout" Target="../slideLayouts/slideLayout174.xml"/><Relationship Id="rId89" Type="http://schemas.openxmlformats.org/officeDocument/2006/relationships/slideLayout" Target="../slideLayouts/slideLayout179.xml"/><Relationship Id="rId112" Type="http://schemas.openxmlformats.org/officeDocument/2006/relationships/slideLayout" Target="../slideLayouts/slideLayout202.xml"/><Relationship Id="rId16" Type="http://schemas.openxmlformats.org/officeDocument/2006/relationships/slideLayout" Target="../slideLayouts/slideLayout106.xml"/><Relationship Id="rId107" Type="http://schemas.openxmlformats.org/officeDocument/2006/relationships/slideLayout" Target="../slideLayouts/slideLayout197.xml"/><Relationship Id="rId11" Type="http://schemas.openxmlformats.org/officeDocument/2006/relationships/slideLayout" Target="../slideLayouts/slideLayout101.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53" Type="http://schemas.openxmlformats.org/officeDocument/2006/relationships/slideLayout" Target="../slideLayouts/slideLayout143.xml"/><Relationship Id="rId58" Type="http://schemas.openxmlformats.org/officeDocument/2006/relationships/slideLayout" Target="../slideLayouts/slideLayout148.xml"/><Relationship Id="rId74" Type="http://schemas.openxmlformats.org/officeDocument/2006/relationships/slideLayout" Target="../slideLayouts/slideLayout164.xml"/><Relationship Id="rId79" Type="http://schemas.openxmlformats.org/officeDocument/2006/relationships/slideLayout" Target="../slideLayouts/slideLayout169.xml"/><Relationship Id="rId102" Type="http://schemas.openxmlformats.org/officeDocument/2006/relationships/slideLayout" Target="../slideLayouts/slideLayout192.xml"/><Relationship Id="rId5" Type="http://schemas.openxmlformats.org/officeDocument/2006/relationships/slideLayout" Target="../slideLayouts/slideLayout95.xml"/><Relationship Id="rId90" Type="http://schemas.openxmlformats.org/officeDocument/2006/relationships/slideLayout" Target="../slideLayouts/slideLayout180.xml"/><Relationship Id="rId95" Type="http://schemas.openxmlformats.org/officeDocument/2006/relationships/slideLayout" Target="../slideLayouts/slideLayout185.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64" Type="http://schemas.openxmlformats.org/officeDocument/2006/relationships/slideLayout" Target="../slideLayouts/slideLayout154.xml"/><Relationship Id="rId69" Type="http://schemas.openxmlformats.org/officeDocument/2006/relationships/slideLayout" Target="../slideLayouts/slideLayout159.xml"/><Relationship Id="rId113" Type="http://schemas.openxmlformats.org/officeDocument/2006/relationships/slideLayout" Target="../slideLayouts/slideLayout203.xml"/><Relationship Id="rId118" Type="http://schemas.openxmlformats.org/officeDocument/2006/relationships/slideLayout" Target="../slideLayouts/slideLayout208.xml"/><Relationship Id="rId80" Type="http://schemas.openxmlformats.org/officeDocument/2006/relationships/slideLayout" Target="../slideLayouts/slideLayout170.xml"/><Relationship Id="rId85" Type="http://schemas.openxmlformats.org/officeDocument/2006/relationships/slideLayout" Target="../slideLayouts/slideLayout175.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59" Type="http://schemas.openxmlformats.org/officeDocument/2006/relationships/slideLayout" Target="../slideLayouts/slideLayout149.xml"/><Relationship Id="rId103" Type="http://schemas.openxmlformats.org/officeDocument/2006/relationships/slideLayout" Target="../slideLayouts/slideLayout193.xml"/><Relationship Id="rId108" Type="http://schemas.openxmlformats.org/officeDocument/2006/relationships/slideLayout" Target="../slideLayouts/slideLayout198.xml"/><Relationship Id="rId54" Type="http://schemas.openxmlformats.org/officeDocument/2006/relationships/slideLayout" Target="../slideLayouts/slideLayout144.xml"/><Relationship Id="rId70" Type="http://schemas.openxmlformats.org/officeDocument/2006/relationships/slideLayout" Target="../slideLayouts/slideLayout160.xml"/><Relationship Id="rId75" Type="http://schemas.openxmlformats.org/officeDocument/2006/relationships/slideLayout" Target="../slideLayouts/slideLayout165.xml"/><Relationship Id="rId91" Type="http://schemas.openxmlformats.org/officeDocument/2006/relationships/slideLayout" Target="../slideLayouts/slideLayout181.xml"/><Relationship Id="rId96" Type="http://schemas.openxmlformats.org/officeDocument/2006/relationships/slideLayout" Target="../slideLayouts/slideLayout18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49" Type="http://schemas.openxmlformats.org/officeDocument/2006/relationships/slideLayout" Target="../slideLayouts/slideLayout139.xml"/><Relationship Id="rId114" Type="http://schemas.openxmlformats.org/officeDocument/2006/relationships/slideLayout" Target="../slideLayouts/slideLayout204.xml"/><Relationship Id="rId119" Type="http://schemas.openxmlformats.org/officeDocument/2006/relationships/slideLayout" Target="../slideLayouts/slideLayout209.xml"/><Relationship Id="rId44" Type="http://schemas.openxmlformats.org/officeDocument/2006/relationships/slideLayout" Target="../slideLayouts/slideLayout134.xml"/><Relationship Id="rId60" Type="http://schemas.openxmlformats.org/officeDocument/2006/relationships/slideLayout" Target="../slideLayouts/slideLayout150.xml"/><Relationship Id="rId65" Type="http://schemas.openxmlformats.org/officeDocument/2006/relationships/slideLayout" Target="../slideLayouts/slideLayout155.xml"/><Relationship Id="rId81" Type="http://schemas.openxmlformats.org/officeDocument/2006/relationships/slideLayout" Target="../slideLayouts/slideLayout171.xml"/><Relationship Id="rId86" Type="http://schemas.openxmlformats.org/officeDocument/2006/relationships/slideLayout" Target="../slideLayouts/slideLayout176.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9" Type="http://schemas.openxmlformats.org/officeDocument/2006/relationships/slideLayout" Target="../slideLayouts/slideLayout129.xml"/><Relationship Id="rId109" Type="http://schemas.openxmlformats.org/officeDocument/2006/relationships/slideLayout" Target="../slideLayouts/slideLayout199.xml"/><Relationship Id="rId34" Type="http://schemas.openxmlformats.org/officeDocument/2006/relationships/slideLayout" Target="../slideLayouts/slideLayout124.xml"/><Relationship Id="rId50" Type="http://schemas.openxmlformats.org/officeDocument/2006/relationships/slideLayout" Target="../slideLayouts/slideLayout140.xml"/><Relationship Id="rId55" Type="http://schemas.openxmlformats.org/officeDocument/2006/relationships/slideLayout" Target="../slideLayouts/slideLayout145.xml"/><Relationship Id="rId76" Type="http://schemas.openxmlformats.org/officeDocument/2006/relationships/slideLayout" Target="../slideLayouts/slideLayout166.xml"/><Relationship Id="rId97" Type="http://schemas.openxmlformats.org/officeDocument/2006/relationships/slideLayout" Target="../slideLayouts/slideLayout187.xml"/><Relationship Id="rId104" Type="http://schemas.openxmlformats.org/officeDocument/2006/relationships/slideLayout" Target="../slideLayouts/slideLayout194.xml"/><Relationship Id="rId120" Type="http://schemas.openxmlformats.org/officeDocument/2006/relationships/theme" Target="../theme/theme9.xml"/><Relationship Id="rId7" Type="http://schemas.openxmlformats.org/officeDocument/2006/relationships/slideLayout" Target="../slideLayouts/slideLayout97.xml"/><Relationship Id="rId71" Type="http://schemas.openxmlformats.org/officeDocument/2006/relationships/slideLayout" Target="../slideLayouts/slideLayout161.xml"/><Relationship Id="rId92" Type="http://schemas.openxmlformats.org/officeDocument/2006/relationships/slideLayout" Target="../slideLayouts/slideLayout182.xml"/><Relationship Id="rId2" Type="http://schemas.openxmlformats.org/officeDocument/2006/relationships/slideLayout" Target="../slideLayouts/slideLayout92.xml"/><Relationship Id="rId29" Type="http://schemas.openxmlformats.org/officeDocument/2006/relationships/slideLayout" Target="../slideLayouts/slideLayout119.xml"/><Relationship Id="rId24" Type="http://schemas.openxmlformats.org/officeDocument/2006/relationships/slideLayout" Target="../slideLayouts/slideLayout114.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66" Type="http://schemas.openxmlformats.org/officeDocument/2006/relationships/slideLayout" Target="../slideLayouts/slideLayout156.xml"/><Relationship Id="rId87" Type="http://schemas.openxmlformats.org/officeDocument/2006/relationships/slideLayout" Target="../slideLayouts/slideLayout177.xml"/><Relationship Id="rId110" Type="http://schemas.openxmlformats.org/officeDocument/2006/relationships/slideLayout" Target="../slideLayouts/slideLayout200.xml"/><Relationship Id="rId115" Type="http://schemas.openxmlformats.org/officeDocument/2006/relationships/slideLayout" Target="../slideLayouts/slideLayout205.xml"/><Relationship Id="rId61" Type="http://schemas.openxmlformats.org/officeDocument/2006/relationships/slideLayout" Target="../slideLayouts/slideLayout151.xml"/><Relationship Id="rId82" Type="http://schemas.openxmlformats.org/officeDocument/2006/relationships/slideLayout" Target="../slideLayouts/slideLayout172.xml"/><Relationship Id="rId19" Type="http://schemas.openxmlformats.org/officeDocument/2006/relationships/slideLayout" Target="../slideLayouts/slideLayout109.xml"/><Relationship Id="rId14" Type="http://schemas.openxmlformats.org/officeDocument/2006/relationships/slideLayout" Target="../slideLayouts/slideLayout104.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56" Type="http://schemas.openxmlformats.org/officeDocument/2006/relationships/slideLayout" Target="../slideLayouts/slideLayout146.xml"/><Relationship Id="rId77" Type="http://schemas.openxmlformats.org/officeDocument/2006/relationships/slideLayout" Target="../slideLayouts/slideLayout167.xml"/><Relationship Id="rId100" Type="http://schemas.openxmlformats.org/officeDocument/2006/relationships/slideLayout" Target="../slideLayouts/slideLayout190.xml"/><Relationship Id="rId105" Type="http://schemas.openxmlformats.org/officeDocument/2006/relationships/slideLayout" Target="../slideLayouts/slideLayout195.xml"/><Relationship Id="rId8" Type="http://schemas.openxmlformats.org/officeDocument/2006/relationships/slideLayout" Target="../slideLayouts/slideLayout98.xml"/><Relationship Id="rId51" Type="http://schemas.openxmlformats.org/officeDocument/2006/relationships/slideLayout" Target="../slideLayouts/slideLayout141.xml"/><Relationship Id="rId72" Type="http://schemas.openxmlformats.org/officeDocument/2006/relationships/slideLayout" Target="../slideLayouts/slideLayout162.xml"/><Relationship Id="rId93" Type="http://schemas.openxmlformats.org/officeDocument/2006/relationships/slideLayout" Target="../slideLayouts/slideLayout183.xml"/><Relationship Id="rId98" Type="http://schemas.openxmlformats.org/officeDocument/2006/relationships/slideLayout" Target="../slideLayouts/slideLayout188.xml"/><Relationship Id="rId121" Type="http://schemas.openxmlformats.org/officeDocument/2006/relationships/image" Target="../media/image8.png"/><Relationship Id="rId3" Type="http://schemas.openxmlformats.org/officeDocument/2006/relationships/slideLayout" Target="../slideLayouts/slideLayout93.xml"/><Relationship Id="rId25" Type="http://schemas.openxmlformats.org/officeDocument/2006/relationships/slideLayout" Target="../slideLayouts/slideLayout115.xml"/><Relationship Id="rId46" Type="http://schemas.openxmlformats.org/officeDocument/2006/relationships/slideLayout" Target="../slideLayouts/slideLayout136.xml"/><Relationship Id="rId67" Type="http://schemas.openxmlformats.org/officeDocument/2006/relationships/slideLayout" Target="../slideLayouts/slideLayout157.xml"/><Relationship Id="rId116" Type="http://schemas.openxmlformats.org/officeDocument/2006/relationships/slideLayout" Target="../slideLayouts/slideLayout206.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62" Type="http://schemas.openxmlformats.org/officeDocument/2006/relationships/slideLayout" Target="../slideLayouts/slideLayout152.xml"/><Relationship Id="rId83" Type="http://schemas.openxmlformats.org/officeDocument/2006/relationships/slideLayout" Target="../slideLayouts/slideLayout173.xml"/><Relationship Id="rId88" Type="http://schemas.openxmlformats.org/officeDocument/2006/relationships/slideLayout" Target="../slideLayouts/slideLayout178.xml"/><Relationship Id="rId111" Type="http://schemas.openxmlformats.org/officeDocument/2006/relationships/slideLayout" Target="../slideLayouts/slideLayout201.xml"/><Relationship Id="rId15" Type="http://schemas.openxmlformats.org/officeDocument/2006/relationships/slideLayout" Target="../slideLayouts/slideLayout105.xml"/><Relationship Id="rId36" Type="http://schemas.openxmlformats.org/officeDocument/2006/relationships/slideLayout" Target="../slideLayouts/slideLayout126.xml"/><Relationship Id="rId57" Type="http://schemas.openxmlformats.org/officeDocument/2006/relationships/slideLayout" Target="../slideLayouts/slideLayout147.xml"/><Relationship Id="rId106" Type="http://schemas.openxmlformats.org/officeDocument/2006/relationships/slideLayout" Target="../slideLayouts/slideLayout196.xml"/><Relationship Id="rId10" Type="http://schemas.openxmlformats.org/officeDocument/2006/relationships/slideLayout" Target="../slideLayouts/slideLayout100.xml"/><Relationship Id="rId31" Type="http://schemas.openxmlformats.org/officeDocument/2006/relationships/slideLayout" Target="../slideLayouts/slideLayout121.xml"/><Relationship Id="rId52" Type="http://schemas.openxmlformats.org/officeDocument/2006/relationships/slideLayout" Target="../slideLayouts/slideLayout142.xml"/><Relationship Id="rId73" Type="http://schemas.openxmlformats.org/officeDocument/2006/relationships/slideLayout" Target="../slideLayouts/slideLayout163.xml"/><Relationship Id="rId78" Type="http://schemas.openxmlformats.org/officeDocument/2006/relationships/slideLayout" Target="../slideLayouts/slideLayout168.xml"/><Relationship Id="rId94" Type="http://schemas.openxmlformats.org/officeDocument/2006/relationships/slideLayout" Target="../slideLayouts/slideLayout184.xml"/><Relationship Id="rId99" Type="http://schemas.openxmlformats.org/officeDocument/2006/relationships/slideLayout" Target="../slideLayouts/slideLayout189.xml"/><Relationship Id="rId101" Type="http://schemas.openxmlformats.org/officeDocument/2006/relationships/slideLayout" Target="../slideLayouts/slideLayout1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pPr/>
              <a:t>11/10/2021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pPr/>
              <a:t>11/10/2021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11/10/2021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7C6662AC-A369-4D70-88AD-1C73A87EEAD0}" type="datetimeFigureOut">
              <a:rPr lang="zh-CN" altLang="en-US" smtClean="0"/>
              <a:pPr/>
              <a:t>2021/11/10</a:t>
            </a:fld>
            <a:endParaRPr lang="zh-CN" alt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zh-CN" alt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29447A0-8F3A-4CEC-AF03-0972B3128EE1}" type="slidenum">
              <a:rPr lang="zh-CN" altLang="en-US" smtClean="0"/>
              <a:pPr/>
              <a:t>‹#›</a:t>
            </a:fld>
            <a:endParaRPr lang="zh-CN" alt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panose="05020102010507070707"/>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panose="05020102010507070707"/>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panose="05020102010507070707"/>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panose="05020102010507070707"/>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panose="05020102010507070707"/>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panose="05020102010507070707"/>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panose="05020102010507070707"/>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panose="05020102010507070707"/>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11/10/2021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cstate="prin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21">
            <a:lum/>
          </a:blip>
          <a:srcRect/>
          <a:stretch>
            <a:fillRect/>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FE36DA05-9FE7-4C76-ADFA-041981634724}"/>
              </a:ext>
            </a:extLst>
          </p:cNvPr>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panose="020F0502020204030204"/>
                <a:ea typeface="+mn-ea"/>
                <a:cs typeface="+mn-cs"/>
              </a:rPr>
              <a:t>www.9slide.vn</a:t>
            </a:r>
          </a:p>
        </p:txBody>
      </p:sp>
      <p:sp>
        <p:nvSpPr>
          <p:cNvPr id="2" name="Title Placeholder 1">
            <a:extLst>
              <a:ext uri="{FF2B5EF4-FFF2-40B4-BE49-F238E27FC236}">
                <a16:creationId xmlns:a16="http://schemas.microsoft.com/office/drawing/2014/main" id="{8104EB43-4EF4-484D-9C19-0A06FFCCF0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C75EDD-09D1-4CEC-8B89-9AC99ED14B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78BB0C-797F-44A4-8A73-718E6F2539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8051458-B52E-4B08-AE1B-C1FDBABDC3F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11/10/2021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0C1D72-6AE7-41E2-B469-EF707D8BCA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DB05BD6-6A18-49D9-86C8-52094CF8EC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3991CDF-013F-4358-9A6B-4ECD455AF5D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641446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 id="2147483780" r:id="rId32"/>
    <p:sldLayoutId id="2147483781" r:id="rId33"/>
    <p:sldLayoutId id="2147483782" r:id="rId34"/>
    <p:sldLayoutId id="2147483783" r:id="rId35"/>
    <p:sldLayoutId id="2147483784" r:id="rId36"/>
    <p:sldLayoutId id="2147483785" r:id="rId37"/>
    <p:sldLayoutId id="2147483786" r:id="rId38"/>
    <p:sldLayoutId id="2147483787" r:id="rId39"/>
    <p:sldLayoutId id="2147483788" r:id="rId40"/>
    <p:sldLayoutId id="2147483789" r:id="rId41"/>
    <p:sldLayoutId id="2147483790" r:id="rId42"/>
    <p:sldLayoutId id="2147483791" r:id="rId43"/>
    <p:sldLayoutId id="2147483792" r:id="rId44"/>
    <p:sldLayoutId id="2147483793" r:id="rId45"/>
    <p:sldLayoutId id="2147483794" r:id="rId46"/>
    <p:sldLayoutId id="2147483795" r:id="rId47"/>
    <p:sldLayoutId id="2147483796" r:id="rId48"/>
    <p:sldLayoutId id="2147483797" r:id="rId49"/>
    <p:sldLayoutId id="2147483798" r:id="rId50"/>
    <p:sldLayoutId id="2147483799" r:id="rId51"/>
    <p:sldLayoutId id="2147483800" r:id="rId52"/>
    <p:sldLayoutId id="2147483801" r:id="rId53"/>
    <p:sldLayoutId id="2147483802" r:id="rId54"/>
    <p:sldLayoutId id="2147483803" r:id="rId55"/>
    <p:sldLayoutId id="2147483804" r:id="rId56"/>
    <p:sldLayoutId id="2147483805" r:id="rId57"/>
    <p:sldLayoutId id="2147483806" r:id="rId58"/>
    <p:sldLayoutId id="2147483807" r:id="rId59"/>
    <p:sldLayoutId id="2147483808" r:id="rId60"/>
    <p:sldLayoutId id="2147483809" r:id="rId61"/>
    <p:sldLayoutId id="2147483810" r:id="rId62"/>
    <p:sldLayoutId id="2147483811" r:id="rId63"/>
    <p:sldLayoutId id="2147483812" r:id="rId64"/>
    <p:sldLayoutId id="2147483813" r:id="rId65"/>
    <p:sldLayoutId id="2147483814" r:id="rId66"/>
    <p:sldLayoutId id="2147483815" r:id="rId67"/>
    <p:sldLayoutId id="2147483816" r:id="rId68"/>
    <p:sldLayoutId id="2147483817" r:id="rId69"/>
    <p:sldLayoutId id="2147483818" r:id="rId70"/>
    <p:sldLayoutId id="2147483819" r:id="rId71"/>
    <p:sldLayoutId id="2147483820" r:id="rId72"/>
    <p:sldLayoutId id="2147483821" r:id="rId73"/>
    <p:sldLayoutId id="2147483822" r:id="rId74"/>
    <p:sldLayoutId id="2147483823" r:id="rId75"/>
    <p:sldLayoutId id="2147483824" r:id="rId76"/>
    <p:sldLayoutId id="2147483825" r:id="rId77"/>
    <p:sldLayoutId id="2147483826" r:id="rId78"/>
    <p:sldLayoutId id="2147483827" r:id="rId79"/>
    <p:sldLayoutId id="2147483828" r:id="rId80"/>
    <p:sldLayoutId id="2147483829" r:id="rId81"/>
    <p:sldLayoutId id="2147483830" r:id="rId82"/>
    <p:sldLayoutId id="2147483831" r:id="rId83"/>
    <p:sldLayoutId id="2147483832" r:id="rId84"/>
    <p:sldLayoutId id="2147483833" r:id="rId85"/>
    <p:sldLayoutId id="2147483834" r:id="rId86"/>
    <p:sldLayoutId id="2147483835" r:id="rId87"/>
    <p:sldLayoutId id="2147483836" r:id="rId88"/>
    <p:sldLayoutId id="2147483837" r:id="rId89"/>
    <p:sldLayoutId id="2147483838" r:id="rId90"/>
    <p:sldLayoutId id="2147483839" r:id="rId91"/>
    <p:sldLayoutId id="2147483840" r:id="rId92"/>
    <p:sldLayoutId id="2147483841" r:id="rId93"/>
    <p:sldLayoutId id="2147483842" r:id="rId94"/>
    <p:sldLayoutId id="2147483843" r:id="rId95"/>
    <p:sldLayoutId id="2147483844" r:id="rId96"/>
    <p:sldLayoutId id="2147483845" r:id="rId97"/>
    <p:sldLayoutId id="2147483846" r:id="rId98"/>
    <p:sldLayoutId id="2147483847" r:id="rId99"/>
    <p:sldLayoutId id="2147483848" r:id="rId100"/>
    <p:sldLayoutId id="2147483849" r:id="rId101"/>
    <p:sldLayoutId id="2147483850" r:id="rId102"/>
    <p:sldLayoutId id="2147483851" r:id="rId103"/>
    <p:sldLayoutId id="2147483852" r:id="rId104"/>
    <p:sldLayoutId id="2147483853" r:id="rId105"/>
    <p:sldLayoutId id="2147483854" r:id="rId106"/>
    <p:sldLayoutId id="2147483855" r:id="rId107"/>
    <p:sldLayoutId id="2147483856" r:id="rId108"/>
    <p:sldLayoutId id="2147483857" r:id="rId109"/>
    <p:sldLayoutId id="2147483858" r:id="rId110"/>
    <p:sldLayoutId id="2147483859" r:id="rId111"/>
    <p:sldLayoutId id="2147483860" r:id="rId112"/>
    <p:sldLayoutId id="2147483861" r:id="rId113"/>
    <p:sldLayoutId id="2147483862" r:id="rId114"/>
    <p:sldLayoutId id="2147483863" r:id="rId115"/>
    <p:sldLayoutId id="2147483864" r:id="rId116"/>
    <p:sldLayoutId id="2147483865" r:id="rId117"/>
    <p:sldLayoutId id="2147483866" r:id="rId118"/>
    <p:sldLayoutId id="2147483867" r:id="rId119"/>
  </p:sldLayoutIdLst>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audio" Target="../media/media1.mp3"/><Relationship Id="rId16" Type="http://schemas.openxmlformats.org/officeDocument/2006/relationships/image" Target="../media/image23.png"/><Relationship Id="rId1" Type="http://schemas.microsoft.com/office/2007/relationships/media" Target="../media/media1.mp3"/><Relationship Id="rId6" Type="http://schemas.openxmlformats.org/officeDocument/2006/relationships/image" Target="../media/image17.png"/><Relationship Id="rId11" Type="http://schemas.microsoft.com/office/2007/relationships/hdphoto" Target="../media/hdphoto3.wdp"/><Relationship Id="rId5" Type="http://schemas.openxmlformats.org/officeDocument/2006/relationships/image" Target="../media/image16.jpeg"/><Relationship Id="rId15" Type="http://schemas.microsoft.com/office/2007/relationships/hdphoto" Target="../media/hdphoto5.wdp"/><Relationship Id="rId10" Type="http://schemas.openxmlformats.org/officeDocument/2006/relationships/image" Target="../media/image20.png"/><Relationship Id="rId4" Type="http://schemas.openxmlformats.org/officeDocument/2006/relationships/notesSlide" Target="../notesSlides/notesSlide1.xml"/><Relationship Id="rId9" Type="http://schemas.openxmlformats.org/officeDocument/2006/relationships/image" Target="../media/image19.png"/><Relationship Id="rId1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78.xml"/><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microsoft.com/office/2007/relationships/hdphoto" Target="../media/hdphoto9.wdp"/><Relationship Id="rId18" Type="http://schemas.openxmlformats.org/officeDocument/2006/relationships/image" Target="../media/image31.png"/><Relationship Id="rId26" Type="http://schemas.openxmlformats.org/officeDocument/2006/relationships/image" Target="../media/image35.png"/><Relationship Id="rId3" Type="http://schemas.openxmlformats.org/officeDocument/2006/relationships/image" Target="../media/image26.png"/><Relationship Id="rId21" Type="http://schemas.microsoft.com/office/2007/relationships/hdphoto" Target="../media/hdphoto12.wdp"/><Relationship Id="rId34" Type="http://schemas.microsoft.com/office/2007/relationships/hdphoto" Target="../media/hdphoto17.wdp"/><Relationship Id="rId7" Type="http://schemas.microsoft.com/office/2007/relationships/hdphoto" Target="../media/hdphoto7.wdp"/><Relationship Id="rId12" Type="http://schemas.openxmlformats.org/officeDocument/2006/relationships/image" Target="../media/image29.png"/><Relationship Id="rId17" Type="http://schemas.openxmlformats.org/officeDocument/2006/relationships/slide" Target="slide4.xml"/><Relationship Id="rId25" Type="http://schemas.microsoft.com/office/2007/relationships/hdphoto" Target="../media/hdphoto14.wdp"/><Relationship Id="rId33" Type="http://schemas.openxmlformats.org/officeDocument/2006/relationships/image" Target="../media/image38.png"/><Relationship Id="rId2" Type="http://schemas.openxmlformats.org/officeDocument/2006/relationships/image" Target="../media/image25.jpeg"/><Relationship Id="rId16" Type="http://schemas.microsoft.com/office/2007/relationships/hdphoto" Target="../media/hdphoto10.wdp"/><Relationship Id="rId20" Type="http://schemas.openxmlformats.org/officeDocument/2006/relationships/image" Target="../media/image32.png"/><Relationship Id="rId29" Type="http://schemas.microsoft.com/office/2007/relationships/hdphoto" Target="../media/hdphoto2.wdp"/><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slide" Target="slide6.xml"/><Relationship Id="rId24" Type="http://schemas.openxmlformats.org/officeDocument/2006/relationships/image" Target="../media/image34.png"/><Relationship Id="rId32" Type="http://schemas.openxmlformats.org/officeDocument/2006/relationships/image" Target="../media/image37.gif"/><Relationship Id="rId5" Type="http://schemas.openxmlformats.org/officeDocument/2006/relationships/slide" Target="slide3.xml"/><Relationship Id="rId15" Type="http://schemas.openxmlformats.org/officeDocument/2006/relationships/image" Target="../media/image30.png"/><Relationship Id="rId23" Type="http://schemas.microsoft.com/office/2007/relationships/hdphoto" Target="../media/hdphoto13.wdp"/><Relationship Id="rId28" Type="http://schemas.openxmlformats.org/officeDocument/2006/relationships/image" Target="../media/image18.png"/><Relationship Id="rId10" Type="http://schemas.microsoft.com/office/2007/relationships/hdphoto" Target="../media/hdphoto8.wdp"/><Relationship Id="rId19" Type="http://schemas.microsoft.com/office/2007/relationships/hdphoto" Target="../media/hdphoto11.wdp"/><Relationship Id="rId31" Type="http://schemas.microsoft.com/office/2007/relationships/hdphoto" Target="../media/hdphoto16.wdp"/><Relationship Id="rId4" Type="http://schemas.microsoft.com/office/2007/relationships/hdphoto" Target="../media/hdphoto6.wdp"/><Relationship Id="rId9" Type="http://schemas.openxmlformats.org/officeDocument/2006/relationships/image" Target="../media/image28.png"/><Relationship Id="rId14" Type="http://schemas.openxmlformats.org/officeDocument/2006/relationships/slide" Target="slide7.xml"/><Relationship Id="rId22" Type="http://schemas.openxmlformats.org/officeDocument/2006/relationships/image" Target="../media/image33.png"/><Relationship Id="rId27" Type="http://schemas.microsoft.com/office/2007/relationships/hdphoto" Target="../media/hdphoto15.wdp"/><Relationship Id="rId30" Type="http://schemas.openxmlformats.org/officeDocument/2006/relationships/image" Target="../media/image36.png"/><Relationship Id="rId35" Type="http://schemas.openxmlformats.org/officeDocument/2006/relationships/image" Target="../media/image39.gif"/><Relationship Id="rId8"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xml"/><Relationship Id="rId6" Type="http://schemas.microsoft.com/office/2007/relationships/hdphoto" Target="../media/hdphoto19.wdp"/><Relationship Id="rId5" Type="http://schemas.openxmlformats.org/officeDocument/2006/relationships/image" Target="../media/image42.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microsoft.com/office/2007/relationships/hdphoto" Target="../media/hdphoto19.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2.png"/><Relationship Id="rId11" Type="http://schemas.microsoft.com/office/2007/relationships/hdphoto" Target="../media/hdphoto3.wdp"/><Relationship Id="rId5" Type="http://schemas.microsoft.com/office/2007/relationships/hdphoto" Target="../media/hdphoto18.wdp"/><Relationship Id="rId10" Type="http://schemas.openxmlformats.org/officeDocument/2006/relationships/image" Target="../media/image20.png"/><Relationship Id="rId4" Type="http://schemas.openxmlformats.org/officeDocument/2006/relationships/image" Target="../media/image41.png"/><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24.xml"/><Relationship Id="rId6" Type="http://schemas.microsoft.com/office/2007/relationships/hdphoto" Target="../media/hdphoto19.wdp"/><Relationship Id="rId5" Type="http://schemas.openxmlformats.org/officeDocument/2006/relationships/image" Target="../media/image42.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35.xml"/><Relationship Id="rId6" Type="http://schemas.microsoft.com/office/2007/relationships/hdphoto" Target="../media/hdphoto19.wdp"/><Relationship Id="rId5" Type="http://schemas.openxmlformats.org/officeDocument/2006/relationships/image" Target="../media/image42.png"/><Relationship Id="rId10" Type="http://schemas.microsoft.com/office/2007/relationships/hdphoto" Target="../media/hdphoto3.wdp"/><Relationship Id="rId4" Type="http://schemas.microsoft.com/office/2007/relationships/hdphoto" Target="../media/hdphoto18.wdp"/><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3.xml"/><Relationship Id="rId6" Type="http://schemas.microsoft.com/office/2007/relationships/hdphoto" Target="../media/hdphoto19.wdp"/><Relationship Id="rId5" Type="http://schemas.openxmlformats.org/officeDocument/2006/relationships/image" Target="../media/image42.png"/><Relationship Id="rId4" Type="http://schemas.microsoft.com/office/2007/relationships/hdphoto" Target="../media/hdphoto18.wdp"/><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92.xml"/><Relationship Id="rId5" Type="http://schemas.microsoft.com/office/2007/relationships/hdphoto" Target="../media/hdphoto20.wdp"/><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Chu-Ech-Con-Be-Bao-A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cstate="print"/>
          <a:stretch>
            <a:fillRect/>
          </a:stretch>
        </p:blipFill>
        <p:spPr>
          <a:xfrm>
            <a:off x="-3581400" y="1361228"/>
            <a:ext cx="609600" cy="609600"/>
          </a:xfrm>
          <a:prstGeom prst="rect">
            <a:avLst/>
          </a:prstGeom>
        </p:spPr>
      </p:pic>
      <p:sp>
        <p:nvSpPr>
          <p:cNvPr id="4" name="Oval Callout 3"/>
          <p:cNvSpPr/>
          <p:nvPr/>
        </p:nvSpPr>
        <p:spPr>
          <a:xfrm>
            <a:off x="8505893" y="-185738"/>
            <a:ext cx="4124257" cy="2917016"/>
          </a:xfrm>
          <a:prstGeom prst="wedgeEllipseCallout">
            <a:avLst>
              <a:gd name="adj1" fmla="val -155261"/>
              <a:gd name="adj2" fmla="val 291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Ôn và 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par>
                                <p:cTn id="59" presetID="1" presetClass="mediacall" presetSubtype="0" fill="hold" nodeType="withEffect">
                                  <p:stCondLst>
                                    <p:cond delay="0"/>
                                  </p:stCondLst>
                                  <p:childTnLst>
                                    <p:cmd type="call" cmd="playFrom(0.0)">
                                      <p:cBhvr>
                                        <p:cTn id="60" dur="1" fill="hold"/>
                                        <p:tgtEl>
                                          <p:spTgt spid="2"/>
                                        </p:tgtEl>
                                      </p:cBhvr>
                                    </p:cmd>
                                  </p:childTnLst>
                                </p:cTn>
                              </p:par>
                            </p:childTnLst>
                          </p:cTn>
                        </p:par>
                      </p:childTnLst>
                    </p:cTn>
                  </p:par>
                  <p:par>
                    <p:cTn id="61" fill="hold">
                      <p:stCondLst>
                        <p:cond delay="indefinite"/>
                      </p:stCondLst>
                      <p:childTnLst>
                        <p:par>
                          <p:cTn id="62" fill="hold">
                            <p:stCondLst>
                              <p:cond delay="0"/>
                            </p:stCondLst>
                            <p:childTnLst>
                              <p:par>
                                <p:cTn id="63" presetID="31" presetClass="exit" presetSubtype="0" fill="hold" grpId="0" nodeType="clickEffect">
                                  <p:stCondLst>
                                    <p:cond delay="0"/>
                                  </p:stCondLst>
                                  <p:childTnLst>
                                    <p:anim calcmode="lin" valueType="num">
                                      <p:cBhvr>
                                        <p:cTn id="64" dur="1000"/>
                                        <p:tgtEl>
                                          <p:spTgt spid="4"/>
                                        </p:tgtEl>
                                        <p:attrNameLst>
                                          <p:attrName>ppt_w</p:attrName>
                                        </p:attrNameLst>
                                      </p:cBhvr>
                                      <p:tavLst>
                                        <p:tav tm="0">
                                          <p:val>
                                            <p:strVal val="ppt_w"/>
                                          </p:val>
                                        </p:tav>
                                        <p:tav tm="100000">
                                          <p:val>
                                            <p:fltVal val="0"/>
                                          </p:val>
                                        </p:tav>
                                      </p:tavLst>
                                    </p:anim>
                                    <p:anim calcmode="lin" valueType="num">
                                      <p:cBhvr>
                                        <p:cTn id="65" dur="1000"/>
                                        <p:tgtEl>
                                          <p:spTgt spid="4"/>
                                        </p:tgtEl>
                                        <p:attrNameLst>
                                          <p:attrName>ppt_h</p:attrName>
                                        </p:attrNameLst>
                                      </p:cBhvr>
                                      <p:tavLst>
                                        <p:tav tm="0">
                                          <p:val>
                                            <p:strVal val="ppt_h"/>
                                          </p:val>
                                        </p:tav>
                                        <p:tav tm="100000">
                                          <p:val>
                                            <p:fltVal val="0"/>
                                          </p:val>
                                        </p:tav>
                                      </p:tavLst>
                                    </p:anim>
                                    <p:anim calcmode="lin" valueType="num">
                                      <p:cBhvr>
                                        <p:cTn id="66" dur="1000"/>
                                        <p:tgtEl>
                                          <p:spTgt spid="4"/>
                                        </p:tgtEl>
                                        <p:attrNameLst>
                                          <p:attrName>style.rotation</p:attrName>
                                        </p:attrNameLst>
                                      </p:cBhvr>
                                      <p:tavLst>
                                        <p:tav tm="0">
                                          <p:val>
                                            <p:fltVal val="0"/>
                                          </p:val>
                                        </p:tav>
                                        <p:tav tm="100000">
                                          <p:val>
                                            <p:fltVal val="90"/>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69" fill="hold" display="0">
                  <p:stCondLst>
                    <p:cond delay="indefinite"/>
                  </p:stCondLst>
                  <p:endCondLst>
                    <p:cond evt="onStopAudio" delay="0">
                      <p:tgtEl>
                        <p:sldTgt/>
                      </p:tgtEl>
                    </p:cond>
                  </p:endCondLst>
                </p:cTn>
                <p:tgtEl>
                  <p:spTgt spid="2"/>
                </p:tgtEl>
              </p:cMediaNode>
            </p:audio>
          </p:childTnLst>
        </p:cTn>
      </p:par>
    </p:tnLst>
    <p:bldLst>
      <p:bldP spid="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949133"/>
            <a:ext cx="10972800" cy="1143000"/>
          </a:xfrm>
        </p:spPr>
        <p:txBody>
          <a:bodyPr>
            <a:normAutofit fontScale="90000"/>
          </a:bodyPr>
          <a:lstStyle/>
          <a:p>
            <a:pPr algn="ctr"/>
            <a:r>
              <a:rPr lang="en-US">
                <a:latin typeface="Arial-Rounded" panose="020B0500000000000000" pitchFamily="34" charset="0"/>
                <a:cs typeface="Arial-Rounded" panose="020B0500000000000000" pitchFamily="34" charset="0"/>
              </a:rPr>
              <a:t>1. Khi vui chơi cùng bạn em cảm thấy thế nào?</a:t>
            </a:r>
            <a:br>
              <a:rPr lang="en-US">
                <a:latin typeface="Arial-Rounded" panose="020B0500000000000000" pitchFamily="34" charset="0"/>
                <a:cs typeface="Arial-Rounded" panose="020B0500000000000000" pitchFamily="34" charset="0"/>
              </a:rPr>
            </a:br>
            <a:r>
              <a:rPr lang="en-US">
                <a:latin typeface="Arial-Rounded" panose="020B0500000000000000" pitchFamily="34" charset="0"/>
                <a:cs typeface="Arial-Rounded" panose="020B0500000000000000" pitchFamily="34" charset="0"/>
              </a:rPr>
              <a:t>2. Khi xa bạn em cảm thấy thế nào?</a:t>
            </a:r>
          </a:p>
        </p:txBody>
      </p:sp>
      <p:pic>
        <p:nvPicPr>
          <p:cNvPr id="4" name="Content Placeholder 3"/>
          <p:cNvPicPr>
            <a:picLocks noGrp="1" noChangeAspect="1"/>
          </p:cNvPicPr>
          <p:nvPr>
            <p:ph idx="1"/>
          </p:nvPr>
        </p:nvPicPr>
        <p:blipFill>
          <a:blip r:embed="rId3"/>
          <a:stretch>
            <a:fillRect/>
          </a:stretch>
        </p:blipFill>
        <p:spPr>
          <a:xfrm>
            <a:off x="173355" y="156845"/>
            <a:ext cx="1478280" cy="899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ln/>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4" cstate="print"/>
          <a:stretch>
            <a:fillRect/>
          </a:stretch>
        </p:blipFill>
        <p:spPr>
          <a:xfrm>
            <a:off x="-64770" y="26035"/>
            <a:ext cx="957580" cy="977900"/>
          </a:xfrm>
          <a:prstGeom prst="rect">
            <a:avLst/>
          </a:prstGeom>
        </p:spPr>
      </p:pic>
      <p:sp>
        <p:nvSpPr>
          <p:cNvPr id="10" name="Cloud 9"/>
          <p:cNvSpPr/>
          <p:nvPr/>
        </p:nvSpPr>
        <p:spPr>
          <a:xfrm>
            <a:off x="9111615" y="5767705"/>
            <a:ext cx="2819400" cy="810895"/>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3"/>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4"/>
          <a:stretch>
            <a:fillRect/>
          </a:stretch>
        </p:blipFill>
        <p:spPr>
          <a:xfrm>
            <a:off x="8922385" y="615950"/>
            <a:ext cx="3269615" cy="3183890"/>
          </a:xfrm>
          <a:prstGeom prst="rect">
            <a:avLst/>
          </a:prstGeom>
        </p:spPr>
      </p:pic>
      <p:pic>
        <p:nvPicPr>
          <p:cNvPr id="21" name="Content Placeholder 20" descr="logo"/>
          <p:cNvPicPr>
            <a:picLocks noGrp="1" noChangeAspect="1"/>
          </p:cNvPicPr>
          <p:nvPr>
            <p:ph sz="half" idx="2"/>
          </p:nvPr>
        </p:nvPicPr>
        <p:blipFill>
          <a:blip r:embed="rId5" cstate="print"/>
          <a:stretch>
            <a:fillRect/>
          </a:stretch>
        </p:blipFill>
        <p:spPr>
          <a:xfrm>
            <a:off x="-64770" y="26035"/>
            <a:ext cx="957580" cy="977900"/>
          </a:xfrm>
          <a:prstGeom prst="rect">
            <a:avLst/>
          </a:prstGeom>
        </p:spPr>
      </p:pic>
      <p:sp>
        <p:nvSpPr>
          <p:cNvPr id="10" name="Cloud 9"/>
          <p:cNvSpPr/>
          <p:nvPr/>
        </p:nvSpPr>
        <p:spPr>
          <a:xfrm>
            <a:off x="9111615" y="4570730"/>
            <a:ext cx="2819400" cy="200787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Luyện đọc từ khó</a:t>
            </a:r>
          </a:p>
        </p:txBody>
      </p:sp>
      <p:cxnSp>
        <p:nvCxnSpPr>
          <p:cNvPr id="2" name="Straight Connector 1"/>
          <p:cNvCxnSpPr/>
          <p:nvPr/>
        </p:nvCxnSpPr>
        <p:spPr>
          <a:xfrm>
            <a:off x="7419975" y="254127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485900" y="5482590"/>
            <a:ext cx="862330" cy="0"/>
          </a:xfrm>
          <a:prstGeom prst="lin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5731" y="2243748"/>
              <a:ext cx="1711988" cy="1754326"/>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42" name="Group 41"/>
          <p:cNvGrpSpPr/>
          <p:nvPr/>
        </p:nvGrpSpPr>
        <p:grpSpPr>
          <a:xfrm>
            <a:off x="3760470" y="1045210"/>
            <a:ext cx="6916420" cy="1470182"/>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974" y="1369884"/>
              <a:ext cx="1808630" cy="1029911"/>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nắn nót</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rPr>
                <a:t>Viết cẩn thận cho đẹp</a:t>
              </a:r>
              <a:endPar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14" name="Group 13"/>
          <p:cNvGrpSpPr/>
          <p:nvPr/>
        </p:nvGrpSpPr>
        <p:grpSpPr>
          <a:xfrm>
            <a:off x="3882390" y="3599815"/>
            <a:ext cx="6916420" cy="1536057"/>
            <a:chOff x="172324" y="1157225"/>
            <a:chExt cx="2109019" cy="1469818"/>
          </a:xfrm>
        </p:grpSpPr>
        <p:sp>
          <p:nvSpPr>
            <p:cNvPr id="16" name="Hexagon 15"/>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TextBox 43"/>
            <p:cNvSpPr txBox="1"/>
            <p:nvPr/>
          </p:nvSpPr>
          <p:spPr>
            <a:xfrm>
              <a:off x="315308" y="1185168"/>
              <a:ext cx="1808630" cy="1441875"/>
            </a:xfrm>
            <a:prstGeom prst="rect">
              <a:avLst/>
            </a:prstGeom>
            <a:noFill/>
          </p:spPr>
          <p:txBody>
            <a:bodyPr wrap="square" rtlCol="0">
              <a:spAutoFit/>
            </a:bodyPr>
            <a:lstStyle/>
            <a:p>
              <a:pPr algn="ctr" defTabSz="913130" fontAlgn="base">
                <a:spcBef>
                  <a:spcPct val="0"/>
                </a:spcBef>
                <a:spcAft>
                  <a:spcPct val="0"/>
                </a:spcAft>
                <a:defRPr/>
              </a:pPr>
              <a:r>
                <a:rPr lang="en-US" sz="3600" b="0" u="none" strike="noStrike"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cặm cụi</a:t>
              </a:r>
            </a:p>
            <a:p>
              <a:pPr algn="ctr" defTabSz="913130" fontAlgn="base">
                <a:spcBef>
                  <a:spcPct val="0"/>
                </a:spcBef>
                <a:spcAft>
                  <a:spcPct val="0"/>
                </a:spcAft>
                <a:defRPr/>
              </a:pPr>
              <a:r>
                <a:rPr lang="en-US" altLang="vi-VN" sz="2800" b="0" i="0" u="none" strike="noStrike" dirty="0">
                  <a:solidFill>
                    <a:srgbClr val="231F20"/>
                  </a:solidFill>
                  <a:effectLst/>
                  <a:latin typeface="Arial-Rounded" panose="020B0500000000000000" pitchFamily="34" charset="0"/>
                  <a:ea typeface="Arial-Rounded" panose="020B0500000000000000" pitchFamily="34" charset="0"/>
                  <a:cs typeface="Arial-Rounded" panose="020B0500000000000000" pitchFamily="34" charset="0"/>
                  <a:sym typeface="+mn-lt"/>
                </a:rPr>
                <a:t>chăm chú, tập trung vào việc đang làm</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lang="en-US">
                <a:latin typeface="Arial-Rounded" panose="020B0500000000000000" pitchFamily="34" charset="0"/>
                <a:cs typeface="Arial-Rounded" panose="020B0500000000000000" pitchFamily="34" charset="0"/>
              </a:rPr>
              <a:t>Kiến không biết làm sao cho sóc biết mình rất nhớ bạn. Cứ thế, cậu cặm cụi viết đi viết lại trong nhiều giờ liền. Không lâu sau, sóc nhận được lá thư do kiến gửi đến.</a:t>
            </a:r>
          </a:p>
        </p:txBody>
      </p:sp>
      <p:cxnSp>
        <p:nvCxnSpPr>
          <p:cNvPr id="4" name="Straight Connector 3"/>
          <p:cNvCxnSpPr/>
          <p:nvPr/>
        </p:nvCxnSpPr>
        <p:spPr>
          <a:xfrm flipH="1">
            <a:off x="4796790"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6896735" y="160020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9990455"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flipH="1">
            <a:off x="10060940" y="168148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H="1">
            <a:off x="11318240" y="169164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flipH="1">
            <a:off x="5019675" y="2219325"/>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flipH="1">
            <a:off x="8366760"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8437880" y="214757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11095355" y="215773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7017385" y="2613660"/>
            <a:ext cx="30480" cy="46609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7088505" y="2623820"/>
            <a:ext cx="30480" cy="46609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linds(horizontal)">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linds(horizontal)">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linds(horizont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linds(horizontal)">
                                      <p:cBhvr>
                                        <p:cTn id="6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
          <p:cNvPicPr>
            <a:picLocks noGrp="1" noChangeAspect="1"/>
          </p:cNvPicPr>
          <p:nvPr>
            <p:ph idx="1"/>
          </p:nvPr>
        </p:nvPicPr>
        <p:blipFill>
          <a:blip r:embed="rId2"/>
          <a:stretch>
            <a:fillRect/>
          </a:stretch>
        </p:blipFill>
        <p:spPr>
          <a:xfrm>
            <a:off x="0" y="1003935"/>
            <a:ext cx="9111615" cy="5656580"/>
          </a:xfrm>
          <a:prstGeom prst="rect">
            <a:avLst/>
          </a:prstGeom>
        </p:spPr>
      </p:pic>
      <p:sp>
        <p:nvSpPr>
          <p:cNvPr id="5" name="Text Box 4"/>
          <p:cNvSpPr txBox="1"/>
          <p:nvPr/>
        </p:nvSpPr>
        <p:spPr>
          <a:xfrm>
            <a:off x="4953635" y="135890"/>
            <a:ext cx="2665730" cy="645160"/>
          </a:xfrm>
          <a:prstGeom prst="rect">
            <a:avLst/>
          </a:prstGeom>
          <a:noFill/>
        </p:spPr>
        <p:txBody>
          <a:bodyPr wrap="square" rtlCol="0">
            <a:spAutoFit/>
          </a:bodyPr>
          <a:lstStyle/>
          <a:p>
            <a:r>
              <a:rPr lang="en-US" sz="3600">
                <a:solidFill>
                  <a:schemeClr val="accent1"/>
                </a:solidFill>
                <a:effectLst>
                  <a:outerShdw blurRad="38100" dist="25400" dir="5400000" algn="ctr" rotWithShape="0">
                    <a:srgbClr val="6E747A">
                      <a:alpha val="43000"/>
                    </a:srgbClr>
                  </a:outerShdw>
                </a:effectLst>
                <a:latin typeface="Arial-Rounded" panose="020B0500000000000000" pitchFamily="34" charset="0"/>
                <a:cs typeface="Arial-Rounded" panose="020B0500000000000000" pitchFamily="34" charset="0"/>
                <a:sym typeface="+mn-ea"/>
              </a:rPr>
              <a:t>Tớ nhớ cậu</a:t>
            </a:r>
          </a:p>
        </p:txBody>
      </p:sp>
      <p:pic>
        <p:nvPicPr>
          <p:cNvPr id="6" name="Picture 5"/>
          <p:cNvPicPr>
            <a:picLocks noChangeAspect="1"/>
          </p:cNvPicPr>
          <p:nvPr/>
        </p:nvPicPr>
        <p:blipFill>
          <a:blip r:embed="rId3"/>
          <a:stretch>
            <a:fillRect/>
          </a:stretch>
        </p:blipFill>
        <p:spPr>
          <a:xfrm>
            <a:off x="8922385" y="615950"/>
            <a:ext cx="3269615" cy="3183890"/>
          </a:xfrm>
          <a:prstGeom prst="rect">
            <a:avLst/>
          </a:prstGeom>
        </p:spPr>
      </p:pic>
      <p:sp>
        <p:nvSpPr>
          <p:cNvPr id="10" name="Cloud 9"/>
          <p:cNvSpPr/>
          <p:nvPr/>
        </p:nvSpPr>
        <p:spPr>
          <a:xfrm>
            <a:off x="8716645" y="5504180"/>
            <a:ext cx="3214370" cy="1074420"/>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a:latin typeface="Arial-Rounded" panose="020B0500000000000000" pitchFamily="34" charset="0"/>
                <a:cs typeface="Arial-Rounded" panose="020B0500000000000000" pitchFamily="34" charset="0"/>
              </a:rPr>
              <a:t>Đọc nối tiếp đoạn</a:t>
            </a:r>
          </a:p>
        </p:txBody>
      </p:sp>
      <p:pic>
        <p:nvPicPr>
          <p:cNvPr id="2"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615950"/>
            <a:ext cx="527050" cy="153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1894205"/>
            <a:ext cx="527050" cy="170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3456305"/>
            <a:ext cx="5270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310" y="5504180"/>
            <a:ext cx="52705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73612" y="565755"/>
            <a:ext cx="11718388" cy="179833"/>
          </a:xfrm>
          <a:prstGeom prst="rect">
            <a:avLst/>
          </a:prstGeom>
          <a:solidFill>
            <a:srgbClr val="94BC7F"/>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Arial-Rounded" panose="020B0500000000000000" pitchFamily="34" charset="0"/>
              <a:cs typeface="Arial-Rounded" panose="020B0500000000000000" pitchFamily="34" charset="0"/>
            </a:endParaRPr>
          </a:p>
        </p:txBody>
      </p:sp>
      <p:pic>
        <p:nvPicPr>
          <p:cNvPr id="6" name="图片 5"/>
          <p:cNvPicPr>
            <a:picLocks noChangeAspect="1"/>
          </p:cNvPicPr>
          <p:nvPr/>
        </p:nvPicPr>
        <p:blipFill rotWithShape="1">
          <a:blip r:embed="rId2"/>
          <a:srcRect t="50811"/>
          <a:stretch>
            <a:fillRect/>
          </a:stretch>
        </p:blipFill>
        <p:spPr>
          <a:xfrm>
            <a:off x="197963" y="0"/>
            <a:ext cx="3276542" cy="1131509"/>
          </a:xfrm>
          <a:prstGeom prst="rect">
            <a:avLst/>
          </a:prstGeom>
        </p:spPr>
      </p:pic>
      <p:sp>
        <p:nvSpPr>
          <p:cNvPr id="8" name="矩形 7"/>
          <p:cNvSpPr/>
          <p:nvPr/>
        </p:nvSpPr>
        <p:spPr>
          <a:xfrm>
            <a:off x="2135505" y="1044575"/>
            <a:ext cx="9594850"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1. Khi chia tay sóc, kiến cảm thấy như thế nào?</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9" name="TextBox 9"/>
          <p:cNvSpPr txBox="1"/>
          <p:nvPr/>
        </p:nvSpPr>
        <p:spPr>
          <a:xfrm>
            <a:off x="2505710" y="1508125"/>
            <a:ext cx="10721975" cy="737235"/>
          </a:xfrm>
          <a:prstGeom prst="rect">
            <a:avLst/>
          </a:prstGeom>
          <a:noFill/>
        </p:spPr>
        <p:txBody>
          <a:bodyPr wrap="square" lIns="91472" tIns="45736" rIns="91472" bIns="45736" rtlCol="0">
            <a:spAutoFit/>
          </a:bodyPr>
          <a:lstStyle/>
          <a:p>
            <a:pPr>
              <a:lnSpc>
                <a:spcPct val="150000"/>
              </a:lnSpc>
            </a:pP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Khi chia tay sóc, kiến rất buồn</a:t>
            </a:r>
            <a:endPar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1" name="矩形 10"/>
          <p:cNvSpPr/>
          <p:nvPr/>
        </p:nvSpPr>
        <p:spPr>
          <a:xfrm>
            <a:off x="2505710" y="2346960"/>
            <a:ext cx="9425305" cy="46355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2. Sóc đồng ý với kiến điều gì?</a:t>
            </a:r>
          </a:p>
        </p:txBody>
      </p:sp>
      <p:sp>
        <p:nvSpPr>
          <p:cNvPr id="12" name="TextBox 12"/>
          <p:cNvSpPr txBox="1"/>
          <p:nvPr/>
        </p:nvSpPr>
        <p:spPr>
          <a:xfrm>
            <a:off x="2831465" y="2810510"/>
            <a:ext cx="9099550" cy="691515"/>
          </a:xfrm>
          <a:prstGeom prst="rect">
            <a:avLst/>
          </a:prstGeom>
          <a:noFill/>
        </p:spPr>
        <p:txBody>
          <a:bodyPr wrap="square" lIns="91472" tIns="45736" rIns="91472" bIns="45736" rtlCol="0">
            <a:spAutoFit/>
          </a:bodyPr>
          <a:lstStyle/>
          <a:p>
            <a:pPr>
              <a:lnSpc>
                <a:spcPct val="150000"/>
              </a:lnSpc>
            </a:pPr>
            <a:r>
              <a:rPr lang="en-US" sz="2600">
                <a:solidFill>
                  <a:sysClr val="windowText" lastClr="000000"/>
                </a:solidFill>
                <a:latin typeface="Arial-Rounded" panose="020B0500000000000000" pitchFamily="34" charset="0"/>
                <a:ea typeface="+mn-ea"/>
                <a:cs typeface="Arial-Rounded" panose="020B0500000000000000" pitchFamily="34" charset="0"/>
                <a:sym typeface="+mn-ea"/>
              </a:rPr>
              <a:t>Sóc thường xuyên nhớ kiến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pic>
        <p:nvPicPr>
          <p:cNvPr id="13" name="图片 12"/>
          <p:cNvPicPr>
            <a:picLocks noChangeAspect="1"/>
          </p:cNvPicPr>
          <p:nvPr/>
        </p:nvPicPr>
        <p:blipFill>
          <a:blip r:embed="rId3"/>
          <a:stretch>
            <a:fillRect/>
          </a:stretch>
        </p:blipFill>
        <p:spPr>
          <a:xfrm flipH="1">
            <a:off x="124460" y="2141220"/>
            <a:ext cx="3204845" cy="2786380"/>
          </a:xfrm>
          <a:prstGeom prst="rect">
            <a:avLst/>
          </a:prstGeom>
        </p:spPr>
      </p:pic>
      <p:sp>
        <p:nvSpPr>
          <p:cNvPr id="2" name="矩形 10"/>
          <p:cNvSpPr/>
          <p:nvPr/>
        </p:nvSpPr>
        <p:spPr>
          <a:xfrm>
            <a:off x="2764790" y="3502025"/>
            <a:ext cx="9312910" cy="84201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3. Vì sao kiến phải viết lại nhiều lần lá thứ gửi sóc?</a:t>
            </a:r>
          </a:p>
        </p:txBody>
      </p:sp>
      <p:sp>
        <p:nvSpPr>
          <p:cNvPr id="5" name="TextBox 12"/>
          <p:cNvSpPr txBox="1"/>
          <p:nvPr/>
        </p:nvSpPr>
        <p:spPr>
          <a:xfrm>
            <a:off x="2505710" y="4225925"/>
            <a:ext cx="9224645" cy="1291590"/>
          </a:xfrm>
          <a:prstGeom prst="rect">
            <a:avLst/>
          </a:prstGeom>
          <a:noFill/>
        </p:spPr>
        <p:txBody>
          <a:bodyPr wrap="square" lIns="91472" tIns="45736" rIns="91472" bIns="45736" rtlCol="0">
            <a:spAutoFit/>
          </a:bodyPr>
          <a:lstStyle/>
          <a:p>
            <a:pPr>
              <a:lnSpc>
                <a:spcPct val="150000"/>
              </a:lnSpc>
            </a:pPr>
            <a:r>
              <a:rPr lang="en-US" altLang="zh-CN" sz="2600">
                <a:latin typeface="Arial-Rounded" panose="020B0500000000000000" pitchFamily="34" charset="0"/>
                <a:ea typeface="汉仪黑荔枝体简" panose="00020600040101010101" pitchFamily="18" charset="-122"/>
                <a:cs typeface="Arial-Rounded" panose="020B0500000000000000" pitchFamily="34" charset="0"/>
                <a:sym typeface="+mn-ea"/>
              </a:rPr>
              <a:t>Kiến phải viết lại nhiều lần lá thứ gửi sóc vì kiến không biết làm sao cho sóc biết nó rất nhớ bạn.</a:t>
            </a:r>
            <a:endParaRPr lang="zh-CN" altLang="en-US" sz="2800" dirty="0">
              <a:latin typeface="Arial-Rounded" panose="020B0500000000000000" pitchFamily="34" charset="0"/>
              <a:ea typeface="汉仪黑荔枝体简" panose="00020600040101010101" pitchFamily="18" charset="-122"/>
              <a:cs typeface="Arial-Rounded" panose="020B0500000000000000" pitchFamily="34" charset="0"/>
            </a:endParaRPr>
          </a:p>
        </p:txBody>
      </p:sp>
      <p:sp>
        <p:nvSpPr>
          <p:cNvPr id="14" name="矩形 10"/>
          <p:cNvSpPr/>
          <p:nvPr/>
        </p:nvSpPr>
        <p:spPr>
          <a:xfrm>
            <a:off x="2867660" y="5517515"/>
            <a:ext cx="9210040" cy="795020"/>
          </a:xfrm>
          <a:prstGeom prst="rect">
            <a:avLst/>
          </a:prstGeom>
          <a:solidFill>
            <a:srgbClr val="94BC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72" tIns="45736" rIns="91472" bIns="45736" rtlCol="0" anchor="ctr"/>
          <a:lstStyle/>
          <a:p>
            <a:pPr algn="ctr"/>
            <a:r>
              <a:rPr lang="en-US" altLang="zh-CN" sz="2800">
                <a:latin typeface="Arial-Rounded" panose="020B0500000000000000" pitchFamily="34" charset="0"/>
                <a:ea typeface="汉仪黑荔枝体简" panose="00020600040101010101" pitchFamily="18" charset="-122"/>
                <a:cs typeface="Arial-Rounded" panose="020B0500000000000000" pitchFamily="34" charset="0"/>
              </a:rPr>
              <a:t>4. Theo em, 2 bạn sẽ cảm thấy như thế nào nếu không nhận được thư của nhau?</a:t>
            </a:r>
          </a:p>
        </p:txBody>
      </p:sp>
      <p:sp>
        <p:nvSpPr>
          <p:cNvPr id="15" name="TextBox 12"/>
          <p:cNvSpPr txBox="1"/>
          <p:nvPr/>
        </p:nvSpPr>
        <p:spPr>
          <a:xfrm>
            <a:off x="3687637" y="6166723"/>
            <a:ext cx="6861278" cy="737235"/>
          </a:xfrm>
          <a:prstGeom prst="rect">
            <a:avLst/>
          </a:prstGeom>
          <a:noFill/>
        </p:spPr>
        <p:txBody>
          <a:bodyPr wrap="square" lIns="91472" tIns="45736" rIns="91472" bIns="45736" rtlCol="0">
            <a:spAutoFit/>
          </a:bodyPr>
          <a:lstStyle/>
          <a:p>
            <a:pPr>
              <a:lnSpc>
                <a:spcPct val="150000"/>
              </a:lnSpc>
            </a:pPr>
            <a:r>
              <a:rPr lang="en-US" altLang="zh-CN" sz="2800" dirty="0">
                <a:latin typeface="Arial-Rounded" panose="020B0500000000000000" pitchFamily="34" charset="0"/>
                <a:ea typeface="汉仪黑荔枝体简" panose="00020600040101010101" pitchFamily="18" charset="-122"/>
                <a:cs typeface="Arial-Rounded" panose="020B0500000000000000" pitchFamily="34" charset="0"/>
              </a:rPr>
              <a:t>2 bạn sẽ rất buồn, sẽ rất nhớ nhau.</a:t>
            </a:r>
          </a:p>
        </p:txBody>
      </p:sp>
      <p:grpSp>
        <p:nvGrpSpPr>
          <p:cNvPr id="7" name="Group 6"/>
          <p:cNvGrpSpPr/>
          <p:nvPr/>
        </p:nvGrpSpPr>
        <p:grpSpPr>
          <a:xfrm>
            <a:off x="146674" y="269285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p:cNvSpPr txBox="1"/>
            <p:nvPr/>
          </p:nvSpPr>
          <p:spPr>
            <a:xfrm>
              <a:off x="315731" y="2243748"/>
              <a:ext cx="1711988" cy="1198880"/>
            </a:xfrm>
            <a:prstGeom prst="rect">
              <a:avLst/>
            </a:prstGeom>
            <a:noFill/>
          </p:spPr>
          <p:txBody>
            <a:bodyPr wrap="square" rtlCol="0">
              <a:spAutoFit/>
            </a:bodyPr>
            <a:lstStyle/>
            <a:p>
              <a:pPr algn="ctr" defTabSz="913130" fontAlgn="base">
                <a:spcBef>
                  <a:spcPct val="0"/>
                </a:spcBef>
                <a:spcAft>
                  <a:spcPct val="0"/>
                </a:spcAft>
                <a:defRPr/>
              </a:pP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Trả lời câu hỏi</a:t>
              </a:r>
              <a:endParaRPr lang="zh-CN" alt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30000"/>
                                  </p:iterate>
                                  <p:childTnLst>
                                    <p:set>
                                      <p:cBhvr>
                                        <p:cTn id="10" dur="1" fill="hold">
                                          <p:stCondLst>
                                            <p:cond delay="0"/>
                                          </p:stCondLst>
                                        </p:cTn>
                                        <p:tgtEl>
                                          <p:spTgt spid="9"/>
                                        </p:tgtEl>
                                        <p:attrNameLst>
                                          <p:attrName>style.visibility</p:attrName>
                                        </p:attrNameLst>
                                      </p:cBhvr>
                                      <p:to>
                                        <p:strVal val="visible"/>
                                      </p:to>
                                    </p:set>
                                    <p:animEffect transition="in" filter="wipe(left)">
                                      <p:cBhvr>
                                        <p:cTn id="11" dur="100"/>
                                        <p:tgtEl>
                                          <p:spTgt spid="9"/>
                                        </p:tgtEl>
                                      </p:cBhvr>
                                    </p:animEffect>
                                  </p:childTnLst>
                                </p:cTn>
                              </p:par>
                              <p:par>
                                <p:cTn id="12" presetID="36" presetClass="emph" presetSubtype="0" fill="hold" grpId="1" nodeType="withEffect">
                                  <p:stCondLst>
                                    <p:cond delay="0"/>
                                  </p:stCondLst>
                                  <p:iterate type="lt">
                                    <p:tmPct val="30000"/>
                                  </p:iterate>
                                  <p:childTnLst>
                                    <p:animScale>
                                      <p:cBhvr>
                                        <p:cTn id="13" dur="50" autoRev="1" fill="hold">
                                          <p:stCondLst>
                                            <p:cond delay="0"/>
                                          </p:stCondLst>
                                        </p:cTn>
                                        <p:tgtEl>
                                          <p:spTgt spid="9"/>
                                        </p:tgtEl>
                                      </p:cBhvr>
                                      <p:to x="80000" y="100000"/>
                                    </p:animScale>
                                    <p:anim by="(#ppt_w*0.10)" calcmode="lin" valueType="num">
                                      <p:cBhvr>
                                        <p:cTn id="14" dur="50" autoRev="1" fill="hold">
                                          <p:stCondLst>
                                            <p:cond delay="0"/>
                                          </p:stCondLst>
                                        </p:cTn>
                                        <p:tgtEl>
                                          <p:spTgt spid="9"/>
                                        </p:tgtEl>
                                        <p:attrNameLst>
                                          <p:attrName>ppt_x</p:attrName>
                                        </p:attrNameLst>
                                      </p:cBhvr>
                                    </p:anim>
                                    <p:anim by="(-#ppt_w*0.10)" calcmode="lin" valueType="num">
                                      <p:cBhvr>
                                        <p:cTn id="15" dur="50" autoRev="1" fill="hold">
                                          <p:stCondLst>
                                            <p:cond delay="0"/>
                                          </p:stCondLst>
                                        </p:cTn>
                                        <p:tgtEl>
                                          <p:spTgt spid="9"/>
                                        </p:tgtEl>
                                        <p:attrNameLst>
                                          <p:attrName>ppt_y</p:attrName>
                                        </p:attrNameLst>
                                      </p:cBhvr>
                                    </p:anim>
                                    <p:animRot by="-480000">
                                      <p:cBhvr>
                                        <p:cTn id="16" dur="50" autoRev="1" fill="hold">
                                          <p:stCondLst>
                                            <p:cond delay="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9" grpId="0"/>
      <p:bldP spid="9" grpId="1"/>
      <p:bldP spid="11" grpId="0" bldLvl="0" animBg="1"/>
      <p:bldP spid="11" grpId="1" animBg="1"/>
      <p:bldP spid="12" grpId="0"/>
      <p:bldP spid="12" grpId="1"/>
      <p:bldP spid="2" grpId="0" bldLvl="0" animBg="1"/>
      <p:bldP spid="5" grpId="0"/>
      <p:bldP spid="5" grpId="1"/>
      <p:bldP spid="14" grpId="0" bldLvl="0" animBg="1"/>
      <p:bldP spid="14" grpId="1" animBg="1"/>
      <p:bldP spid="15" grpId="0"/>
      <p:bldP spid="15"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r>
              <a:rPr lang="en-US" sz="4890">
                <a:latin typeface="Arial-Rounded" panose="020B0500000000000000" pitchFamily="34" charset="0"/>
                <a:cs typeface="Arial-Rounded" panose="020B0500000000000000" pitchFamily="34" charset="0"/>
              </a:rPr>
              <a:t>2. Đóng vai sóc và kiến để nói và đáp lời chào khi chia tay.</a:t>
            </a:r>
          </a:p>
        </p:txBody>
      </p:sp>
      <p:sp>
        <p:nvSpPr>
          <p:cNvPr id="3" name="Content Placeholder 2"/>
          <p:cNvSpPr>
            <a:spLocks noGrp="1"/>
          </p:cNvSpPr>
          <p:nvPr>
            <p:ph idx="1"/>
          </p:nvPr>
        </p:nvSpPr>
        <p:spPr/>
        <p:txBody>
          <a:bodyPr/>
          <a:lstStyle/>
          <a:p>
            <a:endParaRPr lang="en-US"/>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Sóc: Tạm biệt cậu nhé!</a:t>
            </a:r>
          </a:p>
          <a:p>
            <a:pPr algn="just"/>
            <a:r>
              <a:rPr lang="en-US" sz="3200">
                <a:latin typeface="Arial-Rounded" panose="020B0500000000000000" pitchFamily="34" charset="0"/>
                <a:cs typeface="Arial-Rounded" panose="020B0500000000000000" pitchFamily="34" charset="0"/>
              </a:rPr>
              <a:t>Kiến: Tạm biệt cậu. Cậu phải thường xuyên nhớ tớ đấy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93763"/>
            <a:ext cx="10972800" cy="1143000"/>
          </a:xfrm>
        </p:spPr>
        <p:txBody>
          <a:bodyPr>
            <a:normAutofit fontScale="90000"/>
          </a:bodyPr>
          <a:lstStyle/>
          <a:p>
            <a:pPr algn="ctr"/>
            <a:r>
              <a:rPr lang="en-US" sz="4000">
                <a:latin typeface="Arial-Rounded" panose="020B0500000000000000" pitchFamily="34" charset="0"/>
                <a:cs typeface="Arial-Rounded" panose="020B0500000000000000" pitchFamily="34" charset="0"/>
              </a:rPr>
              <a:t>2. Em sẽ nói với bạn thế nào khi</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Bạn chuyển đến 1 ngôi trường khác</a:t>
            </a:r>
            <a:br>
              <a:rPr lang="en-US" sz="4000">
                <a:latin typeface="Arial-Rounded" panose="020B0500000000000000" pitchFamily="34" charset="0"/>
                <a:cs typeface="Arial-Rounded" panose="020B0500000000000000" pitchFamily="34" charset="0"/>
              </a:rPr>
            </a:br>
            <a:r>
              <a:rPr lang="en-US" sz="4000">
                <a:latin typeface="Arial-Rounded" panose="020B0500000000000000" pitchFamily="34" charset="0"/>
                <a:cs typeface="Arial-Rounded" panose="020B0500000000000000" pitchFamily="34" charset="0"/>
              </a:rPr>
              <a:t>- Tan học, em về trước còn bạn ở lại chờ bố mẹ</a:t>
            </a:r>
          </a:p>
        </p:txBody>
      </p:sp>
      <p:sp>
        <p:nvSpPr>
          <p:cNvPr id="4" name="Rounded Rectangular Callout 3"/>
          <p:cNvSpPr/>
          <p:nvPr/>
        </p:nvSpPr>
        <p:spPr>
          <a:xfrm>
            <a:off x="3346450" y="2858135"/>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a:latin typeface="Arial-Rounded" panose="020B0500000000000000" pitchFamily="34" charset="0"/>
                <a:cs typeface="Arial-Rounded" panose="020B0500000000000000" pitchFamily="34" charset="0"/>
              </a:rPr>
              <a:t>Vd: Tạm biệt cậu nhé!Chúc cậu sang trường mới học tập thật tốt! Tớ sẽ luôn nhớ về cậu.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7" action="ppaction://hlinksldjump"/>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20">
            <a:extLst>
              <a:ext uri="{BEBA8EAE-BF5A-486C-A8C5-ECC9F3942E4B}">
                <a14:imgProps xmlns:a14="http://schemas.microsoft.com/office/drawing/2010/main">
                  <a14:imgLayer r:embed="rId21">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2" cstate="print">
            <a:extLst>
              <a:ext uri="{BEBA8EAE-BF5A-486C-A8C5-ECC9F3942E4B}">
                <a14:imgProps xmlns:a14="http://schemas.microsoft.com/office/drawing/2010/main">
                  <a14:imgLayer r:embed="rId23">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6" cstate="print">
            <a:extLst>
              <a:ext uri="{BEBA8EAE-BF5A-486C-A8C5-ECC9F3942E4B}">
                <a14:imgProps xmlns:a14="http://schemas.microsoft.com/office/drawing/2010/main">
                  <a14:imgLayer r:embed="rId27">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0" cstate="print">
            <a:extLst>
              <a:ext uri="{BEBA8EAE-BF5A-486C-A8C5-ECC9F3942E4B}">
                <a14:imgProps xmlns:a14="http://schemas.microsoft.com/office/drawing/2010/main">
                  <a14:imgLayer r:embed="rId31">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2"/>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4">
            <a:extLst>
              <a:ext uri="{BEBA8EAE-BF5A-486C-A8C5-ECC9F3942E4B}">
                <a14:imgProps xmlns:a14="http://schemas.microsoft.com/office/drawing/2010/main">
                  <a14:imgLayer r:embed="rId25">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5"/>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5"/>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5"/>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5"/>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Xin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chào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lgn="ct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Ếch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hôm</a:t>
            </a:r>
            <a:r>
              <a:rPr lang="en-US" sz="3200" b="1" dirty="0">
                <a:latin typeface="Arial-Rounded" panose="020B0500000000000000" pitchFamily="34" charset="0"/>
                <a:ea typeface="Arial-Rounded" panose="020B0500000000000000" pitchFamily="34" charset="0"/>
                <a:cs typeface="Arial-Rounded" panose="020B0500000000000000" pitchFamily="34" charset="0"/>
              </a:rPr>
              <a:t> nay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Muốn</a:t>
            </a:r>
            <a:r>
              <a:rPr lang="en-US" sz="3200" b="1" dirty="0">
                <a:latin typeface="Arial-Rounded" panose="020B0500000000000000" pitchFamily="34" charset="0"/>
                <a:ea typeface="Arial-Rounded" panose="020B0500000000000000" pitchFamily="34" charset="0"/>
                <a:cs typeface="Arial-Rounded" panose="020B0500000000000000" pitchFamily="34" charset="0"/>
              </a:rPr>
              <a:t> sang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kia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phải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nhảy</a:t>
            </a:r>
            <a:r>
              <a:rPr lang="en-US" sz="3200" b="1" dirty="0">
                <a:latin typeface="Arial-Rounded" panose="020B0500000000000000" pitchFamily="34" charset="0"/>
                <a:ea typeface="Arial-Rounded" panose="020B0500000000000000" pitchFamily="34" charset="0"/>
                <a:cs typeface="Arial-Rounded" panose="020B0500000000000000" pitchFamily="34" charset="0"/>
              </a:rPr>
              <a:t> qua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Mỗi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bèo</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sen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một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giờ</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ạ.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Hãy</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giúp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mình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nhé</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
        <p:nvSpPr>
          <p:cNvPr id="2" name="Content Placeholder 1"/>
          <p:cNvSpPr>
            <a:spLocks noGrp="1"/>
          </p:cNvSpPr>
          <p:nvPr>
            <p:ph sz="half" idx="1"/>
          </p:nvPr>
        </p:nvSpPr>
        <p:spPr/>
        <p:txBody>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 hôm trước các em đã học là bài gì?</a:t>
            </a:r>
            <a:endParaRPr lang="en-US" sz="6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Gọi bạn</a:t>
            </a: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cs typeface="Times New Roman" panose="02020603050405020304" pitchFamily="18" charset="0"/>
              </a:rPr>
              <a:t>Trở</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về</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95637"/>
            <a:ext cx="6781800" cy="1568450"/>
          </a:xfrm>
          <a:prstGeom prst="rect">
            <a:avLst/>
          </a:prstGeom>
          <a:noFill/>
        </p:spPr>
        <p:txBody>
          <a:bodyPr wrap="square" rtlCol="0">
            <a:spAutoFit/>
          </a:bodyPr>
          <a:lstStyle/>
          <a:p>
            <a:pPr algn="ctr"/>
            <a:r>
              <a:rPr lang="en-US"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Gọi bạn kể về 2 bạn là Bê vàng và....</a:t>
            </a:r>
          </a:p>
        </p:txBody>
      </p:sp>
      <p:sp>
        <p:nvSpPr>
          <p:cNvPr id="16" name="Rectangular Callout 15"/>
          <p:cNvSpPr/>
          <p:nvPr/>
        </p:nvSpPr>
        <p:spPr>
          <a:xfrm>
            <a:off x="0" y="4825217"/>
            <a:ext cx="4114800" cy="1989920"/>
          </a:xfrm>
          <a:prstGeom prst="wedgeRectCallout">
            <a:avLst>
              <a:gd name="adj1" fmla="val 91352"/>
              <a:gd name="adj2" fmla="val -60262"/>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Dê trắng</a:t>
            </a: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308764" y="861875"/>
            <a:ext cx="6019800" cy="2584450"/>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 bạn bê vàng và dê trắng sống ở đâu?</a:t>
            </a:r>
          </a:p>
        </p:txBody>
      </p:sp>
      <p:sp>
        <p:nvSpPr>
          <p:cNvPr id="16" name="Rectangular Callout 15"/>
          <p:cNvSpPr/>
          <p:nvPr/>
        </p:nvSpPr>
        <p:spPr>
          <a:xfrm>
            <a:off x="0" y="5050226"/>
            <a:ext cx="4488873" cy="1807774"/>
          </a:xfrm>
          <a:prstGeom prst="wedgeRectCallout">
            <a:avLst>
              <a:gd name="adj1" fmla="val 67267"/>
              <a:gd name="adj2" fmla="val -351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Rừng xanh</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114800" y="978960"/>
            <a:ext cx="5486400" cy="1753235"/>
          </a:xfrm>
          <a:prstGeom prst="rect">
            <a:avLst/>
          </a:prstGeom>
          <a:noFill/>
        </p:spPr>
        <p:txBody>
          <a:bodyPr wrap="square" rtlCol="0">
            <a:spAutoFit/>
          </a:bodyPr>
          <a:lstStyle/>
          <a:p>
            <a:pPr algn="ct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Bê vàng đi tìm cái gì?</a:t>
            </a:r>
          </a:p>
        </p:txBody>
      </p:sp>
      <p:sp>
        <p:nvSpPr>
          <p:cNvPr id="16" name="Rectangular Callout 15"/>
          <p:cNvSpPr/>
          <p:nvPr/>
        </p:nvSpPr>
        <p:spPr>
          <a:xfrm>
            <a:off x="0" y="4240313"/>
            <a:ext cx="5638800" cy="2631542"/>
          </a:xfrm>
          <a:prstGeom prst="wedgeRectCallout">
            <a:avLst>
              <a:gd name="adj1" fmla="val 57525"/>
              <a:gd name="adj2" fmla="val -3200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72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Đi tìm cỏ</a:t>
            </a: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54864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219200" y="1988804"/>
            <a:ext cx="97536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9122229" y="338932"/>
            <a:ext cx="1578429" cy="2053744"/>
          </a:xfrm>
          <a:prstGeom prst="rect">
            <a:avLst/>
          </a:prstGeom>
        </p:spPr>
      </p:pic>
      <p:sp>
        <p:nvSpPr>
          <p:cNvPr id="15" name="TextBox 14"/>
          <p:cNvSpPr txBox="1"/>
          <p:nvPr/>
        </p:nvSpPr>
        <p:spPr>
          <a:xfrm>
            <a:off x="4080164" y="1094510"/>
            <a:ext cx="5410200" cy="1753235"/>
          </a:xfrm>
          <a:prstGeom prst="rect">
            <a:avLst/>
          </a:prstGeom>
          <a:noFill/>
        </p:spPr>
        <p:txBody>
          <a:bodyPr wrap="square" rtlCol="0">
            <a:spAutoFit/>
          </a:bodyPr>
          <a:lstStyle/>
          <a:p>
            <a:pPr algn="ctr" defTabSz="913130" fontAlgn="base">
              <a:spcBef>
                <a:spcPct val="0"/>
              </a:spcBef>
              <a:spcAft>
                <a:spcPct val="0"/>
              </a:spcAft>
              <a:defRPr/>
            </a:pPr>
            <a:r>
              <a:rPr lang="en-US" altLang="vi-VN" sz="360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rPr>
              <a:t>Tình trạng thiếu nước do nắng lâu, không mưa gây ra gọi là gì?</a:t>
            </a:r>
            <a:endParaRPr lang="en-US" altLang="vi-VN" sz="3600" b="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Rectangular Callout 15"/>
          <p:cNvSpPr/>
          <p:nvPr/>
        </p:nvSpPr>
        <p:spPr>
          <a:xfrm>
            <a:off x="0" y="5095368"/>
            <a:ext cx="3657600" cy="1762632"/>
          </a:xfrm>
          <a:prstGeom prst="wedgeRectCallout">
            <a:avLst>
              <a:gd name="adj1" fmla="val 55694"/>
              <a:gd name="adj2" fmla="val -150405"/>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Hạn hán</a:t>
            </a:r>
          </a:p>
        </p:txBody>
      </p:sp>
      <p:sp>
        <p:nvSpPr>
          <p:cNvPr id="18" name="Right Arrow 17">
            <a:hlinkClick r:id="" action="ppaction://noaction"/>
          </p:cNvPr>
          <p:cNvSpPr/>
          <p:nvPr/>
        </p:nvSpPr>
        <p:spPr>
          <a:xfrm>
            <a:off x="11127867"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87627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0"/>
                                        </p:tgtEl>
                                        <p:attrNameLst>
                                          <p:attrName>r</p:attrName>
                                        </p:attrNameLst>
                                      </p:cBhvr>
                                    </p:animRot>
                                    <p:animRot by="-240000">
                                      <p:cBhvr>
                                        <p:cTn id="15" dur="650" fill="hold">
                                          <p:stCondLst>
                                            <p:cond delay="650"/>
                                          </p:stCondLst>
                                        </p:cTn>
                                        <p:tgtEl>
                                          <p:spTgt spid="10"/>
                                        </p:tgtEl>
                                        <p:attrNameLst>
                                          <p:attrName>r</p:attrName>
                                        </p:attrNameLst>
                                      </p:cBhvr>
                                    </p:animRot>
                                    <p:animRot by="240000">
                                      <p:cBhvr>
                                        <p:cTn id="16" dur="650" fill="hold">
                                          <p:stCondLst>
                                            <p:cond delay="1300"/>
                                          </p:stCondLst>
                                        </p:cTn>
                                        <p:tgtEl>
                                          <p:spTgt spid="10"/>
                                        </p:tgtEl>
                                        <p:attrNameLst>
                                          <p:attrName>r</p:attrName>
                                        </p:attrNameLst>
                                      </p:cBhvr>
                                    </p:animRot>
                                    <p:animRot by="-240000">
                                      <p:cBhvr>
                                        <p:cTn id="17" dur="650" fill="hold">
                                          <p:stCondLst>
                                            <p:cond delay="1950"/>
                                          </p:stCondLst>
                                        </p:cTn>
                                        <p:tgtEl>
                                          <p:spTgt spid="10"/>
                                        </p:tgtEl>
                                        <p:attrNameLst>
                                          <p:attrName>r</p:attrName>
                                        </p:attrNameLst>
                                      </p:cBhvr>
                                    </p:animRot>
                                    <p:animRot by="120000">
                                      <p:cBhvr>
                                        <p:cTn id="18"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035F97-5268-419A-B5B6-0ED125D86D6E}"/>
              </a:ext>
            </a:extLst>
          </p:cNvPr>
          <p:cNvPicPr>
            <a:picLocks noChangeAspect="1"/>
          </p:cNvPicPr>
          <p:nvPr/>
        </p:nvPicPr>
        <p:blipFill>
          <a:blip r:embed="rId3"/>
          <a:stretch>
            <a:fillRect/>
          </a:stretch>
        </p:blipFill>
        <p:spPr>
          <a:xfrm>
            <a:off x="0" y="0"/>
            <a:ext cx="12192000" cy="69818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188C708A-CE91-4509-93FF-288C86B02BDC}"/>
              </a:ext>
            </a:extLst>
          </p:cNvPr>
          <p:cNvSpPr txBox="1"/>
          <p:nvPr/>
        </p:nvSpPr>
        <p:spPr>
          <a:xfrm>
            <a:off x="1971933" y="743318"/>
            <a:ext cx="770024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en-US" sz="3600" b="1" noProof="0" dirty="0" err="1" smtClean="0">
                <a:solidFill>
                  <a:prstClr val="white"/>
                </a:solidFill>
                <a:latin typeface="HP001 4 hàng" panose="020B0603050302020204" pitchFamily="34" charset="0"/>
              </a:rPr>
              <a:t>tư</a:t>
            </a:r>
            <a:r>
              <a:rPr kumimoji="0" lang="en-US"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en-US" sz="3600" b="1" dirty="0" smtClean="0">
                <a:solidFill>
                  <a:prstClr val="white"/>
                </a:solidFill>
                <a:latin typeface="HP001 4 hàng" panose="020B0603050302020204" pitchFamily="34" charset="0"/>
              </a:rPr>
              <a:t>10</a:t>
            </a:r>
            <a:r>
              <a:rPr kumimoji="0" lang="en-US" sz="3600"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US" sz="36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US"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11 </a:t>
            </a:r>
            <a:r>
              <a:rPr kumimoji="0" lang="en-US" sz="36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2021</a:t>
            </a:r>
          </a:p>
        </p:txBody>
      </p:sp>
      <p:sp>
        <p:nvSpPr>
          <p:cNvPr id="4" name="TextBox 3">
            <a:extLst>
              <a:ext uri="{FF2B5EF4-FFF2-40B4-BE49-F238E27FC236}">
                <a16:creationId xmlns:a16="http://schemas.microsoft.com/office/drawing/2014/main" id="{64DE74A2-5F2B-4768-BED9-30CB12874C69}"/>
              </a:ext>
            </a:extLst>
          </p:cNvPr>
          <p:cNvSpPr txBox="1"/>
          <p:nvPr/>
        </p:nvSpPr>
        <p:spPr>
          <a:xfrm>
            <a:off x="4656682" y="1411069"/>
            <a:ext cx="8723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smtClean="0">
                <a:solidFill>
                  <a:prstClr val="white"/>
                </a:solidFill>
                <a:latin typeface="HP001 4 hàng" panose="020B0603050302020204" pitchFamily="34" charset="0"/>
              </a:rPr>
              <a:t>Đọc</a:t>
            </a:r>
            <a:endParaRPr kumimoji="0" lang="en-US" sz="36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5" name="Rectangle 4">
            <a:extLst>
              <a:ext uri="{FF2B5EF4-FFF2-40B4-BE49-F238E27FC236}">
                <a16:creationId xmlns:a16="http://schemas.microsoft.com/office/drawing/2014/main" id="{D096DB5D-0703-45D0-89F4-23B2DD8B1026}"/>
              </a:ext>
            </a:extLst>
          </p:cNvPr>
          <p:cNvSpPr/>
          <p:nvPr/>
        </p:nvSpPr>
        <p:spPr>
          <a:xfrm>
            <a:off x="114300" y="114300"/>
            <a:ext cx="1238250" cy="6743700"/>
          </a:xfrm>
          <a:prstGeom prst="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A52E260-A764-4A8E-9735-29FC8650FE7C}"/>
              </a:ext>
            </a:extLst>
          </p:cNvPr>
          <p:cNvSpPr txBox="1"/>
          <p:nvPr/>
        </p:nvSpPr>
        <p:spPr>
          <a:xfrm>
            <a:off x="3990363" y="2057400"/>
            <a:ext cx="9525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HP001 4 hàng" panose="020B0603050302020204" pitchFamily="34" charset="0"/>
                <a:ea typeface="HP001" panose="020B0603050302020204" pitchFamily="34" charset="0"/>
                <a:cs typeface="+mn-cs"/>
              </a:rPr>
              <a:t>Tớ</a:t>
            </a:r>
            <a:r>
              <a:rPr kumimoji="0" lang="en-US" sz="3600" b="1" i="0" u="none" strike="noStrike" kern="1200" cap="none" spc="0" normalizeH="0" noProof="0" dirty="0" smtClean="0">
                <a:ln>
                  <a:noFill/>
                </a:ln>
                <a:solidFill>
                  <a:prstClr val="white"/>
                </a:solidFill>
                <a:effectLst/>
                <a:uLnTx/>
                <a:uFillTx/>
                <a:latin typeface="HP001 4 hàng" panose="020B0603050302020204" pitchFamily="34" charset="0"/>
                <a:ea typeface="HP001" panose="020B0603050302020204" pitchFamily="34" charset="0"/>
                <a:cs typeface="+mn-cs"/>
              </a:rPr>
              <a:t> </a:t>
            </a:r>
            <a:r>
              <a:rPr kumimoji="0" lang="en-US" sz="3600" b="1" i="0" u="none" strike="noStrike" kern="1200" cap="none" spc="0" normalizeH="0" noProof="0" dirty="0" err="1" smtClean="0">
                <a:ln>
                  <a:noFill/>
                </a:ln>
                <a:solidFill>
                  <a:prstClr val="white"/>
                </a:solidFill>
                <a:effectLst/>
                <a:uLnTx/>
                <a:uFillTx/>
                <a:latin typeface="HP001 4 hàng" panose="020B0603050302020204" pitchFamily="34" charset="0"/>
                <a:ea typeface="HP001" panose="020B0603050302020204" pitchFamily="34" charset="0"/>
                <a:cs typeface="+mn-cs"/>
              </a:rPr>
              <a:t>nhớ</a:t>
            </a:r>
            <a:r>
              <a:rPr kumimoji="0" lang="en-US" sz="3600" b="1" i="0" u="none" strike="noStrike" kern="1200" cap="none" spc="0" normalizeH="0" noProof="0" dirty="0" smtClean="0">
                <a:ln>
                  <a:noFill/>
                </a:ln>
                <a:solidFill>
                  <a:prstClr val="white"/>
                </a:solidFill>
                <a:effectLst/>
                <a:uLnTx/>
                <a:uFillTx/>
                <a:latin typeface="HP001 4 hàng" panose="020B0603050302020204" pitchFamily="34" charset="0"/>
                <a:ea typeface="HP001" panose="020B0603050302020204" pitchFamily="34" charset="0"/>
                <a:cs typeface="+mn-cs"/>
              </a:rPr>
              <a:t> </a:t>
            </a:r>
            <a:r>
              <a:rPr kumimoji="0" lang="en-US" sz="3600" b="1" i="0" u="none" strike="noStrike" kern="1200" cap="none" spc="0" normalizeH="0" noProof="0" dirty="0" err="1" smtClean="0">
                <a:ln>
                  <a:noFill/>
                </a:ln>
                <a:solidFill>
                  <a:prstClr val="white"/>
                </a:solidFill>
                <a:effectLst/>
                <a:uLnTx/>
                <a:uFillTx/>
                <a:latin typeface="HP001 4 hàng" panose="020B0603050302020204" pitchFamily="34" charset="0"/>
                <a:ea typeface="HP001" panose="020B0603050302020204" pitchFamily="34" charset="0"/>
                <a:cs typeface="+mn-cs"/>
              </a:rPr>
              <a:t>cậu</a:t>
            </a:r>
            <a:endParaRPr kumimoji="0" lang="en-US" sz="3600" b="0"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pic>
        <p:nvPicPr>
          <p:cNvPr id="8" name="Picture 7">
            <a:extLst>
              <a:ext uri="{FF2B5EF4-FFF2-40B4-BE49-F238E27FC236}">
                <a16:creationId xmlns:a16="http://schemas.microsoft.com/office/drawing/2014/main" id="{DA641940-1455-4864-8F61-A681E19922C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059" b="100000" l="7647" r="90000"/>
                    </a14:imgEffect>
                  </a14:imgLayer>
                </a14:imgProps>
              </a:ext>
              <a:ext uri="{28A0092B-C50C-407E-A947-70E740481C1C}">
                <a14:useLocalDpi xmlns:a14="http://schemas.microsoft.com/office/drawing/2010/main" val="0"/>
              </a:ext>
            </a:extLst>
          </a:blip>
          <a:stretch>
            <a:fillRect/>
          </a:stretch>
        </p:blipFill>
        <p:spPr>
          <a:xfrm>
            <a:off x="9085117" y="2713760"/>
            <a:ext cx="4086225" cy="4449040"/>
          </a:xfrm>
          <a:prstGeom prst="rect">
            <a:avLst/>
          </a:prstGeom>
        </p:spPr>
      </p:pic>
    </p:spTree>
    <p:extLst>
      <p:ext uri="{BB962C8B-B14F-4D97-AF65-F5344CB8AC3E}">
        <p14:creationId xmlns:p14="http://schemas.microsoft.com/office/powerpoint/2010/main" val="38891401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
                                        <p:tgtEl>
                                          <p:spTgt spid="3"/>
                                        </p:tgtEl>
                                      </p:cBhvr>
                                    </p:animEffect>
                                  </p:childTnLst>
                                </p:cTn>
                              </p:par>
                            </p:childTnLst>
                          </p:cTn>
                        </p:par>
                        <p:par>
                          <p:cTn id="8" fill="hold">
                            <p:stCondLst>
                              <p:cond delay="1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250"/>
                                        <p:tgtEl>
                                          <p:spTgt spid="4"/>
                                        </p:tgtEl>
                                      </p:cBhvr>
                                    </p:animEffect>
                                  </p:childTnLst>
                                </p:cTn>
                              </p:par>
                            </p:childTnLst>
                          </p:cTn>
                        </p:par>
                        <p:par>
                          <p:cTn id="12" fill="hold">
                            <p:stCondLst>
                              <p:cond delay="26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17"/>
          <p:cNvSpPr/>
          <p:nvPr/>
        </p:nvSpPr>
        <p:spPr>
          <a:xfrm>
            <a:off x="-17799" y="-14642"/>
            <a:ext cx="12383008" cy="20720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F862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sp>
        <p:nvSpPr>
          <p:cNvPr id="5" name="Flowchart: Document 17"/>
          <p:cNvSpPr/>
          <p:nvPr/>
        </p:nvSpPr>
        <p:spPr>
          <a:xfrm>
            <a:off x="-43199" y="10758"/>
            <a:ext cx="12387599"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endParaRPr lang="en-US"/>
          </a:p>
        </p:txBody>
      </p:sp>
      <p:grpSp>
        <p:nvGrpSpPr>
          <p:cNvPr id="6" name="Group 5"/>
          <p:cNvGrpSpPr/>
          <p:nvPr/>
        </p:nvGrpSpPr>
        <p:grpSpPr>
          <a:xfrm>
            <a:off x="-659635" y="-848744"/>
            <a:ext cx="2469633" cy="2296731"/>
            <a:chOff x="-2957976" y="-1125796"/>
            <a:chExt cx="2469633" cy="2296731"/>
          </a:xfrm>
        </p:grpSpPr>
        <p:sp>
          <p:nvSpPr>
            <p:cNvPr id="7" name="Oval 6"/>
            <p:cNvSpPr/>
            <p:nvPr/>
          </p:nvSpPr>
          <p:spPr>
            <a:xfrm rot="9814622">
              <a:off x="-2957976" y="-1125796"/>
              <a:ext cx="2469633" cy="2296731"/>
            </a:xfrm>
            <a:prstGeom prst="ellipse">
              <a:avLst/>
            </a:pr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968493">
              <a:off x="-2721155" y="-827037"/>
              <a:ext cx="2069022" cy="193101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2150288">
              <a:off x="-2540893" y="-528917"/>
              <a:ext cx="1825297" cy="15837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3048000" y="3193765"/>
            <a:ext cx="6858000" cy="1454435"/>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E20CA5"/>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5" name="Rectangle 10"/>
            <p:cNvSpPr/>
            <p:nvPr/>
          </p:nvSpPr>
          <p:spPr>
            <a:xfrm>
              <a:off x="9589679" y="101573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sp>
        <p:nvSpPr>
          <p:cNvPr id="16" name="Rectangle 16"/>
          <p:cNvSpPr/>
          <p:nvPr/>
        </p:nvSpPr>
        <p:spPr>
          <a:xfrm rot="269291">
            <a:off x="1656203" y="3604693"/>
            <a:ext cx="1156388" cy="1191123"/>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C86866"/>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489815">
            <a:off x="1837734" y="3750192"/>
            <a:ext cx="1177426" cy="947921"/>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2360459" y="3172365"/>
            <a:ext cx="1378806" cy="1412343"/>
            <a:chOff x="1149549" y="1066515"/>
            <a:chExt cx="992332" cy="992332"/>
          </a:xfrm>
          <a:solidFill>
            <a:srgbClr val="F0720A"/>
          </a:solidFill>
        </p:grpSpPr>
        <p:sp>
          <p:nvSpPr>
            <p:cNvPr id="19" name="Oval 18"/>
            <p:cNvSpPr/>
            <p:nvPr/>
          </p:nvSpPr>
          <p:spPr>
            <a:xfrm>
              <a:off x="1149549" y="1066515"/>
              <a:ext cx="992332" cy="992332"/>
            </a:xfrm>
            <a:prstGeom prst="ellipse">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188514" y="1081550"/>
              <a:ext cx="914400" cy="914400"/>
            </a:xfrm>
            <a:prstGeom prst="ellipse">
              <a:avLst/>
            </a:prstGeom>
            <a:solidFill>
              <a:srgbClr val="E20CA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p:cNvSpPr txBox="1"/>
          <p:nvPr/>
        </p:nvSpPr>
        <p:spPr>
          <a:xfrm>
            <a:off x="2257425" y="3172460"/>
            <a:ext cx="1314450" cy="1475105"/>
          </a:xfrm>
          <a:prstGeom prst="rect">
            <a:avLst/>
          </a:prstGeom>
          <a:noFill/>
        </p:spPr>
        <p:txBody>
          <a:bodyPr wrap="square" lIns="91391" tIns="45696" rIns="91391" bIns="45696" rtlCol="0">
            <a:spAutoFit/>
          </a:bodyP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p>
          <a:p>
            <a:pPr algn="ctr"/>
            <a:r>
              <a:rPr lang="en-US" sz="5400" b="1" dirty="0">
                <a:solidFill>
                  <a:schemeClr val="bg1"/>
                </a:solidFill>
                <a:latin typeface="Arial Rounded MT Bold" panose="020F0704030504030204" pitchFamily="34" charset="0"/>
                <a:ea typeface="Arial-Rounded" panose="020B0500000000000000" pitchFamily="34" charset="0"/>
                <a:cs typeface="Times New Roman" panose="02020603050405020304" pitchFamily="18" charset="0"/>
              </a:rPr>
              <a:t>18</a:t>
            </a:r>
          </a:p>
        </p:txBody>
      </p:sp>
      <p:sp>
        <p:nvSpPr>
          <p:cNvPr id="22" name="TextBox 21"/>
          <p:cNvSpPr txBox="1"/>
          <p:nvPr/>
        </p:nvSpPr>
        <p:spPr>
          <a:xfrm>
            <a:off x="3022449" y="3363549"/>
            <a:ext cx="6605191" cy="1013460"/>
          </a:xfrm>
          <a:prstGeom prst="rect">
            <a:avLst/>
          </a:prstGeom>
          <a:noFill/>
        </p:spPr>
        <p:txBody>
          <a:bodyPr wrap="square" lIns="91391" tIns="45696" rIns="91391" bIns="45696" rtlCol="0">
            <a:spAutoFit/>
          </a:bodyPr>
          <a:lstStyle/>
          <a:p>
            <a:pPr algn="ctr"/>
            <a:r>
              <a:rPr lang="en-US" sz="6000" b="1" dirty="0">
                <a:solidFill>
                  <a:schemeClr val="accent6">
                    <a:lumMod val="75000"/>
                  </a:schemeClr>
                </a:solidFill>
                <a:latin typeface="Arial-Rounded" panose="020B0500000000000000" pitchFamily="34" charset="0"/>
                <a:ea typeface="Arial-Rounded" panose="020B0500000000000000" pitchFamily="34" charset="0"/>
                <a:cs typeface="Arial-Rounded" panose="020B0500000000000000" pitchFamily="34" charset="0"/>
              </a:rPr>
              <a:t>Tớ nhớ cậu</a:t>
            </a:r>
          </a:p>
        </p:txBody>
      </p:sp>
    </p:spTree>
  </p:cSld>
  <p:clrMapOvr>
    <a:masterClrMapping/>
  </p:clrMapOvr>
  <p:timing>
    <p:tnLst>
      <p:par>
        <p:cTn id="1" dur="indefinite" restart="never" nodeType="tmRoot"/>
      </p:par>
    </p:tnLst>
  </p:timing>
</p:sld>
</file>

<file path=ppt/theme/_rels/them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489</Words>
  <Application>Microsoft Office PowerPoint</Application>
  <PresentationFormat>Widescreen</PresentationFormat>
  <Paragraphs>61</Paragraphs>
  <Slides>20</Slides>
  <Notes>6</Notes>
  <HiddenSlides>0</HiddenSlides>
  <MMClips>1</MMClips>
  <ScaleCrop>false</ScaleCrop>
  <HeadingPairs>
    <vt:vector size="6" baseType="variant">
      <vt:variant>
        <vt:lpstr>Fonts Used</vt:lpstr>
      </vt:variant>
      <vt:variant>
        <vt:i4>19</vt:i4>
      </vt:variant>
      <vt:variant>
        <vt:lpstr>Theme</vt:lpstr>
      </vt:variant>
      <vt:variant>
        <vt:i4>9</vt:i4>
      </vt:variant>
      <vt:variant>
        <vt:lpstr>Slide Titles</vt:lpstr>
      </vt:variant>
      <vt:variant>
        <vt:i4>20</vt:i4>
      </vt:variant>
    </vt:vector>
  </HeadingPairs>
  <TitlesOfParts>
    <vt:vector size="48" baseType="lpstr">
      <vt:lpstr>Microsoft YaHei</vt:lpstr>
      <vt:lpstr>SimSun</vt:lpstr>
      <vt:lpstr>SimSun</vt:lpstr>
      <vt:lpstr>.黑体-韩语</vt:lpstr>
      <vt:lpstr>Arial</vt:lpstr>
      <vt:lpstr>Arial Rounded MT Bold</vt:lpstr>
      <vt:lpstr>Arial-Rounded</vt:lpstr>
      <vt:lpstr>Calibri</vt:lpstr>
      <vt:lpstr>Calibri Light</vt:lpstr>
      <vt:lpstr>等线</vt:lpstr>
      <vt:lpstr>Franklin Gothic Book</vt:lpstr>
      <vt:lpstr>Franklin Gothic Medium</vt:lpstr>
      <vt:lpstr>HP001</vt:lpstr>
      <vt:lpstr>HP001 4 hàng</vt:lpstr>
      <vt:lpstr>华文楷体</vt:lpstr>
      <vt:lpstr>Times New Roman</vt:lpstr>
      <vt:lpstr>Wingdings 2</vt:lpstr>
      <vt:lpstr>字魂36号-正文宋楷</vt:lpstr>
      <vt:lpstr>汉仪黑荔枝体简</vt:lpstr>
      <vt:lpstr>1_Office Theme</vt:lpstr>
      <vt:lpstr>3_Office Theme</vt:lpstr>
      <vt:lpstr>4_Office Theme</vt:lpstr>
      <vt:lpstr>5_Office Theme</vt:lpstr>
      <vt:lpstr>2_Office Theme</vt:lpstr>
      <vt:lpstr>Trek</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Khi vui chơi cùng bạn em cảm thấy thế nào? 2. Khi xa bạn em cảm thấy thế nào?</vt:lpstr>
      <vt:lpstr>PowerPoint Presentation</vt:lpstr>
      <vt:lpstr>PowerPoint Presentation</vt:lpstr>
      <vt:lpstr>PowerPoint Presentation</vt:lpstr>
      <vt:lpstr>Luyện đọc câu dài</vt:lpstr>
      <vt:lpstr>PowerPoint Presentation</vt:lpstr>
      <vt:lpstr>PowerPoint Presentation</vt:lpstr>
      <vt:lpstr>2. Đóng vai sóc và kiến để nói và đáp lời chào khi chia tay.</vt:lpstr>
      <vt:lpstr>2. Em sẽ nói với bạn thế nào khi - Bạn chuyển đến 1 ngôi trường khác - Tan học, em về trước còn bạn ở lại chờ bố mẹ</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Katy</dc:creator>
  <cp:lastModifiedBy>Admin</cp:lastModifiedBy>
  <cp:revision>8</cp:revision>
  <dcterms:created xsi:type="dcterms:W3CDTF">2021-05-26T07:40:58Z</dcterms:created>
  <dcterms:modified xsi:type="dcterms:W3CDTF">2021-11-10T00:17:12Z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