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24" r:id="rId3"/>
    <p:sldId id="326" r:id="rId4"/>
    <p:sldId id="336" r:id="rId5"/>
    <p:sldId id="320" r:id="rId6"/>
    <p:sldId id="337" r:id="rId7"/>
    <p:sldId id="338" r:id="rId8"/>
    <p:sldId id="344" r:id="rId9"/>
    <p:sldId id="340" r:id="rId10"/>
    <p:sldId id="341" r:id="rId11"/>
    <p:sldId id="343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0" d="100"/>
          <a:sy n="80" d="100"/>
        </p:scale>
        <p:origin x="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8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8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68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340727" y="1384123"/>
            <a:ext cx="387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 –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5815" y="3021346"/>
            <a:ext cx="121080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pc="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</a:t>
            </a:r>
            <a:r>
              <a:rPr lang="en-US" altLang="zh-CN" sz="6000" spc="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6000" spc="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khóa</a:t>
            </a:r>
            <a:r>
              <a:rPr lang="en-US" altLang="zh-CN" sz="6000" spc="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6000" spc="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biểu</a:t>
            </a:r>
            <a:endParaRPr lang="en-US" altLang="zh-CN" sz="6000" spc="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6000" spc="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Phân</a:t>
            </a:r>
            <a:r>
              <a:rPr lang="en-US" altLang="zh-CN" sz="6000" spc="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6000" spc="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biệt</a:t>
            </a:r>
            <a:r>
              <a:rPr lang="en-US" altLang="zh-CN" sz="6000" spc="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: c/k, </a:t>
            </a:r>
            <a:r>
              <a:rPr lang="en-US" altLang="zh-CN" sz="6000" spc="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</a:t>
            </a:r>
            <a:r>
              <a:rPr lang="en-US" altLang="zh-CN" sz="6000" spc="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/tr, v/d</a:t>
            </a:r>
          </a:p>
          <a:p>
            <a:pPr algn="ctr"/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674799" y="864676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1131998" y="14771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107757" y="2510783"/>
            <a:ext cx="8455467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</a:t>
            </a:r>
            <a:r>
              <a:rPr lang="en-US" sz="32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52749" y="4196034"/>
            <a:ext cx="2994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24105" y="4196442"/>
            <a:ext cx="2274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44616" y="2696259"/>
            <a:ext cx="2274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 Ǉừng wgày ǇrΪg Ǉuầ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gĵ ηΗϛu cŎ dǌ và ηΗϛu hàng wgang. Các bạn hǌ ǧ΅ζ κưŊg đǌ κƟ δƢ λμϜu Ό;o Ǉrìζ Ǉự κứ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–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λίĔ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–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ǇΗĞΙ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–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jŪ.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0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0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0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0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0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551" y="2607809"/>
            <a:ext cx="1037651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HP001 4 hàng" panose="020B06030503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5847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448746" y="4332161"/>
            <a:ext cx="10259354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4722" y="428635"/>
            <a:ext cx="78315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771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9691" y="1661002"/>
            <a:ext cx="314373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8BBEB-A825-4315-87BF-D03D1A5431FD}"/>
              </a:ext>
            </a:extLst>
          </p:cNvPr>
          <p:cNvSpPr/>
          <p:nvPr/>
        </p:nvSpPr>
        <p:spPr>
          <a:xfrm>
            <a:off x="1955227" y="2396296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C707A-5EF6-49F3-9A99-9A7038AAF4A2}"/>
              </a:ext>
            </a:extLst>
          </p:cNvPr>
          <p:cNvSpPr/>
          <p:nvPr/>
        </p:nvSpPr>
        <p:spPr>
          <a:xfrm>
            <a:off x="1462367" y="4205912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κƟ δƢ λμϜu Ό;o Ǉrìζ Ǉự κứ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̵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 λίĔ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̵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 ǇΗĞΙ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̵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 jŪ.  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AEC45-B51E-450C-AF78-BA2F89CD6A3C}"/>
              </a:ext>
            </a:extLst>
          </p:cNvPr>
          <p:cNvSpPr/>
          <p:nvPr/>
        </p:nvSpPr>
        <p:spPr>
          <a:xfrm>
            <a:off x="2473243" y="2986963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Ǉừng wgày ǇrΪg Ǉuầ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ThƟ δƢ λμϜu gĵ ηΗϛu cŎ dǌ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94DE90-E108-4885-AEE6-CE2197C00742}"/>
              </a:ext>
            </a:extLst>
          </p:cNvPr>
          <p:cNvSpPr/>
          <p:nvPr/>
        </p:nvSpPr>
        <p:spPr>
          <a:xfrm>
            <a:off x="2519581" y="3612950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và ηΗϛu hàng wgang. Các bạn hǌ ǧ΅ζ κưŊg đǌ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2AB45-39A1-44B3-A285-09883C8CEB0D}"/>
              </a:ext>
            </a:extLst>
          </p:cNvPr>
          <p:cNvSpPr txBox="1"/>
          <p:nvPr/>
        </p:nvSpPr>
        <p:spPr>
          <a:xfrm>
            <a:off x="2979261" y="4745754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2249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50804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000" b="1" dirty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biểu, cột dọc, học sinh,...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651" y="397662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016515" cy="967261"/>
            <a:chOff x="3889236" y="207166"/>
            <a:chExt cx="3592100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HP001 4 hàng" panose="020B06030503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3154288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675217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74" y="3378038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20015" y="773453"/>
            <a:ext cx="8819520" cy="800154"/>
            <a:chOff x="693241" y="920945"/>
            <a:chExt cx="6233459" cy="800154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8301" y="920945"/>
              <a:ext cx="6218399" cy="80015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7524" y="1846932"/>
            <a:ext cx="7725125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thẳng.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tì ngực xuống bàn.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hơi cúi.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cách vở khoảng 25-30cm.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Tay phải cầm bút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Tay trái tì nhẹ lên mép vở để giữ.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4722" y="428635"/>
            <a:ext cx="78315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771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9691" y="1661002"/>
            <a:ext cx="314373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8BBEB-A825-4315-87BF-D03D1A5431FD}"/>
              </a:ext>
            </a:extLst>
          </p:cNvPr>
          <p:cNvSpPr/>
          <p:nvPr/>
        </p:nvSpPr>
        <p:spPr>
          <a:xfrm>
            <a:off x="1955227" y="2396296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C707A-5EF6-49F3-9A99-9A7038AAF4A2}"/>
              </a:ext>
            </a:extLst>
          </p:cNvPr>
          <p:cNvSpPr/>
          <p:nvPr/>
        </p:nvSpPr>
        <p:spPr>
          <a:xfrm>
            <a:off x="1462367" y="4205912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κƟ δƢ λμϜu Ό;o Ǉrìζ Ǉự κứ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̵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 λίĔ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̵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 ǇΗĞΙ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̵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 jŪ.  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AEC45-B51E-450C-AF78-BA2F89CD6A3C}"/>
              </a:ext>
            </a:extLst>
          </p:cNvPr>
          <p:cNvSpPr/>
          <p:nvPr/>
        </p:nvSpPr>
        <p:spPr>
          <a:xfrm>
            <a:off x="2473243" y="2986963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Ǉừng wgày ǇrΪg Ǉuầ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ThƟ δƢ λμϜu gĵ ηΗϛu cŎ dǌ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94DE90-E108-4885-AEE6-CE2197C00742}"/>
              </a:ext>
            </a:extLst>
          </p:cNvPr>
          <p:cNvSpPr/>
          <p:nvPr/>
        </p:nvSpPr>
        <p:spPr>
          <a:xfrm>
            <a:off x="2519581" y="3612950"/>
            <a:ext cx="999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HP001 4 hàng" pitchFamily="34" charset="0"/>
                <a:cs typeface="Arial" panose="020B0604020202020204" pitchFamily="34" charset="0"/>
              </a:rPr>
              <a:t>và ηΗϛu hàng wgang. Các bạn hǌ ǧ΅ζ κưŊg đǌ</a:t>
            </a:r>
            <a:endParaRPr lang="en-US" sz="28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2AB45-39A1-44B3-A285-09883C8CEB0D}"/>
              </a:ext>
            </a:extLst>
          </p:cNvPr>
          <p:cNvSpPr txBox="1"/>
          <p:nvPr/>
        </p:nvSpPr>
        <p:spPr>
          <a:xfrm>
            <a:off x="2979261" y="4745754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51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203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093289" y="4130848"/>
            <a:ext cx="251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307875" y="4120515"/>
            <a:ext cx="203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F3A567-8D99-4CB0-AD1D-1E2538B46A4E}"/>
              </a:ext>
            </a:extLst>
          </p:cNvPr>
          <p:cNvCxnSpPr>
            <a:cxnSpLocks/>
          </p:cNvCxnSpPr>
          <p:nvPr/>
        </p:nvCxnSpPr>
        <p:spPr>
          <a:xfrm flipV="1">
            <a:off x="9220200" y="927709"/>
            <a:ext cx="1791765" cy="68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87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649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8600" y="3390923"/>
            <a:ext cx="46909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299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38600" y="186587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00625" y="2639065"/>
            <a:ext cx="49241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38669" y="335345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524</Words>
  <Application>Microsoft Office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Cambria</vt:lpstr>
      <vt:lpstr>HP001 4 hàng</vt:lpstr>
      <vt:lpstr>HP001 4H</vt:lpstr>
      <vt:lpstr>iCiel Cadena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 thi kim cuc</cp:lastModifiedBy>
  <cp:revision>183</cp:revision>
  <dcterms:created xsi:type="dcterms:W3CDTF">2021-06-02T14:23:54Z</dcterms:created>
  <dcterms:modified xsi:type="dcterms:W3CDTF">2021-10-03T07:06:43Z</dcterms:modified>
</cp:coreProperties>
</file>