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sldIdLst>
    <p:sldId id="319" r:id="rId3"/>
    <p:sldId id="325" r:id="rId4"/>
    <p:sldId id="327" r:id="rId5"/>
    <p:sldId id="341" r:id="rId6"/>
    <p:sldId id="331" r:id="rId7"/>
    <p:sldId id="340" r:id="rId8"/>
    <p:sldId id="337" r:id="rId9"/>
    <p:sldId id="296" r:id="rId10"/>
    <p:sldId id="300" r:id="rId11"/>
    <p:sldId id="301" r:id="rId12"/>
    <p:sldId id="302" r:id="rId13"/>
    <p:sldId id="293" r:id="rId14"/>
    <p:sldId id="345" r:id="rId15"/>
    <p:sldId id="303" r:id="rId16"/>
    <p:sldId id="346" r:id="rId17"/>
    <p:sldId id="305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latin typeface=".Vn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latin typeface=".Vn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latin typeface=".Vn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latin typeface=".Vn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latin typeface=".VnArial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bg1"/>
        </a:solidFill>
        <a:latin typeface=".VnArial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bg1"/>
        </a:solidFill>
        <a:latin typeface=".VnArial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bg1"/>
        </a:solidFill>
        <a:latin typeface=".VnArial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bg1"/>
        </a:solidFill>
        <a:latin typeface=".Vn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6633"/>
    <a:srgbClr val="0000FF"/>
    <a:srgbClr val="FF0066"/>
    <a:srgbClr val="FF6600"/>
    <a:srgbClr val="FFCCFF"/>
    <a:srgbClr val="FFFF66"/>
    <a:srgbClr val="FFCC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074" autoAdjust="0"/>
  </p:normalViewPr>
  <p:slideViewPr>
    <p:cSldViewPr>
      <p:cViewPr varScale="1">
        <p:scale>
          <a:sx n="40" d="100"/>
          <a:sy n="40" d="100"/>
        </p:scale>
        <p:origin x="-133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D587B-A4DC-4331-812C-54569DBAFF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09A4B-86DD-410B-9543-1CBA3E433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DF467-2BDE-4B51-BF77-3EC2AD632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36F37-A406-42B5-8707-178DD92A20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8C33-FE5F-4298-BEBA-B30C8B40C0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5F568-461B-485D-9BAE-DFF5B88699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2A971-84EE-477B-BC08-CF44D68E9E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1B79B-3DF8-446D-B6B4-200574EE25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2D5CA-D908-44DF-8E5A-76466BC9C8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0D3BE-29D7-41A9-BD83-974C36FF27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E3B80-DF60-4B5C-99E7-E054CAC686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85E3D-6D53-4232-A6A8-3ECEFE4EC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AA224-C1E8-4F38-BFD1-920443364D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62A00-D9A8-4401-83F8-CDFBC88531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2E78A-AF11-4B14-AEE3-B9D33919CC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1665D-36CD-42B9-9392-2EE76CD04C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60F32-AA62-4DF4-9161-191069B5F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1DF8B-B398-421C-847F-0EB88FD2E2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3301F-FAE1-4320-9403-3C85C4E595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F915D-BC4E-4AEB-B2F1-158DF4D2AD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E19FC-5DD8-4DE9-BC0F-4DA7B4C59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BB0E9-A6A4-4051-957B-B5D92587A0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E89F1-ED92-464D-9CF2-1CD14A0C8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CABD15E4-6805-40B5-985F-5EB0CB1AF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85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5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5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6FDBF4E-0A2B-4407-9079-CB88406085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image" Target="../media/image1.emf"/><Relationship Id="rId7" Type="http://schemas.openxmlformats.org/officeDocument/2006/relationships/slide" Target="slide2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slide" Target="slide3.xml"/><Relationship Id="rId4" Type="http://schemas.openxmlformats.org/officeDocument/2006/relationships/slide" Target="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Package%20-%20Tro%20choi%202/Tro%20choi%202.exe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1.emf"/><Relationship Id="rId7" Type="http://schemas.openxmlformats.org/officeDocument/2006/relationships/slide" Target="slide1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3.xml"/><Relationship Id="rId5" Type="http://schemas.openxmlformats.org/officeDocument/2006/relationships/slide" Target="slide2.xml"/><Relationship Id="rId4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12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4"/>
          <p:cNvSpPr>
            <a:spLocks noChangeArrowheads="1"/>
          </p:cNvSpPr>
          <p:nvPr/>
        </p:nvSpPr>
        <p:spPr bwMode="auto">
          <a:xfrm>
            <a:off x="1447800" y="381000"/>
            <a:ext cx="678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Toán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4099" name="Rectangle 65"/>
          <p:cNvSpPr>
            <a:spLocks noChangeArrowheads="1"/>
          </p:cNvSpPr>
          <p:nvPr/>
        </p:nvSpPr>
        <p:spPr bwMode="auto">
          <a:xfrm>
            <a:off x="2438400" y="2057400"/>
            <a:ext cx="38100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Luyện  tập   chung</a:t>
            </a:r>
          </a:p>
        </p:txBody>
      </p:sp>
      <p:grpSp>
        <p:nvGrpSpPr>
          <p:cNvPr id="4100" name="Group 56"/>
          <p:cNvGrpSpPr>
            <a:grpSpLocks/>
          </p:cNvGrpSpPr>
          <p:nvPr/>
        </p:nvGrpSpPr>
        <p:grpSpPr bwMode="auto">
          <a:xfrm>
            <a:off x="2362200" y="1828800"/>
            <a:ext cx="1371600" cy="1462088"/>
            <a:chOff x="555" y="2823"/>
            <a:chExt cx="973" cy="1113"/>
          </a:xfrm>
        </p:grpSpPr>
        <p:sp>
          <p:nvSpPr>
            <p:cNvPr id="4115" name="Oval 57"/>
            <p:cNvSpPr>
              <a:spLocks noChangeArrowheads="1"/>
            </p:cNvSpPr>
            <p:nvPr/>
          </p:nvSpPr>
          <p:spPr bwMode="gray">
            <a:xfrm>
              <a:off x="624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ECF4F6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156730" name="Oval 58"/>
            <p:cNvSpPr>
              <a:spLocks noChangeArrowheads="1"/>
            </p:cNvSpPr>
            <p:nvPr/>
          </p:nvSpPr>
          <p:spPr bwMode="gray">
            <a:xfrm>
              <a:off x="555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56731" name="Oval 59"/>
            <p:cNvSpPr>
              <a:spLocks noChangeArrowheads="1"/>
            </p:cNvSpPr>
            <p:nvPr/>
          </p:nvSpPr>
          <p:spPr bwMode="gray">
            <a:xfrm>
              <a:off x="576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tx2">
                    <a:alpha val="85001"/>
                  </a:schemeClr>
                </a:gs>
                <a:gs pos="100000">
                  <a:schemeClr val="tx2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56732" name="Oval 60"/>
            <p:cNvSpPr>
              <a:spLocks noChangeArrowheads="1"/>
            </p:cNvSpPr>
            <p:nvPr/>
          </p:nvSpPr>
          <p:spPr bwMode="gray">
            <a:xfrm>
              <a:off x="612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pic>
          <p:nvPicPr>
            <p:cNvPr id="4119" name="Picture 61" descr="Picture1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gray">
            <a:xfrm>
              <a:off x="576" y="2880"/>
              <a:ext cx="616" cy="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20" name="Text Box 62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gray">
            <a:xfrm>
              <a:off x="831" y="2937"/>
              <a:ext cx="401" cy="70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5400">
                  <a:solidFill>
                    <a:srgbClr val="FF0000"/>
                  </a:solidFill>
                  <a:latin typeface="Arial" pitchFamily="34" charset="0"/>
                  <a:hlinkClick r:id="rId4" action="ppaction://hlinksldjump"/>
                </a:rPr>
                <a:t>1</a:t>
              </a:r>
              <a:endParaRPr lang="en-US" sz="5400">
                <a:solidFill>
                  <a:srgbClr val="FF0000"/>
                </a:solidFill>
                <a:latin typeface="Arial" pitchFamily="34" charset="0"/>
              </a:endParaRPr>
            </a:p>
          </p:txBody>
        </p:sp>
      </p:grpSp>
      <p:grpSp>
        <p:nvGrpSpPr>
          <p:cNvPr id="4101" name="Group 49"/>
          <p:cNvGrpSpPr>
            <a:grpSpLocks/>
          </p:cNvGrpSpPr>
          <p:nvPr/>
        </p:nvGrpSpPr>
        <p:grpSpPr bwMode="auto">
          <a:xfrm rot="-134616">
            <a:off x="3656013" y="1828800"/>
            <a:ext cx="1295400" cy="1538288"/>
            <a:chOff x="1775" y="2823"/>
            <a:chExt cx="973" cy="1113"/>
          </a:xfrm>
        </p:grpSpPr>
        <p:sp>
          <p:nvSpPr>
            <p:cNvPr id="4109" name="Oval 50"/>
            <p:cNvSpPr>
              <a:spLocks noChangeArrowheads="1"/>
            </p:cNvSpPr>
            <p:nvPr/>
          </p:nvSpPr>
          <p:spPr bwMode="gray">
            <a:xfrm>
              <a:off x="1872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ECF4F6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156723" name="Oval 51"/>
            <p:cNvSpPr>
              <a:spLocks noChangeArrowheads="1"/>
            </p:cNvSpPr>
            <p:nvPr/>
          </p:nvSpPr>
          <p:spPr bwMode="gray">
            <a:xfrm>
              <a:off x="1773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56724" name="Oval 52"/>
            <p:cNvSpPr>
              <a:spLocks noChangeArrowheads="1"/>
            </p:cNvSpPr>
            <p:nvPr/>
          </p:nvSpPr>
          <p:spPr bwMode="gray">
            <a:xfrm>
              <a:off x="1796" y="2846"/>
              <a:ext cx="929" cy="929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alpha val="85001"/>
                  </a:schemeClr>
                </a:gs>
                <a:gs pos="100000">
                  <a:schemeClr val="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56725" name="Oval 53">
              <a:hlinkClick r:id="rId5" action="ppaction://hlinksldjump"/>
            </p:cNvPr>
            <p:cNvSpPr>
              <a:spLocks noChangeArrowheads="1"/>
            </p:cNvSpPr>
            <p:nvPr/>
          </p:nvSpPr>
          <p:spPr bwMode="gray">
            <a:xfrm>
              <a:off x="1833" y="2880"/>
              <a:ext cx="837" cy="836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pic>
          <p:nvPicPr>
            <p:cNvPr id="4113" name="Picture 54" descr="Picture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gray">
            <a:xfrm>
              <a:off x="1797" y="2880"/>
              <a:ext cx="616" cy="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14" name="Text Box 55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gray">
            <a:xfrm>
              <a:off x="2038" y="2933"/>
              <a:ext cx="428" cy="6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5400">
                  <a:solidFill>
                    <a:srgbClr val="FF0000"/>
                  </a:solidFill>
                  <a:latin typeface="Arial" pitchFamily="34" charset="0"/>
                  <a:hlinkClick r:id="rId7" action="ppaction://hlinksldjump"/>
                </a:rPr>
                <a:t>2</a:t>
              </a:r>
              <a:endParaRPr lang="en-US" sz="9600">
                <a:solidFill>
                  <a:srgbClr val="FF0000"/>
                </a:solidFill>
                <a:latin typeface="Arial" pitchFamily="34" charset="0"/>
              </a:endParaRPr>
            </a:p>
          </p:txBody>
        </p:sp>
      </p:grpSp>
      <p:grpSp>
        <p:nvGrpSpPr>
          <p:cNvPr id="4102" name="Group 42"/>
          <p:cNvGrpSpPr>
            <a:grpSpLocks/>
          </p:cNvGrpSpPr>
          <p:nvPr/>
        </p:nvGrpSpPr>
        <p:grpSpPr bwMode="auto">
          <a:xfrm>
            <a:off x="4876800" y="1828800"/>
            <a:ext cx="1371600" cy="1462088"/>
            <a:chOff x="4272" y="2823"/>
            <a:chExt cx="973" cy="1113"/>
          </a:xfrm>
        </p:grpSpPr>
        <p:sp>
          <p:nvSpPr>
            <p:cNvPr id="4103" name="Oval 43"/>
            <p:cNvSpPr>
              <a:spLocks noChangeArrowheads="1"/>
            </p:cNvSpPr>
            <p:nvPr/>
          </p:nvSpPr>
          <p:spPr bwMode="gray">
            <a:xfrm>
              <a:off x="4368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ECF4F6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156716" name="Oval 44"/>
            <p:cNvSpPr>
              <a:spLocks noChangeArrowheads="1"/>
            </p:cNvSpPr>
            <p:nvPr/>
          </p:nvSpPr>
          <p:spPr bwMode="gray">
            <a:xfrm>
              <a:off x="4272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56717" name="Oval 45"/>
            <p:cNvSpPr>
              <a:spLocks noChangeArrowheads="1"/>
            </p:cNvSpPr>
            <p:nvPr/>
          </p:nvSpPr>
          <p:spPr bwMode="gray">
            <a:xfrm>
              <a:off x="4293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85001"/>
                  </a:schemeClr>
                </a:gs>
                <a:gs pos="100000">
                  <a:schemeClr val="fol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56718" name="Oval 46"/>
            <p:cNvSpPr>
              <a:spLocks noChangeArrowheads="1"/>
            </p:cNvSpPr>
            <p:nvPr/>
          </p:nvSpPr>
          <p:spPr bwMode="gray">
            <a:xfrm>
              <a:off x="4329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pic>
          <p:nvPicPr>
            <p:cNvPr id="4107" name="Picture 47" descr="Picture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gray">
            <a:xfrm>
              <a:off x="4293" y="2880"/>
              <a:ext cx="616" cy="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8" name="Text Box 48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gray">
            <a:xfrm>
              <a:off x="4582" y="2939"/>
              <a:ext cx="332" cy="70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5400" b="1">
                  <a:solidFill>
                    <a:srgbClr val="FFFFFF"/>
                  </a:solidFill>
                  <a:latin typeface="Arial" pitchFamily="34" charset="0"/>
                  <a:hlinkClick r:id="rId5" action="ppaction://hlinksldjump"/>
                </a:rPr>
                <a:t>3</a:t>
              </a:r>
              <a:endParaRPr lang="en-US" sz="5400">
                <a:solidFill>
                  <a:srgbClr val="FFFFFF"/>
                </a:solidFill>
                <a:latin typeface="Arial" pitchFamily="34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381000" y="685800"/>
            <a:ext cx="8763000" cy="396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en-US" sz="3200" b="1" u="sng">
                <a:solidFill>
                  <a:srgbClr val="0000FF"/>
                </a:solidFill>
                <a:latin typeface="Arial" pitchFamily="34" charset="0"/>
              </a:rPr>
              <a:t>Bài 2: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Tính.</a:t>
            </a:r>
          </a:p>
          <a:p>
            <a:pPr marL="342900" indent="-342900"/>
            <a:endParaRPr lang="en-US" sz="3200" b="1">
              <a:solidFill>
                <a:schemeClr val="tx1"/>
              </a:solidFill>
              <a:latin typeface="Arial" pitchFamily="34" charset="0"/>
            </a:endParaRPr>
          </a:p>
          <a:p>
            <a:pPr marL="342900" indent="-342900"/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    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a</a:t>
            </a:r>
            <a:r>
              <a:rPr lang="en-US" sz="2000" b="1">
                <a:solidFill>
                  <a:schemeClr val="tx1"/>
                </a:solidFill>
                <a:latin typeface="Arial" pitchFamily="34" charset="0"/>
              </a:rPr>
              <a:t>)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(128,4 – 73,2) : 2,4 -18,23</a:t>
            </a:r>
          </a:p>
          <a:p>
            <a:pPr marL="342900" indent="-342900"/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</a:t>
            </a:r>
          </a:p>
          <a:p>
            <a:pPr marL="342900" indent="-342900"/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  b</a:t>
            </a:r>
            <a:r>
              <a:rPr lang="en-US" sz="2000" b="1">
                <a:solidFill>
                  <a:schemeClr val="tx1"/>
                </a:solidFill>
                <a:latin typeface="Arial" pitchFamily="34" charset="0"/>
              </a:rPr>
              <a:t>)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8,64 : (1,46 + 3,34) + 6,32</a:t>
            </a: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381000" y="609600"/>
            <a:ext cx="8382000" cy="1828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 u="sng">
                <a:solidFill>
                  <a:srgbClr val="0000FF"/>
                </a:solidFill>
                <a:latin typeface="Arial" pitchFamily="34" charset="0"/>
              </a:rPr>
              <a:t>Bài 3:</a:t>
            </a:r>
            <a:r>
              <a:rPr lang="en-US" sz="320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Một </a:t>
            </a:r>
            <a:r>
              <a:rPr lang="vi-VN" sz="3200" b="1">
                <a:solidFill>
                  <a:schemeClr val="tx1"/>
                </a:solidFill>
                <a:latin typeface="Arial" pitchFamily="34" charset="0"/>
              </a:rPr>
              <a:t>đ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ộng c</a:t>
            </a:r>
            <a:r>
              <a:rPr lang="vi-VN" sz="3200" b="1">
                <a:solidFill>
                  <a:schemeClr val="tx1"/>
                </a:solidFill>
                <a:latin typeface="Arial" pitchFamily="34" charset="0"/>
              </a:rPr>
              <a:t>ơ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mỗi giờ chạy hết 0,5 </a:t>
            </a:r>
            <a:r>
              <a:rPr lang="en-US" sz="4000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4000" b="1">
                <a:solidFill>
                  <a:schemeClr val="tx1"/>
                </a:solidFill>
                <a:latin typeface="Arial" pitchFamily="34" charset="0"/>
              </a:rPr>
              <a:t> 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     dầu. Hỏi có 120 </a:t>
            </a:r>
            <a:r>
              <a:rPr lang="en-US" sz="4000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dầu thì </a:t>
            </a:r>
            <a:r>
              <a:rPr lang="vi-VN" sz="3200" b="1">
                <a:solidFill>
                  <a:schemeClr val="tx1"/>
                </a:solidFill>
                <a:latin typeface="Arial" pitchFamily="34" charset="0"/>
              </a:rPr>
              <a:t>đ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ộng c</a:t>
            </a:r>
            <a:r>
              <a:rPr lang="vi-VN" sz="3200" b="1">
                <a:solidFill>
                  <a:schemeClr val="tx1"/>
                </a:solidFill>
                <a:latin typeface="Arial" pitchFamily="34" charset="0"/>
              </a:rPr>
              <a:t>ơ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vi-VN" sz="3200" b="1">
                <a:solidFill>
                  <a:schemeClr val="tx1"/>
                </a:solidFill>
                <a:latin typeface="Arial" pitchFamily="34" charset="0"/>
              </a:rPr>
              <a:t>đ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ó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     chạy </a:t>
            </a:r>
            <a:r>
              <a:rPr lang="vi-VN" sz="3200" b="1">
                <a:solidFill>
                  <a:schemeClr val="tx1"/>
                </a:solidFill>
                <a:latin typeface="Arial" pitchFamily="34" charset="0"/>
              </a:rPr>
              <a:t>đư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ợc trong bao nhiêu giờ?</a:t>
            </a:r>
          </a:p>
        </p:txBody>
      </p:sp>
      <p:sp>
        <p:nvSpPr>
          <p:cNvPr id="137221" name="Rectangle 5"/>
          <p:cNvSpPr>
            <a:spLocks noChangeArrowheads="1"/>
          </p:cNvSpPr>
          <p:nvPr/>
        </p:nvSpPr>
        <p:spPr bwMode="auto">
          <a:xfrm>
            <a:off x="1143000" y="2895600"/>
            <a:ext cx="67818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rgbClr val="FF0066"/>
                </a:solidFill>
                <a:latin typeface="Arial" pitchFamily="34" charset="0"/>
              </a:rPr>
              <a:t>Tóm tắt: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        0,5 </a:t>
            </a:r>
            <a:r>
              <a:rPr lang="en-US" sz="3200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dầu   :   1 giờ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       120 </a:t>
            </a:r>
            <a:r>
              <a:rPr lang="en-US" sz="3200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dầu   :   ? giờ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>
            <a:hlinkClick r:id="rId2" action="ppaction://hlinkfile"/>
          </p:cNvPr>
          <p:cNvSpPr>
            <a:spLocks noChangeArrowheads="1" noChangeShapeType="1" noTextEdit="1"/>
          </p:cNvSpPr>
          <p:nvPr/>
        </p:nvSpPr>
        <p:spPr bwMode="auto">
          <a:xfrm>
            <a:off x="1066800" y="2438400"/>
            <a:ext cx="7086600" cy="15240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495"/>
                <a:gd name="adj2" fmla="val 500"/>
              </a:avLst>
            </a:prstTxWarp>
          </a:bodyPr>
          <a:lstStyle/>
          <a:p>
            <a:pPr algn="ctr"/>
            <a:r>
              <a:rPr lang="en-US" sz="2800" kern="10" spc="-28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" THỬ  TÀI * ĐOÁN  NHANH "</a:t>
            </a:r>
          </a:p>
        </p:txBody>
      </p:sp>
      <p:sp>
        <p:nvSpPr>
          <p:cNvPr id="15363" name="WordArt 9"/>
          <p:cNvSpPr>
            <a:spLocks noChangeArrowheads="1" noChangeShapeType="1" noTextEdit="1"/>
          </p:cNvSpPr>
          <p:nvPr/>
        </p:nvSpPr>
        <p:spPr bwMode="auto">
          <a:xfrm>
            <a:off x="2895600" y="609600"/>
            <a:ext cx="2724150" cy="923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TRÒ CHƠI</a:t>
            </a:r>
            <a:endParaRPr lang="en-US" sz="3600" kern="10">
              <a:ln w="12700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81000" y="228600"/>
            <a:ext cx="8382000" cy="1600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u="sng">
                <a:solidFill>
                  <a:srgbClr val="0000FF"/>
                </a:solidFill>
                <a:latin typeface="Arial" pitchFamily="34" charset="0"/>
              </a:rPr>
              <a:t>Bài 3: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Một </a:t>
            </a:r>
            <a:r>
              <a:rPr lang="vi-VN" sz="2800" b="1">
                <a:solidFill>
                  <a:schemeClr val="tx1"/>
                </a:solidFill>
                <a:latin typeface="Arial" pitchFamily="34" charset="0"/>
              </a:rPr>
              <a:t>đ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ộng c</a:t>
            </a:r>
            <a:r>
              <a:rPr lang="vi-VN" sz="2800" b="1">
                <a:solidFill>
                  <a:schemeClr val="tx1"/>
                </a:solidFill>
                <a:latin typeface="Arial" pitchFamily="34" charset="0"/>
              </a:rPr>
              <a:t>ơ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mỗi giờ chạy hết 0,5 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</a:t>
            </a:r>
          </a:p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      dầu. Hỏi có 120 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dầu thì </a:t>
            </a:r>
            <a:r>
              <a:rPr lang="vi-VN" sz="2800" b="1">
                <a:solidFill>
                  <a:schemeClr val="tx1"/>
                </a:solidFill>
                <a:latin typeface="Arial" pitchFamily="34" charset="0"/>
              </a:rPr>
              <a:t>đ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ộng c</a:t>
            </a:r>
            <a:r>
              <a:rPr lang="vi-VN" sz="2800" b="1">
                <a:solidFill>
                  <a:schemeClr val="tx1"/>
                </a:solidFill>
                <a:latin typeface="Arial" pitchFamily="34" charset="0"/>
              </a:rPr>
              <a:t>ơ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vi-VN" sz="2800" b="1">
                <a:solidFill>
                  <a:schemeClr val="tx1"/>
                </a:solidFill>
                <a:latin typeface="Arial" pitchFamily="34" charset="0"/>
              </a:rPr>
              <a:t>đ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ó</a:t>
            </a:r>
          </a:p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      chạy </a:t>
            </a:r>
            <a:r>
              <a:rPr lang="vi-VN" sz="2800" b="1">
                <a:solidFill>
                  <a:schemeClr val="tx1"/>
                </a:solidFill>
                <a:latin typeface="Arial" pitchFamily="34" charset="0"/>
              </a:rPr>
              <a:t>đư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ợc trong bao nhiêu giờ?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066800" y="2209800"/>
            <a:ext cx="67818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66"/>
                </a:solidFill>
                <a:latin typeface="Arial" pitchFamily="34" charset="0"/>
              </a:rPr>
              <a:t>Tóm tắt:</a:t>
            </a:r>
          </a:p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         0,5 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dầu   :   1 giờ</a:t>
            </a:r>
          </a:p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        120 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dầu   :   ? giờ</a:t>
            </a:r>
          </a:p>
        </p:txBody>
      </p:sp>
      <p:sp>
        <p:nvSpPr>
          <p:cNvPr id="194564" name="Rectangle 4"/>
          <p:cNvSpPr>
            <a:spLocks noChangeArrowheads="1"/>
          </p:cNvSpPr>
          <p:nvPr/>
        </p:nvSpPr>
        <p:spPr bwMode="auto">
          <a:xfrm>
            <a:off x="990600" y="3962400"/>
            <a:ext cx="6858000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                       Bài giải</a:t>
            </a:r>
          </a:p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Động c</a:t>
            </a:r>
            <a:r>
              <a:rPr lang="vi-VN" sz="2800" b="1">
                <a:solidFill>
                  <a:schemeClr val="tx1"/>
                </a:solidFill>
                <a:latin typeface="Arial" pitchFamily="34" charset="0"/>
              </a:rPr>
              <a:t>ơ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vi-VN" sz="2800" b="1">
                <a:solidFill>
                  <a:schemeClr val="tx1"/>
                </a:solidFill>
                <a:latin typeface="Arial" pitchFamily="34" charset="0"/>
              </a:rPr>
              <a:t>đ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ó chạy </a:t>
            </a:r>
            <a:r>
              <a:rPr lang="vi-VN" sz="2800" b="1">
                <a:solidFill>
                  <a:schemeClr val="tx1"/>
                </a:solidFill>
                <a:latin typeface="Arial" pitchFamily="34" charset="0"/>
              </a:rPr>
              <a:t>đư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ợc số giờ là:</a:t>
            </a:r>
          </a:p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      120 : 0,5 = 240(giờ)</a:t>
            </a:r>
          </a:p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                      Đáp số: 240 (giờ)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4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533400" y="990600"/>
            <a:ext cx="8153400" cy="426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u="sng">
                <a:solidFill>
                  <a:srgbClr val="0000FF"/>
                </a:solidFill>
                <a:latin typeface="Arial" pitchFamily="34" charset="0"/>
              </a:rPr>
              <a:t>Bài 4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: Tìm </a:t>
            </a:r>
            <a:r>
              <a:rPr lang="en-US" sz="6000">
                <a:solidFill>
                  <a:schemeClr val="tx1"/>
                </a:solidFill>
                <a:latin typeface="Arial" pitchFamily="34" charset="0"/>
              </a:rPr>
              <a:t>x.</a:t>
            </a:r>
            <a:endParaRPr lang="en-US" sz="2800" b="1">
              <a:solidFill>
                <a:schemeClr val="tx1"/>
              </a:solidFill>
              <a:latin typeface="Arial" pitchFamily="34" charset="0"/>
            </a:endParaRPr>
          </a:p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     a)  </a:t>
            </a:r>
            <a:r>
              <a:rPr lang="en-US" sz="6000">
                <a:solidFill>
                  <a:schemeClr val="tx1"/>
                </a:solidFill>
                <a:latin typeface="Arial" pitchFamily="34" charset="0"/>
              </a:rPr>
              <a:t>x 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– 1,27 = 13,5 : 4,5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               </a:t>
            </a:r>
          </a:p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     b)  </a:t>
            </a:r>
            <a:r>
              <a:rPr lang="en-US" sz="6000">
                <a:solidFill>
                  <a:schemeClr val="tx1"/>
                </a:solidFill>
                <a:latin typeface="Arial" pitchFamily="34" charset="0"/>
              </a:rPr>
              <a:t>x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+ 18,7 = 50,5 : 2,5</a:t>
            </a:r>
          </a:p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     c)  </a:t>
            </a:r>
            <a:r>
              <a:rPr lang="en-US" sz="6000">
                <a:solidFill>
                  <a:schemeClr val="tx1"/>
                </a:solidFill>
                <a:latin typeface="Arial" pitchFamily="34" charset="0"/>
              </a:rPr>
              <a:t>x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x 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12,5 = 6 x 2,5</a:t>
            </a:r>
            <a:endParaRPr lang="en-US" sz="3200" b="1">
              <a:latin typeface="Arial" pitchFamily="34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2590800" y="3781425"/>
            <a:ext cx="6400800" cy="333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7000"/>
              </a:spcBef>
            </a:pPr>
            <a:r>
              <a:rPr lang="en-US" sz="2400">
                <a:latin typeface="Arial" pitchFamily="34" charset="0"/>
              </a:rPr>
              <a:t> </a:t>
            </a: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c</a:t>
            </a:r>
            <a:r>
              <a:rPr lang="en-US" b="1">
                <a:solidFill>
                  <a:schemeClr val="tx1"/>
                </a:solidFill>
                <a:latin typeface="Arial" pitchFamily="34" charset="0"/>
              </a:rPr>
              <a:t>)  x</a:t>
            </a: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x 12,5  =  6 x 2,5 </a:t>
            </a:r>
          </a:p>
          <a:p>
            <a:pPr>
              <a:spcBef>
                <a:spcPct val="7000"/>
              </a:spcBef>
            </a:pPr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      </a:t>
            </a: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x </a:t>
            </a:r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 x 12,5  = 15</a:t>
            </a:r>
          </a:p>
          <a:p>
            <a:pPr>
              <a:spcBef>
                <a:spcPct val="7000"/>
              </a:spcBef>
            </a:pP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    </a:t>
            </a:r>
            <a:r>
              <a:rPr lang="en-US" b="1">
                <a:solidFill>
                  <a:schemeClr val="tx1"/>
                </a:solidFill>
                <a:latin typeface="Arial" pitchFamily="34" charset="0"/>
              </a:rPr>
              <a:t>x </a:t>
            </a: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           =  15 : 12,5</a:t>
            </a:r>
          </a:p>
          <a:p>
            <a:pPr>
              <a:spcBef>
                <a:spcPct val="7000"/>
              </a:spcBef>
            </a:pP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   </a:t>
            </a:r>
            <a:r>
              <a:rPr lang="en-US" b="1">
                <a:solidFill>
                  <a:schemeClr val="tx1"/>
                </a:solidFill>
                <a:latin typeface="Arial" pitchFamily="34" charset="0"/>
              </a:rPr>
              <a:t> x</a:t>
            </a: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            =  1,2</a:t>
            </a:r>
          </a:p>
          <a:p>
            <a:pPr>
              <a:spcBef>
                <a:spcPct val="7000"/>
              </a:spcBef>
            </a:pPr>
            <a:endParaRPr lang="en-US" sz="2400"/>
          </a:p>
        </p:txBody>
      </p:sp>
      <p:sp>
        <p:nvSpPr>
          <p:cNvPr id="195590" name="Rectangle 6"/>
          <p:cNvSpPr>
            <a:spLocks noChangeArrowheads="1"/>
          </p:cNvSpPr>
          <p:nvPr/>
        </p:nvSpPr>
        <p:spPr bwMode="auto">
          <a:xfrm>
            <a:off x="4572000" y="685800"/>
            <a:ext cx="4572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en-US" sz="2400" b="1">
                <a:solidFill>
                  <a:srgbClr val="0000FF"/>
                </a:solidFill>
                <a:latin typeface="Arial" pitchFamily="34" charset="0"/>
              </a:rPr>
              <a:t>                                 </a:t>
            </a:r>
          </a:p>
          <a:p>
            <a:pPr marL="342900" indent="-342900"/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b) </a:t>
            </a:r>
            <a:r>
              <a:rPr lang="en-US" b="1">
                <a:solidFill>
                  <a:schemeClr val="tx1"/>
                </a:solidFill>
                <a:latin typeface="Arial" pitchFamily="34" charset="0"/>
              </a:rPr>
              <a:t> x </a:t>
            </a: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+ 18,7  =  50,5 : 2,5</a:t>
            </a:r>
          </a:p>
          <a:p>
            <a:pPr marL="342900" indent="-342900"/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    x</a:t>
            </a:r>
            <a:r>
              <a:rPr lang="en-US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+ 18,7  =  20,2</a:t>
            </a:r>
          </a:p>
          <a:p>
            <a:pPr marL="342900" indent="-342900"/>
            <a:r>
              <a:rPr lang="en-US" b="1">
                <a:solidFill>
                  <a:schemeClr val="tx1"/>
                </a:solidFill>
                <a:latin typeface="Arial" pitchFamily="34" charset="0"/>
              </a:rPr>
              <a:t>    x  </a:t>
            </a: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         =  20,2 – 18,7</a:t>
            </a:r>
          </a:p>
          <a:p>
            <a:pPr marL="342900" indent="-342900"/>
            <a:r>
              <a:rPr lang="en-US" b="1">
                <a:solidFill>
                  <a:schemeClr val="tx1"/>
                </a:solidFill>
                <a:latin typeface="Arial" pitchFamily="34" charset="0"/>
              </a:rPr>
              <a:t>    x</a:t>
            </a: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             = 1,5</a:t>
            </a:r>
          </a:p>
          <a:p>
            <a:pPr marL="342900" indent="-342900"/>
            <a:endParaRPr lang="en-US" sz="2400" b="1">
              <a:solidFill>
                <a:schemeClr val="tx1"/>
              </a:solidFill>
              <a:latin typeface="Arial" pitchFamily="34" charset="0"/>
            </a:endParaRPr>
          </a:p>
          <a:p>
            <a:pPr marL="342900" indent="-342900"/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                      </a:t>
            </a:r>
          </a:p>
        </p:txBody>
      </p:sp>
      <p:sp>
        <p:nvSpPr>
          <p:cNvPr id="195591" name="Rectangle 7"/>
          <p:cNvSpPr>
            <a:spLocks noChangeArrowheads="1"/>
          </p:cNvSpPr>
          <p:nvPr/>
        </p:nvSpPr>
        <p:spPr bwMode="auto">
          <a:xfrm>
            <a:off x="228600" y="609600"/>
            <a:ext cx="4343400" cy="3276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en-US" sz="2800" b="1">
                <a:solidFill>
                  <a:srgbClr val="0000FF"/>
                </a:solidFill>
                <a:latin typeface="Arial" pitchFamily="34" charset="0"/>
              </a:rPr>
              <a:t>                                 </a:t>
            </a:r>
          </a:p>
          <a:p>
            <a:pPr marL="342900" indent="-342900"/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a)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</a:t>
            </a:r>
            <a:r>
              <a:rPr lang="en-US" b="1">
                <a:solidFill>
                  <a:schemeClr val="tx1"/>
                </a:solidFill>
                <a:latin typeface="Arial" pitchFamily="34" charset="0"/>
              </a:rPr>
              <a:t>x</a:t>
            </a: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- 1,27 = 13,5 : 4,5</a:t>
            </a:r>
          </a:p>
          <a:p>
            <a:pPr marL="342900" indent="-342900"/>
            <a:r>
              <a:rPr lang="en-US" b="1">
                <a:solidFill>
                  <a:schemeClr val="tx1"/>
                </a:solidFill>
                <a:latin typeface="Arial" pitchFamily="34" charset="0"/>
              </a:rPr>
              <a:t>   </a:t>
            </a: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x</a:t>
            </a:r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 - 1,27 =  3</a:t>
            </a:r>
          </a:p>
          <a:p>
            <a:pPr marL="342900" indent="-342900"/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    </a:t>
            </a: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1">
                <a:solidFill>
                  <a:schemeClr val="tx1"/>
                </a:solidFill>
                <a:latin typeface="Arial" pitchFamily="34" charset="0"/>
              </a:rPr>
              <a:t>x</a:t>
            </a:r>
            <a:r>
              <a:rPr lang="en-US" sz="480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        =  3 + 1,27</a:t>
            </a:r>
          </a:p>
          <a:p>
            <a:pPr marL="342900" indent="-342900"/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   </a:t>
            </a:r>
            <a:r>
              <a:rPr lang="en-US" b="1">
                <a:solidFill>
                  <a:schemeClr val="tx1"/>
                </a:solidFill>
                <a:latin typeface="Arial" pitchFamily="34" charset="0"/>
              </a:rPr>
              <a:t>x </a:t>
            </a: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        =  4,27</a:t>
            </a:r>
          </a:p>
          <a:p>
            <a:pPr marL="342900" indent="-342900"/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                      </a:t>
            </a:r>
          </a:p>
        </p:txBody>
      </p:sp>
      <p:sp>
        <p:nvSpPr>
          <p:cNvPr id="18437" name="Text Box 8"/>
          <p:cNvSpPr txBox="1">
            <a:spLocks noChangeArrowheads="1"/>
          </p:cNvSpPr>
          <p:nvPr/>
        </p:nvSpPr>
        <p:spPr bwMode="auto">
          <a:xfrm>
            <a:off x="3124200" y="0"/>
            <a:ext cx="45720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FF"/>
                </a:solidFill>
                <a:latin typeface="Arial" pitchFamily="34" charset="0"/>
              </a:rPr>
              <a:t>Bài 4 (tr73)</a:t>
            </a:r>
            <a:endParaRPr lang="en-US" b="1">
              <a:solidFill>
                <a:schemeClr val="tx1"/>
              </a:solidFill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5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95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5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8" grpId="0"/>
      <p:bldP spid="195590" grpId="0"/>
      <p:bldP spid="19559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990600" y="1600200"/>
            <a:ext cx="18288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3,2 : 1,6 =</a:t>
            </a:r>
          </a:p>
        </p:txBody>
      </p:sp>
      <p:sp>
        <p:nvSpPr>
          <p:cNvPr id="142342" name="Rectangle 6"/>
          <p:cNvSpPr>
            <a:spLocks noChangeArrowheads="1"/>
          </p:cNvSpPr>
          <p:nvPr/>
        </p:nvSpPr>
        <p:spPr bwMode="auto">
          <a:xfrm>
            <a:off x="2971800" y="1828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142343" name="Rectangle 7"/>
          <p:cNvSpPr>
            <a:spLocks noChangeArrowheads="1"/>
          </p:cNvSpPr>
          <p:nvPr/>
        </p:nvSpPr>
        <p:spPr bwMode="auto">
          <a:xfrm>
            <a:off x="5029200" y="1600200"/>
            <a:ext cx="19812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6 : 0,03 =</a:t>
            </a:r>
          </a:p>
        </p:txBody>
      </p:sp>
      <p:sp>
        <p:nvSpPr>
          <p:cNvPr id="142344" name="Rectangle 8"/>
          <p:cNvSpPr>
            <a:spLocks noChangeArrowheads="1"/>
          </p:cNvSpPr>
          <p:nvPr/>
        </p:nvSpPr>
        <p:spPr bwMode="auto">
          <a:xfrm>
            <a:off x="7086600" y="1752600"/>
            <a:ext cx="838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pitchFamily="34" charset="0"/>
              </a:rPr>
              <a:t>200</a:t>
            </a:r>
          </a:p>
        </p:txBody>
      </p:sp>
      <p:sp>
        <p:nvSpPr>
          <p:cNvPr id="142345" name="Rectangle 9"/>
          <p:cNvSpPr>
            <a:spLocks noChangeArrowheads="1"/>
          </p:cNvSpPr>
          <p:nvPr/>
        </p:nvSpPr>
        <p:spPr bwMode="auto">
          <a:xfrm>
            <a:off x="2438400" y="3581400"/>
            <a:ext cx="40386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8,5 : </a:t>
            </a:r>
            <a:r>
              <a:rPr lang="en-US" sz="5400" b="1">
                <a:solidFill>
                  <a:schemeClr val="tx1"/>
                </a:solidFill>
                <a:latin typeface="Arial" pitchFamily="34" charset="0"/>
              </a:rPr>
              <a:t>x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– 4,5 : </a:t>
            </a:r>
            <a:r>
              <a:rPr lang="en-US" sz="5400" b="1">
                <a:solidFill>
                  <a:schemeClr val="tx1"/>
                </a:solidFill>
                <a:latin typeface="Arial" pitchFamily="34" charset="0"/>
              </a:rPr>
              <a:t>x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= 0,1</a:t>
            </a:r>
            <a:endParaRPr lang="en-US" sz="3200" b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9463" name="Rectangle 10"/>
          <p:cNvSpPr>
            <a:spLocks noChangeArrowheads="1"/>
          </p:cNvSpPr>
          <p:nvPr/>
        </p:nvSpPr>
        <p:spPr bwMode="auto">
          <a:xfrm>
            <a:off x="1752600" y="762000"/>
            <a:ext cx="48006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2" grpId="0" animBg="1"/>
      <p:bldP spid="142343" grpId="0" animBg="1"/>
      <p:bldP spid="142344" grpId="0" animBg="1"/>
      <p:bldP spid="14234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228600" y="1143000"/>
            <a:ext cx="8686800" cy="3429000"/>
          </a:xfrm>
          <a:prstGeom prst="roundRect">
            <a:avLst>
              <a:gd name="adj" fmla="val 16667"/>
            </a:avLst>
          </a:prstGeom>
          <a:noFill/>
          <a:ln w="57150" cmpd="thinThick">
            <a:noFill/>
            <a:round/>
            <a:headEnd/>
            <a:tailEnd/>
          </a:ln>
        </p:spPr>
        <p:txBody>
          <a:bodyPr wrap="none" anchor="ctr"/>
          <a:lstStyle/>
          <a:p>
            <a:pPr algn="just"/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Muốn chia một số thập phân cho một số thập phân </a:t>
            </a:r>
          </a:p>
          <a:p>
            <a:pPr algn="just"/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ta làm nh</a:t>
            </a:r>
            <a:r>
              <a:rPr lang="vi-VN" sz="2400" b="1">
                <a:solidFill>
                  <a:schemeClr val="tx1"/>
                </a:solidFill>
                <a:latin typeface="Arial" pitchFamily="34" charset="0"/>
              </a:rPr>
              <a:t>ư</a:t>
            </a: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sau:</a:t>
            </a:r>
          </a:p>
          <a:p>
            <a:pPr algn="just"/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-Đếm xem có bao nhiêu chữ số ở phần</a:t>
            </a:r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………………</a:t>
            </a:r>
          </a:p>
          <a:p>
            <a:pPr algn="just"/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của số chia thì</a:t>
            </a:r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…………..</a:t>
            </a: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dấu phẩy ở số bị chia sang</a:t>
            </a:r>
          </a:p>
          <a:p>
            <a:pPr algn="just"/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bên</a:t>
            </a:r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………</a:t>
            </a: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bấy nhiêu chữ số.</a:t>
            </a:r>
          </a:p>
          <a:p>
            <a:pPr algn="just"/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-Bỏ dấu phẩy ở</a:t>
            </a:r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…………</a:t>
            </a: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rồi thực hiện phép chia nh</a:t>
            </a:r>
            <a:r>
              <a:rPr lang="vi-VN" sz="2400" b="1">
                <a:solidFill>
                  <a:schemeClr val="tx1"/>
                </a:solidFill>
                <a:latin typeface="Arial" pitchFamily="34" charset="0"/>
              </a:rPr>
              <a:t>ư</a:t>
            </a:r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</a:t>
            </a:r>
          </a:p>
          <a:p>
            <a:pPr algn="just"/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chia cho số tự nhiên.</a:t>
            </a:r>
          </a:p>
        </p:txBody>
      </p:sp>
      <p:sp>
        <p:nvSpPr>
          <p:cNvPr id="5123" name="Rectangle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85800" y="838200"/>
            <a:ext cx="6858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just"/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Điền từ thích hợp vào chỗ chấm:</a:t>
            </a:r>
          </a:p>
          <a:p>
            <a:pPr algn="just"/>
            <a:endParaRPr lang="en-US" sz="3200" b="1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endParaRPr lang="en-US" sz="3200" b="1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5486400" y="1219200"/>
            <a:ext cx="76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600">
              <a:solidFill>
                <a:srgbClr val="FF3300"/>
              </a:solidFill>
              <a:latin typeface="Arial" pitchFamily="34" charset="0"/>
            </a:endParaRPr>
          </a:p>
        </p:txBody>
      </p:sp>
      <p:sp>
        <p:nvSpPr>
          <p:cNvPr id="162821" name="Rectangle 5"/>
          <p:cNvSpPr>
            <a:spLocks noChangeArrowheads="1"/>
          </p:cNvSpPr>
          <p:nvPr/>
        </p:nvSpPr>
        <p:spPr bwMode="auto">
          <a:xfrm>
            <a:off x="1219200" y="2971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3300"/>
                </a:solidFill>
                <a:latin typeface="Arial" pitchFamily="34" charset="0"/>
              </a:rPr>
              <a:t>phải</a:t>
            </a:r>
          </a:p>
        </p:txBody>
      </p:sp>
      <p:sp>
        <p:nvSpPr>
          <p:cNvPr id="162822" name="Rectangle 6"/>
          <p:cNvSpPr>
            <a:spLocks noChangeArrowheads="1"/>
          </p:cNvSpPr>
          <p:nvPr/>
        </p:nvSpPr>
        <p:spPr bwMode="auto">
          <a:xfrm>
            <a:off x="2895600" y="33528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3300"/>
                </a:solidFill>
                <a:latin typeface="Arial" pitchFamily="34" charset="0"/>
              </a:rPr>
              <a:t>số chia</a:t>
            </a:r>
          </a:p>
        </p:txBody>
      </p:sp>
      <p:sp>
        <p:nvSpPr>
          <p:cNvPr id="162823" name="Rectangle 7"/>
          <p:cNvSpPr>
            <a:spLocks noChangeArrowheads="1"/>
          </p:cNvSpPr>
          <p:nvPr/>
        </p:nvSpPr>
        <p:spPr bwMode="auto">
          <a:xfrm>
            <a:off x="2971800" y="25908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3300"/>
                </a:solidFill>
                <a:latin typeface="Arial" pitchFamily="34" charset="0"/>
              </a:rPr>
              <a:t>chuyển</a:t>
            </a:r>
          </a:p>
        </p:txBody>
      </p:sp>
      <p:sp>
        <p:nvSpPr>
          <p:cNvPr id="162824" name="Rectangle 8"/>
          <p:cNvSpPr>
            <a:spLocks noChangeArrowheads="1"/>
          </p:cNvSpPr>
          <p:nvPr/>
        </p:nvSpPr>
        <p:spPr bwMode="auto">
          <a:xfrm>
            <a:off x="6400800" y="2209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3300"/>
                </a:solidFill>
                <a:latin typeface="Arial" pitchFamily="34" charset="0"/>
              </a:rPr>
              <a:t>Thập phân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2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2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2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2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2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2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1" grpId="0"/>
      <p:bldP spid="162822" grpId="0"/>
      <p:bldP spid="162823" grpId="0"/>
      <p:bldP spid="1628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447800" y="381000"/>
            <a:ext cx="678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Toán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209800" y="2057400"/>
            <a:ext cx="4038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Luyện  tập   chung</a:t>
            </a:r>
          </a:p>
        </p:txBody>
      </p:sp>
      <p:grpSp>
        <p:nvGrpSpPr>
          <p:cNvPr id="6148" name="Group 11"/>
          <p:cNvGrpSpPr>
            <a:grpSpLocks/>
          </p:cNvGrpSpPr>
          <p:nvPr/>
        </p:nvGrpSpPr>
        <p:grpSpPr bwMode="auto">
          <a:xfrm>
            <a:off x="3657600" y="1828800"/>
            <a:ext cx="1295400" cy="1538288"/>
            <a:chOff x="1776" y="2823"/>
            <a:chExt cx="973" cy="1113"/>
          </a:xfrm>
        </p:grpSpPr>
        <p:sp>
          <p:nvSpPr>
            <p:cNvPr id="6163" name="Oval 12"/>
            <p:cNvSpPr>
              <a:spLocks noChangeArrowheads="1"/>
            </p:cNvSpPr>
            <p:nvPr/>
          </p:nvSpPr>
          <p:spPr bwMode="gray">
            <a:xfrm>
              <a:off x="1872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ECF4F6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164877" name="Oval 13"/>
            <p:cNvSpPr>
              <a:spLocks noChangeArrowheads="1"/>
            </p:cNvSpPr>
            <p:nvPr/>
          </p:nvSpPr>
          <p:spPr bwMode="gray">
            <a:xfrm>
              <a:off x="1776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64878" name="Oval 14"/>
            <p:cNvSpPr>
              <a:spLocks noChangeArrowheads="1"/>
            </p:cNvSpPr>
            <p:nvPr/>
          </p:nvSpPr>
          <p:spPr bwMode="gray">
            <a:xfrm>
              <a:off x="1797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alpha val="85001"/>
                  </a:schemeClr>
                </a:gs>
                <a:gs pos="100000">
                  <a:schemeClr val="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64879" name="Oval 15">
              <a:hlinkClick r:id="rId2" action="ppaction://hlinksldjump"/>
            </p:cNvPr>
            <p:cNvSpPr>
              <a:spLocks noChangeArrowheads="1"/>
            </p:cNvSpPr>
            <p:nvPr/>
          </p:nvSpPr>
          <p:spPr bwMode="gray">
            <a:xfrm>
              <a:off x="1833" y="2880"/>
              <a:ext cx="838" cy="836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pic>
          <p:nvPicPr>
            <p:cNvPr id="6167" name="Picture 16" descr="Picture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gray">
            <a:xfrm>
              <a:off x="1797" y="2880"/>
              <a:ext cx="616" cy="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68" name="Text Box 17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gray">
            <a:xfrm>
              <a:off x="2038" y="2937"/>
              <a:ext cx="428" cy="6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5400">
                  <a:solidFill>
                    <a:schemeClr val="tx1"/>
                  </a:solidFill>
                  <a:latin typeface="Arial" pitchFamily="34" charset="0"/>
                  <a:hlinkClick r:id="rId5" action="ppaction://hlinksldjump"/>
                </a:rPr>
                <a:t>2</a:t>
              </a:r>
              <a:endParaRPr lang="en-US" sz="9600">
                <a:solidFill>
                  <a:schemeClr val="tx1"/>
                </a:solidFill>
                <a:latin typeface="Arial" pitchFamily="34" charset="0"/>
              </a:endParaRPr>
            </a:p>
          </p:txBody>
        </p:sp>
      </p:grpSp>
      <p:grpSp>
        <p:nvGrpSpPr>
          <p:cNvPr id="6149" name="Group 18"/>
          <p:cNvGrpSpPr>
            <a:grpSpLocks/>
          </p:cNvGrpSpPr>
          <p:nvPr/>
        </p:nvGrpSpPr>
        <p:grpSpPr bwMode="auto">
          <a:xfrm>
            <a:off x="4876800" y="1828800"/>
            <a:ext cx="1371600" cy="1462088"/>
            <a:chOff x="4272" y="2823"/>
            <a:chExt cx="973" cy="1113"/>
          </a:xfrm>
        </p:grpSpPr>
        <p:sp>
          <p:nvSpPr>
            <p:cNvPr id="6157" name="Oval 19"/>
            <p:cNvSpPr>
              <a:spLocks noChangeArrowheads="1"/>
            </p:cNvSpPr>
            <p:nvPr/>
          </p:nvSpPr>
          <p:spPr bwMode="gray">
            <a:xfrm>
              <a:off x="4368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ECF4F6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164884" name="Oval 20"/>
            <p:cNvSpPr>
              <a:spLocks noChangeArrowheads="1"/>
            </p:cNvSpPr>
            <p:nvPr/>
          </p:nvSpPr>
          <p:spPr bwMode="gray">
            <a:xfrm>
              <a:off x="4272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64885" name="Oval 21"/>
            <p:cNvSpPr>
              <a:spLocks noChangeArrowheads="1"/>
            </p:cNvSpPr>
            <p:nvPr/>
          </p:nvSpPr>
          <p:spPr bwMode="gray">
            <a:xfrm>
              <a:off x="4293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85001"/>
                  </a:schemeClr>
                </a:gs>
                <a:gs pos="100000">
                  <a:schemeClr val="fol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64886" name="Oval 22"/>
            <p:cNvSpPr>
              <a:spLocks noChangeArrowheads="1"/>
            </p:cNvSpPr>
            <p:nvPr/>
          </p:nvSpPr>
          <p:spPr bwMode="gray">
            <a:xfrm>
              <a:off x="4329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pic>
          <p:nvPicPr>
            <p:cNvPr id="6161" name="Picture 23" descr="Picture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gray">
            <a:xfrm>
              <a:off x="4293" y="2880"/>
              <a:ext cx="616" cy="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62" name="Text Box 24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gray">
            <a:xfrm>
              <a:off x="4582" y="2939"/>
              <a:ext cx="332" cy="70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5400" b="1">
                  <a:solidFill>
                    <a:srgbClr val="FFFFFF"/>
                  </a:solidFill>
                  <a:latin typeface="Arial" pitchFamily="34" charset="0"/>
                  <a:hlinkClick r:id="rId2" action="ppaction://hlinksldjump"/>
                </a:rPr>
                <a:t>3</a:t>
              </a:r>
              <a:endParaRPr lang="en-US" sz="5400">
                <a:solidFill>
                  <a:srgbClr val="FFFFFF"/>
                </a:solidFill>
                <a:latin typeface="Arial" pitchFamily="34" charset="0"/>
              </a:endParaRPr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2362200" y="1828800"/>
            <a:ext cx="1371600" cy="1462088"/>
            <a:chOff x="555" y="2823"/>
            <a:chExt cx="973" cy="1113"/>
          </a:xfrm>
        </p:grpSpPr>
        <p:sp>
          <p:nvSpPr>
            <p:cNvPr id="6151" name="Oval 26"/>
            <p:cNvSpPr>
              <a:spLocks noChangeArrowheads="1"/>
            </p:cNvSpPr>
            <p:nvPr/>
          </p:nvSpPr>
          <p:spPr bwMode="gray">
            <a:xfrm>
              <a:off x="624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ECF4F6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164891" name="Oval 27"/>
            <p:cNvSpPr>
              <a:spLocks noChangeArrowheads="1"/>
            </p:cNvSpPr>
            <p:nvPr/>
          </p:nvSpPr>
          <p:spPr bwMode="gray">
            <a:xfrm>
              <a:off x="555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64892" name="Oval 28"/>
            <p:cNvSpPr>
              <a:spLocks noChangeArrowheads="1"/>
            </p:cNvSpPr>
            <p:nvPr/>
          </p:nvSpPr>
          <p:spPr bwMode="gray">
            <a:xfrm>
              <a:off x="576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tx2">
                    <a:alpha val="85001"/>
                  </a:schemeClr>
                </a:gs>
                <a:gs pos="100000">
                  <a:schemeClr val="tx2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64893" name="Oval 29"/>
            <p:cNvSpPr>
              <a:spLocks noChangeArrowheads="1"/>
            </p:cNvSpPr>
            <p:nvPr/>
          </p:nvSpPr>
          <p:spPr bwMode="gray">
            <a:xfrm>
              <a:off x="612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pic>
          <p:nvPicPr>
            <p:cNvPr id="6155" name="Picture 30" descr="Picture1">
              <a:hlinkClick r:id="rId7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gray">
            <a:xfrm>
              <a:off x="576" y="2880"/>
              <a:ext cx="616" cy="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56" name="Text Box 31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gray">
            <a:xfrm>
              <a:off x="831" y="2937"/>
              <a:ext cx="401" cy="70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5400">
                  <a:latin typeface="Arial" pitchFamily="34" charset="0"/>
                  <a:hlinkClick r:id="rId8" action="ppaction://hlinksldjump"/>
                </a:rPr>
                <a:t>1</a:t>
              </a:r>
              <a:endParaRPr lang="en-US" sz="5400">
                <a:latin typeface="Arial" pitchFamily="34" charset="0"/>
              </a:endParaRPr>
            </a:p>
          </p:txBody>
        </p:sp>
      </p:grp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1295400" y="1219200"/>
            <a:ext cx="5791200" cy="297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Tính nhẩm: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    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      1,5  :  10  =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     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         5  :  0,5  =</a:t>
            </a:r>
          </a:p>
          <a:p>
            <a:endParaRPr lang="en-US" sz="3200" b="1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90469" name="Rectangle 5"/>
          <p:cNvSpPr>
            <a:spLocks noChangeArrowheads="1"/>
          </p:cNvSpPr>
          <p:nvPr/>
        </p:nvSpPr>
        <p:spPr bwMode="auto">
          <a:xfrm>
            <a:off x="5105400" y="2057400"/>
            <a:ext cx="10668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pitchFamily="34" charset="0"/>
              </a:rPr>
              <a:t>0,15</a:t>
            </a:r>
          </a:p>
        </p:txBody>
      </p:sp>
      <p:sp>
        <p:nvSpPr>
          <p:cNvPr id="190470" name="Rectangle 6"/>
          <p:cNvSpPr>
            <a:spLocks noChangeArrowheads="1"/>
          </p:cNvSpPr>
          <p:nvPr/>
        </p:nvSpPr>
        <p:spPr bwMode="auto">
          <a:xfrm>
            <a:off x="5181600" y="3124200"/>
            <a:ext cx="685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pitchFamily="34" charset="0"/>
              </a:rPr>
              <a:t>10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0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9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9" grpId="0" animBg="1"/>
      <p:bldP spid="19047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447800" y="381000"/>
            <a:ext cx="67818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  </a:t>
            </a:r>
            <a:endParaRPr lang="en-US" sz="2800" b="1">
              <a:solidFill>
                <a:schemeClr val="tx1"/>
              </a:solidFill>
              <a:latin typeface="Arial" pitchFamily="34" charset="0"/>
            </a:endParaRPr>
          </a:p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                     Toán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590800" y="2057400"/>
            <a:ext cx="4038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Luyện   tập   chung</a:t>
            </a:r>
          </a:p>
        </p:txBody>
      </p:sp>
      <p:grpSp>
        <p:nvGrpSpPr>
          <p:cNvPr id="8196" name="Group 11"/>
          <p:cNvGrpSpPr>
            <a:grpSpLocks/>
          </p:cNvGrpSpPr>
          <p:nvPr/>
        </p:nvGrpSpPr>
        <p:grpSpPr bwMode="auto">
          <a:xfrm>
            <a:off x="5257800" y="1752600"/>
            <a:ext cx="1371600" cy="1462088"/>
            <a:chOff x="4272" y="2823"/>
            <a:chExt cx="973" cy="1113"/>
          </a:xfrm>
        </p:grpSpPr>
        <p:sp>
          <p:nvSpPr>
            <p:cNvPr id="8204" name="Oval 12"/>
            <p:cNvSpPr>
              <a:spLocks noChangeArrowheads="1"/>
            </p:cNvSpPr>
            <p:nvPr/>
          </p:nvSpPr>
          <p:spPr bwMode="gray">
            <a:xfrm>
              <a:off x="4368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ECF4F6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168973" name="Oval 13"/>
            <p:cNvSpPr>
              <a:spLocks noChangeArrowheads="1"/>
            </p:cNvSpPr>
            <p:nvPr/>
          </p:nvSpPr>
          <p:spPr bwMode="gray">
            <a:xfrm>
              <a:off x="4272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68974" name="Oval 14"/>
            <p:cNvSpPr>
              <a:spLocks noChangeArrowheads="1"/>
            </p:cNvSpPr>
            <p:nvPr/>
          </p:nvSpPr>
          <p:spPr bwMode="gray">
            <a:xfrm>
              <a:off x="4293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85001"/>
                  </a:schemeClr>
                </a:gs>
                <a:gs pos="100000">
                  <a:schemeClr val="fol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68975" name="Oval 15"/>
            <p:cNvSpPr>
              <a:spLocks noChangeArrowheads="1"/>
            </p:cNvSpPr>
            <p:nvPr/>
          </p:nvSpPr>
          <p:spPr bwMode="gray">
            <a:xfrm>
              <a:off x="4329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pic>
          <p:nvPicPr>
            <p:cNvPr id="8208" name="Picture 16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gray">
            <a:xfrm>
              <a:off x="4293" y="2880"/>
              <a:ext cx="616" cy="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09" name="Text Box 17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gray">
            <a:xfrm>
              <a:off x="4582" y="2939"/>
              <a:ext cx="332" cy="70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5400" b="1">
                  <a:solidFill>
                    <a:srgbClr val="FFFFFF"/>
                  </a:solidFill>
                  <a:latin typeface="Arial" pitchFamily="34" charset="0"/>
                </a:rPr>
                <a:t>3</a:t>
              </a:r>
              <a:endParaRPr lang="en-US" sz="5400">
                <a:solidFill>
                  <a:srgbClr val="FFFFFF"/>
                </a:solidFill>
                <a:latin typeface="Arial" pitchFamily="34" charset="0"/>
              </a:endParaRP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4038600" y="1676400"/>
            <a:ext cx="1295400" cy="1538288"/>
            <a:chOff x="1776" y="2823"/>
            <a:chExt cx="973" cy="1113"/>
          </a:xfrm>
        </p:grpSpPr>
        <p:sp>
          <p:nvSpPr>
            <p:cNvPr id="8198" name="Oval 19"/>
            <p:cNvSpPr>
              <a:spLocks noChangeArrowheads="1"/>
            </p:cNvSpPr>
            <p:nvPr/>
          </p:nvSpPr>
          <p:spPr bwMode="gray">
            <a:xfrm>
              <a:off x="1872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ECF4F6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168980" name="Oval 20"/>
            <p:cNvSpPr>
              <a:spLocks noChangeArrowheads="1"/>
            </p:cNvSpPr>
            <p:nvPr/>
          </p:nvSpPr>
          <p:spPr bwMode="gray">
            <a:xfrm>
              <a:off x="1776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68981" name="Oval 21"/>
            <p:cNvSpPr>
              <a:spLocks noChangeArrowheads="1"/>
            </p:cNvSpPr>
            <p:nvPr/>
          </p:nvSpPr>
          <p:spPr bwMode="gray">
            <a:xfrm>
              <a:off x="1797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alpha val="85001"/>
                  </a:schemeClr>
                </a:gs>
                <a:gs pos="100000">
                  <a:schemeClr val="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68982" name="Oval 22">
              <a:hlinkClick r:id="rId4" action="ppaction://hlinksldjump"/>
            </p:cNvPr>
            <p:cNvSpPr>
              <a:spLocks noChangeArrowheads="1"/>
            </p:cNvSpPr>
            <p:nvPr/>
          </p:nvSpPr>
          <p:spPr bwMode="gray">
            <a:xfrm>
              <a:off x="1833" y="2880"/>
              <a:ext cx="838" cy="836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pic>
          <p:nvPicPr>
            <p:cNvPr id="8202" name="Picture 23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gray">
            <a:xfrm>
              <a:off x="1797" y="2880"/>
              <a:ext cx="616" cy="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03" name="Text Box 24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gray">
            <a:xfrm>
              <a:off x="2038" y="2937"/>
              <a:ext cx="428" cy="6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5400">
                  <a:solidFill>
                    <a:schemeClr val="tx1"/>
                  </a:solidFill>
                  <a:latin typeface="Arial" pitchFamily="34" charset="0"/>
                  <a:hlinkClick r:id="rId6" action="ppaction://hlinksldjump"/>
                </a:rPr>
                <a:t>2</a:t>
              </a:r>
              <a:endParaRPr lang="en-US" sz="9600">
                <a:solidFill>
                  <a:schemeClr val="tx1"/>
                </a:solidFill>
                <a:latin typeface="Arial" pitchFamily="34" charset="0"/>
              </a:endParaRPr>
            </a:p>
          </p:txBody>
        </p:sp>
      </p:grp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685800" y="1447800"/>
            <a:ext cx="7391400" cy="2590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Muốn chia một số thập phân cho một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số tự nhiên ta làm nh</a:t>
            </a:r>
            <a:r>
              <a:rPr lang="vi-VN" sz="3200" b="1">
                <a:solidFill>
                  <a:schemeClr val="tx1"/>
                </a:solidFill>
                <a:latin typeface="Arial" pitchFamily="34" charset="0"/>
              </a:rPr>
              <a:t>ư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thế nào?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447800" y="381000"/>
            <a:ext cx="67818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  </a:t>
            </a:r>
            <a:endParaRPr lang="en-US" sz="2800" b="1">
              <a:solidFill>
                <a:schemeClr val="tx1"/>
              </a:solidFill>
              <a:latin typeface="Arial" pitchFamily="34" charset="0"/>
            </a:endParaRPr>
          </a:p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                     Toán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590800" y="2057400"/>
            <a:ext cx="4038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Luyện tập chung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953000" y="1676400"/>
            <a:ext cx="1371600" cy="1462088"/>
            <a:chOff x="4272" y="2823"/>
            <a:chExt cx="973" cy="1113"/>
          </a:xfrm>
        </p:grpSpPr>
        <p:sp>
          <p:nvSpPr>
            <p:cNvPr id="10245" name="Oval 5"/>
            <p:cNvSpPr>
              <a:spLocks noChangeArrowheads="1"/>
            </p:cNvSpPr>
            <p:nvPr/>
          </p:nvSpPr>
          <p:spPr bwMode="gray">
            <a:xfrm>
              <a:off x="4368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ECF4F6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175110" name="Oval 6"/>
            <p:cNvSpPr>
              <a:spLocks noChangeArrowheads="1"/>
            </p:cNvSpPr>
            <p:nvPr/>
          </p:nvSpPr>
          <p:spPr bwMode="gray">
            <a:xfrm>
              <a:off x="4272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75111" name="Oval 7"/>
            <p:cNvSpPr>
              <a:spLocks noChangeArrowheads="1"/>
            </p:cNvSpPr>
            <p:nvPr/>
          </p:nvSpPr>
          <p:spPr bwMode="gray">
            <a:xfrm>
              <a:off x="4293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85001"/>
                  </a:schemeClr>
                </a:gs>
                <a:gs pos="100000">
                  <a:schemeClr val="fol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75112" name="Oval 8"/>
            <p:cNvSpPr>
              <a:spLocks noChangeArrowheads="1"/>
            </p:cNvSpPr>
            <p:nvPr/>
          </p:nvSpPr>
          <p:spPr bwMode="gray">
            <a:xfrm>
              <a:off x="4329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pic>
          <p:nvPicPr>
            <p:cNvPr id="10249" name="Picture 9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gray">
            <a:xfrm>
              <a:off x="4293" y="2880"/>
              <a:ext cx="616" cy="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50" name="Text Box 10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gray">
            <a:xfrm>
              <a:off x="4582" y="2939"/>
              <a:ext cx="332" cy="70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5400" b="1">
                  <a:solidFill>
                    <a:srgbClr val="FFFFFF"/>
                  </a:solidFill>
                  <a:latin typeface="Arial" pitchFamily="34" charset="0"/>
                </a:rPr>
                <a:t>3</a:t>
              </a:r>
              <a:endParaRPr lang="en-US" sz="5400">
                <a:solidFill>
                  <a:srgbClr val="FFFFFF"/>
                </a:solidFill>
                <a:latin typeface="Arial" pitchFamily="34" charset="0"/>
              </a:endParaRPr>
            </a:p>
          </p:txBody>
        </p:sp>
      </p:grp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"/>
          <p:cNvSpPr>
            <a:spLocks noChangeArrowheads="1"/>
          </p:cNvSpPr>
          <p:nvPr/>
        </p:nvSpPr>
        <p:spPr bwMode="auto">
          <a:xfrm>
            <a:off x="2743200" y="2590800"/>
            <a:ext cx="228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800" b="1">
              <a:solidFill>
                <a:srgbClr val="0000FF"/>
              </a:solidFill>
              <a:latin typeface="Arial" pitchFamily="34" charset="0"/>
            </a:endParaRPr>
          </a:p>
        </p:txBody>
      </p:sp>
      <p:sp>
        <p:nvSpPr>
          <p:cNvPr id="11267" name="Rectangle 16"/>
          <p:cNvSpPr>
            <a:spLocks noChangeArrowheads="1"/>
          </p:cNvSpPr>
          <p:nvPr/>
        </p:nvSpPr>
        <p:spPr bwMode="auto">
          <a:xfrm>
            <a:off x="838200" y="838200"/>
            <a:ext cx="7772400" cy="2895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 b="1">
              <a:latin typeface="Arial" pitchFamily="34" charset="0"/>
            </a:endParaRPr>
          </a:p>
          <a:p>
            <a:r>
              <a:rPr lang="en-US" sz="3200" b="1" u="sng">
                <a:solidFill>
                  <a:srgbClr val="0000FF"/>
                </a:solidFill>
                <a:latin typeface="Arial" pitchFamily="34" charset="0"/>
              </a:rPr>
              <a:t>Bài 1:</a:t>
            </a: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Đặt tính rồi tính.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    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a) 266,22 : 34                 b) 483 : 35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c)  91,08  : 3,6                d) 3 : 6,25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228600" y="381000"/>
            <a:ext cx="8382000" cy="6172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                           Bài 1 ( tr 73)</a:t>
            </a:r>
          </a:p>
          <a:p>
            <a:endParaRPr lang="en-US" sz="3200" b="1">
              <a:solidFill>
                <a:srgbClr val="0000FF"/>
              </a:solidFill>
              <a:latin typeface="Arial" pitchFamily="34" charset="0"/>
            </a:endParaRP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a)  266,22    34                 b) 483     35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   28 2       7,83                  133     13,8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     1 02                                280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        00                                  00</a:t>
            </a:r>
          </a:p>
          <a:p>
            <a:endParaRPr lang="en-US" sz="3200" b="1">
              <a:solidFill>
                <a:schemeClr val="tx1"/>
              </a:solidFill>
              <a:latin typeface="Arial" pitchFamily="34" charset="0"/>
            </a:endParaRP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c)  91,0,8     3,6                d)  300      6,25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 19 0         25,3                   3000     0,48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   1 0 8                                  5000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      0 0                                    000</a:t>
            </a:r>
          </a:p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     </a:t>
            </a:r>
          </a:p>
        </p:txBody>
      </p:sp>
      <p:sp>
        <p:nvSpPr>
          <p:cNvPr id="12291" name="Line 15"/>
          <p:cNvSpPr>
            <a:spLocks noChangeShapeType="1"/>
          </p:cNvSpPr>
          <p:nvPr/>
        </p:nvSpPr>
        <p:spPr bwMode="auto">
          <a:xfrm>
            <a:off x="2895600" y="5105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2" name="Line 41"/>
          <p:cNvSpPr>
            <a:spLocks noChangeShapeType="1"/>
          </p:cNvSpPr>
          <p:nvPr/>
        </p:nvSpPr>
        <p:spPr bwMode="auto">
          <a:xfrm>
            <a:off x="2514600" y="1524000"/>
            <a:ext cx="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Line 42"/>
          <p:cNvSpPr>
            <a:spLocks noChangeShapeType="1"/>
          </p:cNvSpPr>
          <p:nvPr/>
        </p:nvSpPr>
        <p:spPr bwMode="auto">
          <a:xfrm>
            <a:off x="2514600" y="1981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4" name="Line 43"/>
          <p:cNvSpPr>
            <a:spLocks noChangeShapeType="1"/>
          </p:cNvSpPr>
          <p:nvPr/>
        </p:nvSpPr>
        <p:spPr bwMode="auto">
          <a:xfrm>
            <a:off x="6629400" y="16002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Line 44"/>
          <p:cNvSpPr>
            <a:spLocks noChangeShapeType="1"/>
          </p:cNvSpPr>
          <p:nvPr/>
        </p:nvSpPr>
        <p:spPr bwMode="auto">
          <a:xfrm>
            <a:off x="6629400" y="1981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Line 45"/>
          <p:cNvSpPr>
            <a:spLocks noChangeShapeType="1"/>
          </p:cNvSpPr>
          <p:nvPr/>
        </p:nvSpPr>
        <p:spPr bwMode="auto">
          <a:xfrm>
            <a:off x="2514600" y="40386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7" name="Line 46"/>
          <p:cNvSpPr>
            <a:spLocks noChangeShapeType="1"/>
          </p:cNvSpPr>
          <p:nvPr/>
        </p:nvSpPr>
        <p:spPr bwMode="auto">
          <a:xfrm>
            <a:off x="2514600" y="44958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Line 50"/>
          <p:cNvSpPr>
            <a:spLocks noChangeShapeType="1"/>
          </p:cNvSpPr>
          <p:nvPr/>
        </p:nvSpPr>
        <p:spPr bwMode="auto">
          <a:xfrm>
            <a:off x="6934200" y="40386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9" name="Line 51"/>
          <p:cNvSpPr>
            <a:spLocks noChangeShapeType="1"/>
          </p:cNvSpPr>
          <p:nvPr/>
        </p:nvSpPr>
        <p:spPr bwMode="auto">
          <a:xfrm>
            <a:off x="6934200" y="44196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0" name="Line 52"/>
          <p:cNvSpPr>
            <a:spLocks noChangeShapeType="1"/>
          </p:cNvSpPr>
          <p:nvPr/>
        </p:nvSpPr>
        <p:spPr bwMode="auto">
          <a:xfrm>
            <a:off x="1524000" y="43434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1" name="Line 53"/>
          <p:cNvSpPr>
            <a:spLocks noChangeShapeType="1"/>
          </p:cNvSpPr>
          <p:nvPr/>
        </p:nvSpPr>
        <p:spPr bwMode="auto">
          <a:xfrm>
            <a:off x="2971800" y="4343400"/>
            <a:ext cx="76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2" name="Line 57"/>
          <p:cNvSpPr>
            <a:spLocks noChangeShapeType="1"/>
          </p:cNvSpPr>
          <p:nvPr/>
        </p:nvSpPr>
        <p:spPr bwMode="auto">
          <a:xfrm>
            <a:off x="7253288" y="4310063"/>
            <a:ext cx="1524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3" name="Rectangle 61"/>
          <p:cNvSpPr>
            <a:spLocks noChangeArrowheads="1"/>
          </p:cNvSpPr>
          <p:nvPr/>
        </p:nvSpPr>
        <p:spPr bwMode="auto">
          <a:xfrm>
            <a:off x="3733800" y="5486400"/>
            <a:ext cx="152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>
              <a:latin typeface="Arial" pitchFamily="34" charset="0"/>
            </a:endParaRPr>
          </a:p>
        </p:txBody>
      </p:sp>
      <p:sp>
        <p:nvSpPr>
          <p:cNvPr id="12304" name="Rectangle 62"/>
          <p:cNvSpPr>
            <a:spLocks noChangeArrowheads="1"/>
          </p:cNvSpPr>
          <p:nvPr/>
        </p:nvSpPr>
        <p:spPr bwMode="auto">
          <a:xfrm>
            <a:off x="3276600" y="5791200"/>
            <a:ext cx="152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pitchFamily="34" charset="0"/>
              </a:rPr>
              <a:t>,</a:t>
            </a:r>
          </a:p>
        </p:txBody>
      </p:sp>
      <p:sp>
        <p:nvSpPr>
          <p:cNvPr id="135233" name="Rectangle 65"/>
          <p:cNvSpPr>
            <a:spLocks noChangeArrowheads="1"/>
          </p:cNvSpPr>
          <p:nvPr/>
        </p:nvSpPr>
        <p:spPr bwMode="auto">
          <a:xfrm>
            <a:off x="1828800" y="4038600"/>
            <a:ext cx="76200" cy="304800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pitchFamily="34" charset="0"/>
              </a:rPr>
              <a:t>,</a:t>
            </a:r>
          </a:p>
        </p:txBody>
      </p:sp>
      <p:sp>
        <p:nvSpPr>
          <p:cNvPr id="135234" name="Line 66"/>
          <p:cNvSpPr>
            <a:spLocks noChangeShapeType="1"/>
          </p:cNvSpPr>
          <p:nvPr/>
        </p:nvSpPr>
        <p:spPr bwMode="auto">
          <a:xfrm>
            <a:off x="2971800" y="4343400"/>
            <a:ext cx="762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5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233" grpId="0" animBg="1"/>
      <p:bldP spid="13523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Arial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1804</TotalTime>
  <Words>553</Words>
  <Application>Microsoft Office PowerPoint</Application>
  <PresentationFormat>On-screen Show (4:3)</PresentationFormat>
  <Paragraphs>109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.VnArial</vt:lpstr>
      <vt:lpstr>Arial</vt:lpstr>
      <vt:lpstr>Calibri</vt:lpstr>
      <vt:lpstr>Garamond</vt:lpstr>
      <vt:lpstr>Wingdings</vt:lpstr>
      <vt:lpstr>Times New Roman</vt:lpstr>
      <vt:lpstr>Default Design</vt:lpstr>
      <vt:lpstr>Edge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77</cp:revision>
  <dcterms:created xsi:type="dcterms:W3CDTF">2007-10-17T05:34:38Z</dcterms:created>
  <dcterms:modified xsi:type="dcterms:W3CDTF">2016-06-30T03:35:03Z</dcterms:modified>
</cp:coreProperties>
</file>