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7" r:id="rId1"/>
    <p:sldMasterId id="2147483671" r:id="rId2"/>
    <p:sldMasterId id="2147483672" r:id="rId3"/>
  </p:sldMasterIdLst>
  <p:notesMasterIdLst>
    <p:notesMasterId r:id="rId27"/>
  </p:notesMasterIdLst>
  <p:sldIdLst>
    <p:sldId id="469" r:id="rId4"/>
    <p:sldId id="429" r:id="rId5"/>
    <p:sldId id="433" r:id="rId6"/>
    <p:sldId id="430" r:id="rId7"/>
    <p:sldId id="400" r:id="rId8"/>
    <p:sldId id="405" r:id="rId9"/>
    <p:sldId id="438" r:id="rId10"/>
    <p:sldId id="410" r:id="rId11"/>
    <p:sldId id="411" r:id="rId12"/>
    <p:sldId id="440" r:id="rId13"/>
    <p:sldId id="444" r:id="rId14"/>
    <p:sldId id="413" r:id="rId15"/>
    <p:sldId id="424" r:id="rId16"/>
    <p:sldId id="446" r:id="rId17"/>
    <p:sldId id="464" r:id="rId18"/>
    <p:sldId id="448" r:id="rId19"/>
    <p:sldId id="462" r:id="rId20"/>
    <p:sldId id="428" r:id="rId21"/>
    <p:sldId id="442" r:id="rId22"/>
    <p:sldId id="454" r:id="rId23"/>
    <p:sldId id="450" r:id="rId24"/>
    <p:sldId id="452" r:id="rId25"/>
    <p:sldId id="456" r:id="rId26"/>
  </p:sldIdLst>
  <p:sldSz cx="9144000" cy="6858000" type="screen4x3"/>
  <p:notesSz cx="6858000" cy="9144000"/>
  <p:embeddedFontLst>
    <p:embeddedFont>
      <p:font typeface="Verdana" pitchFamily="34" charset="0"/>
      <p:regular r:id="rId28"/>
      <p:bold r:id="rId29"/>
      <p:italic r:id="rId30"/>
      <p:boldItalic r:id="rId31"/>
    </p:embeddedFont>
    <p:embeddedFont>
      <p:font typeface="Garamond" pitchFamily="18" charset="0"/>
      <p:regular r:id="rId32"/>
      <p:bold r:id="rId33"/>
      <p:italic r:id="rId34"/>
    </p:embeddedFont>
    <p:embeddedFont>
      <p:font typeface="Arial Black" pitchFamily="34" charset="0"/>
      <p:bold r:id="rId35"/>
    </p:embeddedFont>
    <p:embeddedFont>
      <p:font typeface=".VnTime" pitchFamily="34" charset="0"/>
      <p:regular r:id="rId36"/>
      <p:bold r:id="rId37"/>
      <p:italic r:id="rId38"/>
      <p:boldItalic r:id="rId39"/>
    </p:embeddedFont>
    <p:embeddedFont>
      <p:font typeface=".VnTimeH" pitchFamily="34" charset="0"/>
      <p:regular r:id="rId40"/>
      <p:bold r:id="rId41"/>
      <p:italic r:id="rId42"/>
      <p:boldItalic r:id="rId43"/>
    </p:embeddedFont>
  </p:embeddedFontLst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33"/>
    <a:srgbClr val="FFFF00"/>
    <a:srgbClr val="FF3300"/>
    <a:srgbClr val="FF0066"/>
    <a:srgbClr val="9900FF"/>
    <a:srgbClr val="CCCCFF"/>
    <a:srgbClr val="00FF00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749" autoAdjust="0"/>
    <p:restoredTop sz="94660"/>
  </p:normalViewPr>
  <p:slideViewPr>
    <p:cSldViewPr>
      <p:cViewPr>
        <p:scale>
          <a:sx n="66" d="100"/>
          <a:sy n="66" d="100"/>
        </p:scale>
        <p:origin x="-55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font" Target="fonts/font12.fntdata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font" Target="fonts/font7.fntdata"/><Relationship Id="rId42" Type="http://schemas.openxmlformats.org/officeDocument/2006/relationships/font" Target="fonts/font15.fntdata"/><Relationship Id="rId47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font" Target="fonts/font6.fntdata"/><Relationship Id="rId38" Type="http://schemas.openxmlformats.org/officeDocument/2006/relationships/font" Target="fonts/font11.fntdata"/><Relationship Id="rId46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font" Target="fonts/font2.fntdata"/><Relationship Id="rId41" Type="http://schemas.openxmlformats.org/officeDocument/2006/relationships/font" Target="fonts/font1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font" Target="fonts/font5.fntdata"/><Relationship Id="rId37" Type="http://schemas.openxmlformats.org/officeDocument/2006/relationships/font" Target="fonts/font10.fntdata"/><Relationship Id="rId40" Type="http://schemas.openxmlformats.org/officeDocument/2006/relationships/font" Target="fonts/font13.fntdata"/><Relationship Id="rId45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font" Target="fonts/font1.fntdata"/><Relationship Id="rId36" Type="http://schemas.openxmlformats.org/officeDocument/2006/relationships/font" Target="fonts/font9.fntdata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font" Target="fonts/font4.fntdata"/><Relationship Id="rId44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notesMaster" Target="notesMasters/notesMaster1.xml"/><Relationship Id="rId30" Type="http://schemas.openxmlformats.org/officeDocument/2006/relationships/font" Target="fonts/font3.fntdata"/><Relationship Id="rId35" Type="http://schemas.openxmlformats.org/officeDocument/2006/relationships/font" Target="fonts/font8.fntdata"/><Relationship Id="rId43" Type="http://schemas.openxmlformats.org/officeDocument/2006/relationships/font" Target="fonts/font16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31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31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31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fld id="{A8136D45-6FCF-4FC8-AAAD-08B2A73C8C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69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2693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BA5D0E-E9C3-4302-AC90-0AB69FC8ACB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A92D17-F36C-4DD5-93BC-8DDE7498FCF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4CA96E-C7D3-4FB1-91D0-107B2398EDF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3056A4-0322-47CB-B396-3B7D2F9985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423304-7503-47B9-BE3D-A6383ECB26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99E6AF-92EC-467E-999C-688108B654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47556D-379B-4833-839E-9379BB22B1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91E98E-911E-4D70-9B70-398CCE5696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C9C937-6DFB-4505-935B-96B129BA05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A3EC37-1C29-4437-85BD-E9137B2E78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CD1AC1-EACF-4D11-8072-A600725BF9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5BFF94-6C80-42AB-8C73-5F1F0137112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988D89-1B80-426B-8FEB-F2C9CF7F9B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292EFE-A818-459D-83C2-B8218356D0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29F7C0-92B1-4B8A-8BE5-7935715994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2084388" y="296863"/>
            <a:ext cx="6823075" cy="5353050"/>
            <a:chOff x="1313" y="187"/>
            <a:chExt cx="4298" cy="3372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2194" y="601"/>
              <a:ext cx="596" cy="447"/>
              <a:chOff x="0" y="0"/>
              <a:chExt cx="768" cy="576"/>
            </a:xfrm>
          </p:grpSpPr>
          <p:sp>
            <p:nvSpPr>
              <p:cNvPr id="135" name="Oval 4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6" name="Oval 5"/>
              <p:cNvSpPr>
                <a:spLocks noChangeArrowheads="1"/>
              </p:cNvSpPr>
              <p:nvPr/>
            </p:nvSpPr>
            <p:spPr bwMode="hidden">
              <a:xfrm>
                <a:off x="276" y="253"/>
                <a:ext cx="187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1312" y="188"/>
              <a:ext cx="4299" cy="3371"/>
              <a:chOff x="0" y="1"/>
              <a:chExt cx="5533" cy="4340"/>
            </a:xfrm>
          </p:grpSpPr>
          <p:grpSp>
            <p:nvGrpSpPr>
              <p:cNvPr id="22" name="Group 7"/>
              <p:cNvGrpSpPr>
                <a:grpSpLocks/>
              </p:cNvGrpSpPr>
              <p:nvPr/>
            </p:nvGrpSpPr>
            <p:grpSpPr bwMode="auto">
              <a:xfrm>
                <a:off x="0" y="1"/>
                <a:ext cx="5470" cy="4340"/>
                <a:chOff x="0" y="1"/>
                <a:chExt cx="5470" cy="4340"/>
              </a:xfrm>
            </p:grpSpPr>
            <p:grpSp>
              <p:nvGrpSpPr>
                <p:cNvPr id="33" name="Group 8"/>
                <p:cNvGrpSpPr>
                  <a:grpSpLocks/>
                </p:cNvGrpSpPr>
                <p:nvPr/>
              </p:nvGrpSpPr>
              <p:grpSpPr bwMode="auto">
                <a:xfrm>
                  <a:off x="1339" y="787"/>
                  <a:ext cx="2919" cy="2150"/>
                  <a:chOff x="1265" y="815"/>
                  <a:chExt cx="2919" cy="2150"/>
                </a:xfrm>
              </p:grpSpPr>
              <p:sp>
                <p:nvSpPr>
                  <p:cNvPr id="133" name="Oval 9"/>
                  <p:cNvSpPr>
                    <a:spLocks noChangeArrowheads="1"/>
                  </p:cNvSpPr>
                  <p:nvPr/>
                </p:nvSpPr>
                <p:spPr bwMode="hidden">
                  <a:xfrm>
                    <a:off x="1265" y="815"/>
                    <a:ext cx="2919" cy="215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2"/>
                      </a:gs>
                      <a:gs pos="100000">
                        <a:schemeClr val="bg1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134" name="Oval 10"/>
                  <p:cNvSpPr>
                    <a:spLocks noChangeArrowheads="1"/>
                  </p:cNvSpPr>
                  <p:nvPr/>
                </p:nvSpPr>
                <p:spPr bwMode="hidden">
                  <a:xfrm>
                    <a:off x="2379" y="1601"/>
                    <a:ext cx="578" cy="40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bg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34" name="Group 11"/>
                <p:cNvGrpSpPr>
                  <a:grpSpLocks/>
                </p:cNvGrpSpPr>
                <p:nvPr/>
              </p:nvGrpSpPr>
              <p:grpSpPr bwMode="auto">
                <a:xfrm>
                  <a:off x="0" y="1"/>
                  <a:ext cx="5470" cy="4340"/>
                  <a:chOff x="0" y="1"/>
                  <a:chExt cx="5470" cy="4340"/>
                </a:xfrm>
              </p:grpSpPr>
              <p:grpSp>
                <p:nvGrpSpPr>
                  <p:cNvPr id="35" name="Group 12"/>
                  <p:cNvGrpSpPr>
                    <a:grpSpLocks/>
                  </p:cNvGrpSpPr>
                  <p:nvPr/>
                </p:nvGrpSpPr>
                <p:grpSpPr bwMode="auto">
                  <a:xfrm>
                    <a:off x="3544" y="1503"/>
                    <a:ext cx="1259" cy="2325"/>
                    <a:chOff x="3470" y="1531"/>
                    <a:chExt cx="1259" cy="2325"/>
                  </a:xfrm>
                </p:grpSpPr>
                <p:sp>
                  <p:nvSpPr>
                    <p:cNvPr id="131" name="Freeform 13"/>
                    <p:cNvSpPr>
                      <a:spLocks/>
                    </p:cNvSpPr>
                    <p:nvPr/>
                  </p:nvSpPr>
                  <p:spPr bwMode="hidden">
                    <a:xfrm rot="2711884">
                      <a:off x="2764" y="2237"/>
                      <a:ext cx="1725" cy="313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32" name="Freeform 14"/>
                    <p:cNvSpPr>
                      <a:spLocks/>
                    </p:cNvSpPr>
                    <p:nvPr/>
                  </p:nvSpPr>
                  <p:spPr bwMode="hidden">
                    <a:xfrm rot="2711884">
                      <a:off x="4022" y="3149"/>
                      <a:ext cx="924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36" name="Group 15"/>
                  <p:cNvGrpSpPr>
                    <a:grpSpLocks/>
                  </p:cNvGrpSpPr>
                  <p:nvPr/>
                </p:nvGrpSpPr>
                <p:grpSpPr bwMode="auto">
                  <a:xfrm>
                    <a:off x="2938" y="1992"/>
                    <a:ext cx="2462" cy="1331"/>
                    <a:chOff x="2864" y="2020"/>
                    <a:chExt cx="2462" cy="1331"/>
                  </a:xfrm>
                </p:grpSpPr>
                <p:sp>
                  <p:nvSpPr>
                    <p:cNvPr id="129" name="Freeform 16"/>
                    <p:cNvSpPr>
                      <a:spLocks/>
                    </p:cNvSpPr>
                    <p:nvPr/>
                  </p:nvSpPr>
                  <p:spPr bwMode="hidden">
                    <a:xfrm rot="2104081">
                      <a:off x="2864" y="2020"/>
                      <a:ext cx="1813" cy="34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30" name="Freeform 17"/>
                    <p:cNvSpPr>
                      <a:spLocks/>
                    </p:cNvSpPr>
                    <p:nvPr/>
                  </p:nvSpPr>
                  <p:spPr bwMode="hidden">
                    <a:xfrm rot="2104081">
                      <a:off x="4352" y="2806"/>
                      <a:ext cx="974" cy="545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37" name="Group 18"/>
                  <p:cNvGrpSpPr>
                    <a:grpSpLocks/>
                  </p:cNvGrpSpPr>
                  <p:nvPr/>
                </p:nvGrpSpPr>
                <p:grpSpPr bwMode="auto">
                  <a:xfrm>
                    <a:off x="2970" y="1804"/>
                    <a:ext cx="2478" cy="1064"/>
                    <a:chOff x="2896" y="1832"/>
                    <a:chExt cx="2478" cy="1064"/>
                  </a:xfrm>
                </p:grpSpPr>
                <p:sp>
                  <p:nvSpPr>
                    <p:cNvPr id="127" name="Freeform 19"/>
                    <p:cNvSpPr>
                      <a:spLocks/>
                    </p:cNvSpPr>
                    <p:nvPr/>
                  </p:nvSpPr>
                  <p:spPr bwMode="hidden">
                    <a:xfrm rot="1582915">
                      <a:off x="2896" y="1832"/>
                      <a:ext cx="1736" cy="304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28" name="Freeform 20"/>
                    <p:cNvSpPr>
                      <a:spLocks/>
                    </p:cNvSpPr>
                    <p:nvPr/>
                  </p:nvSpPr>
                  <p:spPr bwMode="hidden">
                    <a:xfrm rot="1582915">
                      <a:off x="4442" y="2420"/>
                      <a:ext cx="932" cy="47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38" name="Group 21"/>
                  <p:cNvGrpSpPr>
                    <a:grpSpLocks/>
                  </p:cNvGrpSpPr>
                  <p:nvPr/>
                </p:nvGrpSpPr>
                <p:grpSpPr bwMode="auto">
                  <a:xfrm>
                    <a:off x="2998" y="1608"/>
                    <a:ext cx="2472" cy="927"/>
                    <a:chOff x="2924" y="1636"/>
                    <a:chExt cx="2472" cy="927"/>
                  </a:xfrm>
                </p:grpSpPr>
                <p:sp>
                  <p:nvSpPr>
                    <p:cNvPr id="125" name="Freeform 22"/>
                    <p:cNvSpPr>
                      <a:spLocks/>
                    </p:cNvSpPr>
                    <p:nvPr/>
                  </p:nvSpPr>
                  <p:spPr bwMode="hidden">
                    <a:xfrm rot="1080363">
                      <a:off x="2924" y="1636"/>
                      <a:ext cx="1677" cy="33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26" name="Freeform 23"/>
                    <p:cNvSpPr>
                      <a:spLocks/>
                    </p:cNvSpPr>
                    <p:nvPr/>
                  </p:nvSpPr>
                  <p:spPr bwMode="hidden">
                    <a:xfrm rot="1080363">
                      <a:off x="4495" y="2036"/>
                      <a:ext cx="901" cy="527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39" name="Group 24"/>
                  <p:cNvGrpSpPr>
                    <a:grpSpLocks/>
                  </p:cNvGrpSpPr>
                  <p:nvPr/>
                </p:nvGrpSpPr>
                <p:grpSpPr bwMode="auto">
                  <a:xfrm>
                    <a:off x="3032" y="1386"/>
                    <a:ext cx="2341" cy="657"/>
                    <a:chOff x="2958" y="1414"/>
                    <a:chExt cx="2341" cy="657"/>
                  </a:xfrm>
                </p:grpSpPr>
                <p:sp>
                  <p:nvSpPr>
                    <p:cNvPr id="123" name="Freeform 25"/>
                    <p:cNvSpPr>
                      <a:spLocks/>
                    </p:cNvSpPr>
                    <p:nvPr/>
                  </p:nvSpPr>
                  <p:spPr bwMode="hidden">
                    <a:xfrm rot="463793">
                      <a:off x="2958" y="1414"/>
                      <a:ext cx="1544" cy="3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24" name="Freeform 26"/>
                    <p:cNvSpPr>
                      <a:spLocks/>
                    </p:cNvSpPr>
                    <p:nvPr/>
                  </p:nvSpPr>
                  <p:spPr bwMode="hidden">
                    <a:xfrm rot="463793">
                      <a:off x="4469" y="1582"/>
                      <a:ext cx="830" cy="48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40" name="Group 27"/>
                  <p:cNvGrpSpPr>
                    <a:grpSpLocks/>
                  </p:cNvGrpSpPr>
                  <p:nvPr/>
                </p:nvGrpSpPr>
                <p:grpSpPr bwMode="auto">
                  <a:xfrm>
                    <a:off x="3057" y="1241"/>
                    <a:ext cx="2150" cy="342"/>
                    <a:chOff x="2983" y="1269"/>
                    <a:chExt cx="2150" cy="342"/>
                  </a:xfrm>
                </p:grpSpPr>
                <p:sp>
                  <p:nvSpPr>
                    <p:cNvPr id="121" name="Freeform 28"/>
                    <p:cNvSpPr>
                      <a:spLocks/>
                    </p:cNvSpPr>
                    <p:nvPr/>
                  </p:nvSpPr>
                  <p:spPr bwMode="hidden">
                    <a:xfrm rot="-84182">
                      <a:off x="2983" y="1290"/>
                      <a:ext cx="1404" cy="219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22" name="Freeform 29"/>
                    <p:cNvSpPr>
                      <a:spLocks/>
                    </p:cNvSpPr>
                    <p:nvPr/>
                  </p:nvSpPr>
                  <p:spPr bwMode="hidden">
                    <a:xfrm rot="-84182">
                      <a:off x="4379" y="1269"/>
                      <a:ext cx="754" cy="342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41" name="Group 30"/>
                  <p:cNvGrpSpPr>
                    <a:grpSpLocks/>
                  </p:cNvGrpSpPr>
                  <p:nvPr/>
                </p:nvGrpSpPr>
                <p:grpSpPr bwMode="auto">
                  <a:xfrm>
                    <a:off x="3012" y="890"/>
                    <a:ext cx="1879" cy="426"/>
                    <a:chOff x="2938" y="918"/>
                    <a:chExt cx="1879" cy="426"/>
                  </a:xfrm>
                </p:grpSpPr>
                <p:sp>
                  <p:nvSpPr>
                    <p:cNvPr id="119" name="Freeform 31"/>
                    <p:cNvSpPr>
                      <a:spLocks/>
                    </p:cNvSpPr>
                    <p:nvPr/>
                  </p:nvSpPr>
                  <p:spPr bwMode="hidden">
                    <a:xfrm rot="-802576">
                      <a:off x="2938" y="1129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20" name="Freeform 32"/>
                    <p:cNvSpPr>
                      <a:spLocks/>
                    </p:cNvSpPr>
                    <p:nvPr/>
                  </p:nvSpPr>
                  <p:spPr bwMode="hidden">
                    <a:xfrm rot="-802576">
                      <a:off x="4155" y="918"/>
                      <a:ext cx="662" cy="337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42" name="Group 33"/>
                  <p:cNvGrpSpPr>
                    <a:grpSpLocks/>
                  </p:cNvGrpSpPr>
                  <p:nvPr/>
                </p:nvGrpSpPr>
                <p:grpSpPr bwMode="auto">
                  <a:xfrm>
                    <a:off x="711" y="1625"/>
                    <a:ext cx="1257" cy="2326"/>
                    <a:chOff x="637" y="1653"/>
                    <a:chExt cx="1257" cy="2326"/>
                  </a:xfrm>
                </p:grpSpPr>
                <p:sp>
                  <p:nvSpPr>
                    <p:cNvPr id="117" name="Freeform 34"/>
                    <p:cNvSpPr>
                      <a:spLocks/>
                    </p:cNvSpPr>
                    <p:nvPr/>
                  </p:nvSpPr>
                  <p:spPr bwMode="hidden">
                    <a:xfrm rot="18888116" flipH="1">
                      <a:off x="876" y="2358"/>
                      <a:ext cx="1724" cy="313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18" name="Freeform 35"/>
                    <p:cNvSpPr>
                      <a:spLocks/>
                    </p:cNvSpPr>
                    <p:nvPr/>
                  </p:nvSpPr>
                  <p:spPr bwMode="hidden">
                    <a:xfrm rot="18888116" flipH="1">
                      <a:off x="419" y="3271"/>
                      <a:ext cx="926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43" name="Group 36"/>
                  <p:cNvGrpSpPr>
                    <a:grpSpLocks/>
                  </p:cNvGrpSpPr>
                  <p:nvPr/>
                </p:nvGrpSpPr>
                <p:grpSpPr bwMode="auto">
                  <a:xfrm>
                    <a:off x="69" y="2168"/>
                    <a:ext cx="2461" cy="1334"/>
                    <a:chOff x="-5" y="2196"/>
                    <a:chExt cx="2461" cy="1334"/>
                  </a:xfrm>
                </p:grpSpPr>
                <p:sp>
                  <p:nvSpPr>
                    <p:cNvPr id="115" name="Freeform 37"/>
                    <p:cNvSpPr>
                      <a:spLocks/>
                    </p:cNvSpPr>
                    <p:nvPr/>
                  </p:nvSpPr>
                  <p:spPr bwMode="hidden">
                    <a:xfrm rot="19495919" flipH="1">
                      <a:off x="644" y="2196"/>
                      <a:ext cx="1812" cy="348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16" name="Freeform 38"/>
                    <p:cNvSpPr>
                      <a:spLocks/>
                    </p:cNvSpPr>
                    <p:nvPr/>
                  </p:nvSpPr>
                  <p:spPr bwMode="hidden">
                    <a:xfrm rot="19495919" flipH="1">
                      <a:off x="-5" y="2984"/>
                      <a:ext cx="973" cy="54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44" name="Group 39"/>
                  <p:cNvGrpSpPr>
                    <a:grpSpLocks/>
                  </p:cNvGrpSpPr>
                  <p:nvPr/>
                </p:nvGrpSpPr>
                <p:grpSpPr bwMode="auto">
                  <a:xfrm>
                    <a:off x="22" y="1981"/>
                    <a:ext cx="2477" cy="1063"/>
                    <a:chOff x="-52" y="2009"/>
                    <a:chExt cx="2477" cy="1063"/>
                  </a:xfrm>
                </p:grpSpPr>
                <p:sp>
                  <p:nvSpPr>
                    <p:cNvPr id="113" name="Freeform 40"/>
                    <p:cNvSpPr>
                      <a:spLocks/>
                    </p:cNvSpPr>
                    <p:nvPr/>
                  </p:nvSpPr>
                  <p:spPr bwMode="hidden">
                    <a:xfrm rot="20017085" flipH="1">
                      <a:off x="689" y="2009"/>
                      <a:ext cx="1736" cy="304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14" name="Freeform 41"/>
                    <p:cNvSpPr>
                      <a:spLocks/>
                    </p:cNvSpPr>
                    <p:nvPr/>
                  </p:nvSpPr>
                  <p:spPr bwMode="hidden">
                    <a:xfrm rot="20017085" flipH="1">
                      <a:off x="-52" y="2596"/>
                      <a:ext cx="932" cy="47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45" name="Group 42"/>
                  <p:cNvGrpSpPr>
                    <a:grpSpLocks/>
                  </p:cNvGrpSpPr>
                  <p:nvPr/>
                </p:nvGrpSpPr>
                <p:grpSpPr bwMode="auto">
                  <a:xfrm>
                    <a:off x="0" y="1786"/>
                    <a:ext cx="2472" cy="927"/>
                    <a:chOff x="-74" y="1814"/>
                    <a:chExt cx="2472" cy="927"/>
                  </a:xfrm>
                </p:grpSpPr>
                <p:sp>
                  <p:nvSpPr>
                    <p:cNvPr id="111" name="Freeform 43"/>
                    <p:cNvSpPr>
                      <a:spLocks/>
                    </p:cNvSpPr>
                    <p:nvPr/>
                  </p:nvSpPr>
                  <p:spPr bwMode="hidden">
                    <a:xfrm rot="20519637" flipH="1">
                      <a:off x="721" y="1814"/>
                      <a:ext cx="1677" cy="33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12" name="Freeform 44"/>
                    <p:cNvSpPr>
                      <a:spLocks/>
                    </p:cNvSpPr>
                    <p:nvPr/>
                  </p:nvSpPr>
                  <p:spPr bwMode="hidden">
                    <a:xfrm rot="20519637" flipH="1">
                      <a:off x="-74" y="2214"/>
                      <a:ext cx="901" cy="527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46" name="Group 45"/>
                  <p:cNvGrpSpPr>
                    <a:grpSpLocks/>
                  </p:cNvGrpSpPr>
                  <p:nvPr/>
                </p:nvGrpSpPr>
                <p:grpSpPr bwMode="auto">
                  <a:xfrm>
                    <a:off x="97" y="1563"/>
                    <a:ext cx="2339" cy="656"/>
                    <a:chOff x="23" y="1591"/>
                    <a:chExt cx="2339" cy="656"/>
                  </a:xfrm>
                </p:grpSpPr>
                <p:sp>
                  <p:nvSpPr>
                    <p:cNvPr id="109" name="Freeform 46"/>
                    <p:cNvSpPr>
                      <a:spLocks/>
                    </p:cNvSpPr>
                    <p:nvPr/>
                  </p:nvSpPr>
                  <p:spPr bwMode="hidden">
                    <a:xfrm rot="21136207" flipH="1">
                      <a:off x="818" y="1591"/>
                      <a:ext cx="1544" cy="313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10" name="Freeform 47"/>
                    <p:cNvSpPr>
                      <a:spLocks/>
                    </p:cNvSpPr>
                    <p:nvPr/>
                  </p:nvSpPr>
                  <p:spPr bwMode="hidden">
                    <a:xfrm rot="21136207" flipH="1">
                      <a:off x="23" y="1758"/>
                      <a:ext cx="830" cy="48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47" name="Group 48"/>
                  <p:cNvGrpSpPr>
                    <a:grpSpLocks/>
                  </p:cNvGrpSpPr>
                  <p:nvPr/>
                </p:nvGrpSpPr>
                <p:grpSpPr bwMode="auto">
                  <a:xfrm>
                    <a:off x="263" y="1417"/>
                    <a:ext cx="2150" cy="344"/>
                    <a:chOff x="189" y="1445"/>
                    <a:chExt cx="2150" cy="344"/>
                  </a:xfrm>
                </p:grpSpPr>
                <p:sp>
                  <p:nvSpPr>
                    <p:cNvPr id="107" name="Freeform 49"/>
                    <p:cNvSpPr>
                      <a:spLocks/>
                    </p:cNvSpPr>
                    <p:nvPr/>
                  </p:nvSpPr>
                  <p:spPr bwMode="hidden">
                    <a:xfrm rot="84182" flipH="1">
                      <a:off x="935" y="1466"/>
                      <a:ext cx="1404" cy="219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08" name="Freeform 50"/>
                    <p:cNvSpPr>
                      <a:spLocks/>
                    </p:cNvSpPr>
                    <p:nvPr/>
                  </p:nvSpPr>
                  <p:spPr bwMode="hidden">
                    <a:xfrm rot="84182" flipH="1">
                      <a:off x="189" y="1445"/>
                      <a:ext cx="754" cy="344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48" name="Group 51"/>
                  <p:cNvGrpSpPr>
                    <a:grpSpLocks/>
                  </p:cNvGrpSpPr>
                  <p:nvPr/>
                </p:nvGrpSpPr>
                <p:grpSpPr bwMode="auto">
                  <a:xfrm>
                    <a:off x="579" y="1066"/>
                    <a:ext cx="1879" cy="427"/>
                    <a:chOff x="505" y="1094"/>
                    <a:chExt cx="1879" cy="427"/>
                  </a:xfrm>
                </p:grpSpPr>
                <p:sp>
                  <p:nvSpPr>
                    <p:cNvPr id="105" name="Freeform 52"/>
                    <p:cNvSpPr>
                      <a:spLocks/>
                    </p:cNvSpPr>
                    <p:nvPr/>
                  </p:nvSpPr>
                  <p:spPr bwMode="hidden">
                    <a:xfrm rot="802576" flipH="1">
                      <a:off x="1151" y="1306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06" name="Freeform 53"/>
                    <p:cNvSpPr>
                      <a:spLocks/>
                    </p:cNvSpPr>
                    <p:nvPr/>
                  </p:nvSpPr>
                  <p:spPr bwMode="hidden">
                    <a:xfrm rot="802576" flipH="1">
                      <a:off x="505" y="1094"/>
                      <a:ext cx="662" cy="34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49" name="Group 54"/>
                  <p:cNvGrpSpPr>
                    <a:grpSpLocks/>
                  </p:cNvGrpSpPr>
                  <p:nvPr/>
                </p:nvGrpSpPr>
                <p:grpSpPr bwMode="auto">
                  <a:xfrm>
                    <a:off x="690" y="872"/>
                    <a:ext cx="1849" cy="553"/>
                    <a:chOff x="616" y="900"/>
                    <a:chExt cx="1849" cy="553"/>
                  </a:xfrm>
                </p:grpSpPr>
                <p:sp>
                  <p:nvSpPr>
                    <p:cNvPr id="103" name="Freeform 55"/>
                    <p:cNvSpPr>
                      <a:spLocks/>
                    </p:cNvSpPr>
                    <p:nvPr/>
                  </p:nvSpPr>
                  <p:spPr bwMode="hidden">
                    <a:xfrm rot="1277471" flipH="1">
                      <a:off x="1232" y="1238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04" name="Freeform 56"/>
                    <p:cNvSpPr>
                      <a:spLocks/>
                    </p:cNvSpPr>
                    <p:nvPr/>
                  </p:nvSpPr>
                  <p:spPr bwMode="hidden">
                    <a:xfrm rot="1277471" flipH="1">
                      <a:off x="616" y="900"/>
                      <a:ext cx="662" cy="337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50" name="Group 57"/>
                  <p:cNvGrpSpPr>
                    <a:grpSpLocks/>
                  </p:cNvGrpSpPr>
                  <p:nvPr/>
                </p:nvGrpSpPr>
                <p:grpSpPr bwMode="auto">
                  <a:xfrm>
                    <a:off x="911" y="590"/>
                    <a:ext cx="1767" cy="742"/>
                    <a:chOff x="911" y="590"/>
                    <a:chExt cx="1767" cy="742"/>
                  </a:xfrm>
                </p:grpSpPr>
                <p:sp>
                  <p:nvSpPr>
                    <p:cNvPr id="101" name="Freeform 58"/>
                    <p:cNvSpPr>
                      <a:spLocks/>
                    </p:cNvSpPr>
                    <p:nvPr/>
                  </p:nvSpPr>
                  <p:spPr bwMode="hidden">
                    <a:xfrm rot="2028410" flipH="1">
                      <a:off x="1445" y="1117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02" name="Freeform 59"/>
                    <p:cNvSpPr>
                      <a:spLocks/>
                    </p:cNvSpPr>
                    <p:nvPr/>
                  </p:nvSpPr>
                  <p:spPr bwMode="hidden">
                    <a:xfrm rot="2028410" flipH="1">
                      <a:off x="911" y="590"/>
                      <a:ext cx="662" cy="337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51" name="Group 60"/>
                  <p:cNvGrpSpPr>
                    <a:grpSpLocks/>
                  </p:cNvGrpSpPr>
                  <p:nvPr/>
                </p:nvGrpSpPr>
                <p:grpSpPr bwMode="auto">
                  <a:xfrm>
                    <a:off x="1120" y="300"/>
                    <a:ext cx="1693" cy="892"/>
                    <a:chOff x="1120" y="300"/>
                    <a:chExt cx="1693" cy="892"/>
                  </a:xfrm>
                </p:grpSpPr>
                <p:sp>
                  <p:nvSpPr>
                    <p:cNvPr id="99" name="Freeform 61"/>
                    <p:cNvSpPr>
                      <a:spLocks/>
                    </p:cNvSpPr>
                    <p:nvPr/>
                  </p:nvSpPr>
                  <p:spPr bwMode="hidden">
                    <a:xfrm rot="2664424" flipH="1">
                      <a:off x="1562" y="977"/>
                      <a:ext cx="1251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100" name="Freeform 62"/>
                    <p:cNvSpPr>
                      <a:spLocks/>
                    </p:cNvSpPr>
                    <p:nvPr/>
                  </p:nvSpPr>
                  <p:spPr bwMode="hidden">
                    <a:xfrm rot="2664424" flipH="1">
                      <a:off x="1120" y="300"/>
                      <a:ext cx="672" cy="33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52" name="Group 63"/>
                  <p:cNvGrpSpPr>
                    <a:grpSpLocks/>
                  </p:cNvGrpSpPr>
                  <p:nvPr/>
                </p:nvGrpSpPr>
                <p:grpSpPr bwMode="auto">
                  <a:xfrm>
                    <a:off x="1707" y="74"/>
                    <a:ext cx="778" cy="1515"/>
                    <a:chOff x="1633" y="102"/>
                    <a:chExt cx="778" cy="1515"/>
                  </a:xfrm>
                </p:grpSpPr>
                <p:sp>
                  <p:nvSpPr>
                    <p:cNvPr id="97" name="Freeform 64"/>
                    <p:cNvSpPr>
                      <a:spLocks/>
                    </p:cNvSpPr>
                    <p:nvPr/>
                  </p:nvSpPr>
                  <p:spPr bwMode="hidden">
                    <a:xfrm rot="3473776" flipH="1">
                      <a:off x="1753" y="959"/>
                      <a:ext cx="1101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98" name="Freeform 65"/>
                    <p:cNvSpPr>
                      <a:spLocks/>
                    </p:cNvSpPr>
                    <p:nvPr/>
                  </p:nvSpPr>
                  <p:spPr bwMode="hidden">
                    <a:xfrm rot="3473776" flipH="1">
                      <a:off x="1506" y="229"/>
                      <a:ext cx="591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53" name="Group 66"/>
                  <p:cNvGrpSpPr>
                    <a:grpSpLocks/>
                  </p:cNvGrpSpPr>
                  <p:nvPr/>
                </p:nvGrpSpPr>
                <p:grpSpPr bwMode="auto">
                  <a:xfrm>
                    <a:off x="2009" y="1"/>
                    <a:ext cx="635" cy="1534"/>
                    <a:chOff x="1935" y="29"/>
                    <a:chExt cx="635" cy="1534"/>
                  </a:xfrm>
                </p:grpSpPr>
                <p:sp>
                  <p:nvSpPr>
                    <p:cNvPr id="95" name="Freeform 67"/>
                    <p:cNvSpPr>
                      <a:spLocks/>
                    </p:cNvSpPr>
                    <p:nvPr/>
                  </p:nvSpPr>
                  <p:spPr bwMode="hidden">
                    <a:xfrm rot="4126480" flipH="1">
                      <a:off x="1932" y="925"/>
                      <a:ext cx="1061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96" name="Freeform 68"/>
                    <p:cNvSpPr>
                      <a:spLocks/>
                    </p:cNvSpPr>
                    <p:nvPr/>
                  </p:nvSpPr>
                  <p:spPr bwMode="hidden">
                    <a:xfrm rot="4126480" flipH="1">
                      <a:off x="1819" y="145"/>
                      <a:ext cx="570" cy="337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54" name="Group 69"/>
                  <p:cNvGrpSpPr>
                    <a:grpSpLocks/>
                  </p:cNvGrpSpPr>
                  <p:nvPr/>
                </p:nvGrpSpPr>
                <p:grpSpPr bwMode="auto">
                  <a:xfrm>
                    <a:off x="2896" y="644"/>
                    <a:ext cx="1846" cy="566"/>
                    <a:chOff x="2822" y="672"/>
                    <a:chExt cx="1846" cy="566"/>
                  </a:xfrm>
                </p:grpSpPr>
                <p:sp>
                  <p:nvSpPr>
                    <p:cNvPr id="93" name="Freeform 70"/>
                    <p:cNvSpPr>
                      <a:spLocks/>
                    </p:cNvSpPr>
                    <p:nvPr/>
                  </p:nvSpPr>
                  <p:spPr bwMode="hidden">
                    <a:xfrm rot="-1325434">
                      <a:off x="2822" y="1023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94" name="Freeform 71"/>
                    <p:cNvSpPr>
                      <a:spLocks/>
                    </p:cNvSpPr>
                    <p:nvPr/>
                  </p:nvSpPr>
                  <p:spPr bwMode="hidden">
                    <a:xfrm rot="-1325434">
                      <a:off x="4005" y="672"/>
                      <a:ext cx="663" cy="34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55" name="Group 72"/>
                  <p:cNvGrpSpPr>
                    <a:grpSpLocks/>
                  </p:cNvGrpSpPr>
                  <p:nvPr/>
                </p:nvGrpSpPr>
                <p:grpSpPr bwMode="auto">
                  <a:xfrm>
                    <a:off x="2757" y="417"/>
                    <a:ext cx="1783" cy="717"/>
                    <a:chOff x="2683" y="445"/>
                    <a:chExt cx="1783" cy="717"/>
                  </a:xfrm>
                </p:grpSpPr>
                <p:sp>
                  <p:nvSpPr>
                    <p:cNvPr id="91" name="Freeform 73"/>
                    <p:cNvSpPr>
                      <a:spLocks/>
                    </p:cNvSpPr>
                    <p:nvPr/>
                  </p:nvSpPr>
                  <p:spPr bwMode="hidden">
                    <a:xfrm rot="-1921064">
                      <a:off x="2683" y="947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92" name="Freeform 74"/>
                    <p:cNvSpPr>
                      <a:spLocks/>
                    </p:cNvSpPr>
                    <p:nvPr/>
                  </p:nvSpPr>
                  <p:spPr bwMode="hidden">
                    <a:xfrm rot="-1921064">
                      <a:off x="3803" y="445"/>
                      <a:ext cx="663" cy="33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sp>
                <p:nvSpPr>
                  <p:cNvPr id="56" name="Freeform 75"/>
                  <p:cNvSpPr>
                    <a:spLocks/>
                  </p:cNvSpPr>
                  <p:nvPr/>
                </p:nvSpPr>
                <p:spPr bwMode="hidden">
                  <a:xfrm rot="4578755" flipH="1">
                    <a:off x="2176" y="949"/>
                    <a:ext cx="1026" cy="14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57" name="Freeform 76"/>
                  <p:cNvSpPr>
                    <a:spLocks/>
                  </p:cNvSpPr>
                  <p:nvPr/>
                </p:nvSpPr>
                <p:spPr bwMode="hidden">
                  <a:xfrm rot="4578755" flipH="1">
                    <a:off x="2199" y="196"/>
                    <a:ext cx="552" cy="22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grpSp>
                <p:nvGrpSpPr>
                  <p:cNvPr id="58" name="Group 77"/>
                  <p:cNvGrpSpPr>
                    <a:grpSpLocks/>
                  </p:cNvGrpSpPr>
                  <p:nvPr/>
                </p:nvGrpSpPr>
                <p:grpSpPr bwMode="auto">
                  <a:xfrm>
                    <a:off x="2874" y="13"/>
                    <a:ext cx="638" cy="1520"/>
                    <a:chOff x="2800" y="41"/>
                    <a:chExt cx="638" cy="1520"/>
                  </a:xfrm>
                </p:grpSpPr>
                <p:sp>
                  <p:nvSpPr>
                    <p:cNvPr id="89" name="Freeform 78"/>
                    <p:cNvSpPr>
                      <a:spLocks/>
                    </p:cNvSpPr>
                    <p:nvPr/>
                  </p:nvSpPr>
                  <p:spPr bwMode="hidden">
                    <a:xfrm rot="-3857755">
                      <a:off x="2361" y="938"/>
                      <a:ext cx="1062" cy="184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90" name="Freeform 79"/>
                    <p:cNvSpPr>
                      <a:spLocks/>
                    </p:cNvSpPr>
                    <p:nvPr/>
                  </p:nvSpPr>
                  <p:spPr bwMode="hidden">
                    <a:xfrm rot="-3857755">
                      <a:off x="3009" y="182"/>
                      <a:ext cx="570" cy="28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59" name="Group 80"/>
                  <p:cNvGrpSpPr>
                    <a:grpSpLocks/>
                  </p:cNvGrpSpPr>
                  <p:nvPr/>
                </p:nvGrpSpPr>
                <p:grpSpPr bwMode="auto">
                  <a:xfrm>
                    <a:off x="3010" y="134"/>
                    <a:ext cx="1015" cy="1463"/>
                    <a:chOff x="2936" y="162"/>
                    <a:chExt cx="1015" cy="1463"/>
                  </a:xfrm>
                </p:grpSpPr>
                <p:sp>
                  <p:nvSpPr>
                    <p:cNvPr id="87" name="Freeform 81"/>
                    <p:cNvSpPr>
                      <a:spLocks/>
                    </p:cNvSpPr>
                    <p:nvPr/>
                  </p:nvSpPr>
                  <p:spPr bwMode="hidden">
                    <a:xfrm rot="-2777260">
                      <a:off x="2493" y="913"/>
                      <a:ext cx="1155" cy="270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88" name="Freeform 82"/>
                    <p:cNvSpPr>
                      <a:spLocks/>
                    </p:cNvSpPr>
                    <p:nvPr/>
                  </p:nvSpPr>
                  <p:spPr bwMode="hidden">
                    <a:xfrm rot="-2777260">
                      <a:off x="3429" y="262"/>
                      <a:ext cx="621" cy="422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60" name="Group 83"/>
                  <p:cNvGrpSpPr>
                    <a:grpSpLocks/>
                  </p:cNvGrpSpPr>
                  <p:nvPr/>
                </p:nvGrpSpPr>
                <p:grpSpPr bwMode="auto">
                  <a:xfrm>
                    <a:off x="2805" y="4"/>
                    <a:ext cx="241" cy="1448"/>
                    <a:chOff x="2731" y="32"/>
                    <a:chExt cx="241" cy="1448"/>
                  </a:xfrm>
                </p:grpSpPr>
                <p:sp>
                  <p:nvSpPr>
                    <p:cNvPr id="85" name="Freeform 84"/>
                    <p:cNvSpPr>
                      <a:spLocks/>
                    </p:cNvSpPr>
                    <p:nvPr/>
                  </p:nvSpPr>
                  <p:spPr bwMode="hidden">
                    <a:xfrm rot="-4903748">
                      <a:off x="2297" y="960"/>
                      <a:ext cx="954" cy="8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86" name="Freeform 85"/>
                    <p:cNvSpPr>
                      <a:spLocks/>
                    </p:cNvSpPr>
                    <p:nvPr/>
                  </p:nvSpPr>
                  <p:spPr bwMode="hidden">
                    <a:xfrm rot="-4903748">
                      <a:off x="2649" y="220"/>
                      <a:ext cx="512" cy="135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61" name="Group 86"/>
                  <p:cNvGrpSpPr>
                    <a:grpSpLocks/>
                  </p:cNvGrpSpPr>
                  <p:nvPr/>
                </p:nvGrpSpPr>
                <p:grpSpPr bwMode="auto">
                  <a:xfrm>
                    <a:off x="1017" y="1740"/>
                    <a:ext cx="1083" cy="2450"/>
                    <a:chOff x="943" y="1768"/>
                    <a:chExt cx="1083" cy="2450"/>
                  </a:xfrm>
                </p:grpSpPr>
                <p:sp>
                  <p:nvSpPr>
                    <p:cNvPr id="83" name="Freeform 87"/>
                    <p:cNvSpPr>
                      <a:spLocks/>
                    </p:cNvSpPr>
                    <p:nvPr/>
                  </p:nvSpPr>
                  <p:spPr bwMode="hidden">
                    <a:xfrm rot="18335692" flipH="1">
                      <a:off x="1008" y="2475"/>
                      <a:ext cx="1725" cy="311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84" name="Freeform 88"/>
                    <p:cNvSpPr>
                      <a:spLocks/>
                    </p:cNvSpPr>
                    <p:nvPr/>
                  </p:nvSpPr>
                  <p:spPr bwMode="hidden">
                    <a:xfrm rot="18335692" flipH="1">
                      <a:off x="726" y="3511"/>
                      <a:ext cx="924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62" name="Group 89"/>
                  <p:cNvGrpSpPr>
                    <a:grpSpLocks/>
                  </p:cNvGrpSpPr>
                  <p:nvPr/>
                </p:nvGrpSpPr>
                <p:grpSpPr bwMode="auto">
                  <a:xfrm>
                    <a:off x="1529" y="1908"/>
                    <a:ext cx="766" cy="2372"/>
                    <a:chOff x="1455" y="1936"/>
                    <a:chExt cx="766" cy="2372"/>
                  </a:xfrm>
                </p:grpSpPr>
                <p:sp>
                  <p:nvSpPr>
                    <p:cNvPr id="81" name="Freeform 90"/>
                    <p:cNvSpPr>
                      <a:spLocks/>
                    </p:cNvSpPr>
                    <p:nvPr/>
                  </p:nvSpPr>
                  <p:spPr bwMode="hidden">
                    <a:xfrm rot="17542885" flipH="1">
                      <a:off x="1268" y="2578"/>
                      <a:ext cx="1595" cy="311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82" name="Freeform 91"/>
                    <p:cNvSpPr>
                      <a:spLocks/>
                    </p:cNvSpPr>
                    <p:nvPr/>
                  </p:nvSpPr>
                  <p:spPr bwMode="hidden">
                    <a:xfrm rot="17542885" flipH="1">
                      <a:off x="1272" y="3635"/>
                      <a:ext cx="856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63" name="Group 92"/>
                  <p:cNvGrpSpPr>
                    <a:grpSpLocks/>
                  </p:cNvGrpSpPr>
                  <p:nvPr/>
                </p:nvGrpSpPr>
                <p:grpSpPr bwMode="auto">
                  <a:xfrm rot="88588">
                    <a:off x="2060" y="1960"/>
                    <a:ext cx="460" cy="2329"/>
                    <a:chOff x="1953" y="1988"/>
                    <a:chExt cx="493" cy="2604"/>
                  </a:xfrm>
                </p:grpSpPr>
                <p:sp>
                  <p:nvSpPr>
                    <p:cNvPr id="79" name="Freeform 93"/>
                    <p:cNvSpPr>
                      <a:spLocks/>
                    </p:cNvSpPr>
                    <p:nvPr/>
                  </p:nvSpPr>
                  <p:spPr bwMode="hidden">
                    <a:xfrm rot="16782062" flipH="1">
                      <a:off x="1440" y="2693"/>
                      <a:ext cx="1711" cy="301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80" name="Freeform 94"/>
                    <p:cNvSpPr>
                      <a:spLocks/>
                    </p:cNvSpPr>
                    <p:nvPr/>
                  </p:nvSpPr>
                  <p:spPr bwMode="hidden">
                    <a:xfrm rot="16782062" flipH="1">
                      <a:off x="1731" y="3896"/>
                      <a:ext cx="918" cy="473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64" name="Group 95"/>
                  <p:cNvGrpSpPr>
                    <a:grpSpLocks/>
                  </p:cNvGrpSpPr>
                  <p:nvPr/>
                </p:nvGrpSpPr>
                <p:grpSpPr bwMode="auto">
                  <a:xfrm>
                    <a:off x="3408" y="1689"/>
                    <a:ext cx="1125" cy="2425"/>
                    <a:chOff x="3334" y="1717"/>
                    <a:chExt cx="1125" cy="2425"/>
                  </a:xfrm>
                </p:grpSpPr>
                <p:sp>
                  <p:nvSpPr>
                    <p:cNvPr id="77" name="Freeform 96"/>
                    <p:cNvSpPr>
                      <a:spLocks/>
                    </p:cNvSpPr>
                    <p:nvPr/>
                  </p:nvSpPr>
                  <p:spPr bwMode="hidden">
                    <a:xfrm rot="3144576">
                      <a:off x="2628" y="2423"/>
                      <a:ext cx="1724" cy="311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78" name="Freeform 97"/>
                    <p:cNvSpPr>
                      <a:spLocks/>
                    </p:cNvSpPr>
                    <p:nvPr/>
                  </p:nvSpPr>
                  <p:spPr bwMode="hidden">
                    <a:xfrm rot="3144576">
                      <a:off x="3752" y="3435"/>
                      <a:ext cx="924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65" name="Group 98"/>
                  <p:cNvGrpSpPr>
                    <a:grpSpLocks/>
                  </p:cNvGrpSpPr>
                  <p:nvPr/>
                </p:nvGrpSpPr>
                <p:grpSpPr bwMode="auto">
                  <a:xfrm>
                    <a:off x="3255" y="1839"/>
                    <a:ext cx="881" cy="2424"/>
                    <a:chOff x="3181" y="1867"/>
                    <a:chExt cx="881" cy="2424"/>
                  </a:xfrm>
                </p:grpSpPr>
                <p:sp>
                  <p:nvSpPr>
                    <p:cNvPr id="75" name="Freeform 99"/>
                    <p:cNvSpPr>
                      <a:spLocks/>
                    </p:cNvSpPr>
                    <p:nvPr/>
                  </p:nvSpPr>
                  <p:spPr bwMode="hidden">
                    <a:xfrm rot="3745735">
                      <a:off x="2506" y="2542"/>
                      <a:ext cx="1649" cy="299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76" name="Freeform 100"/>
                    <p:cNvSpPr>
                      <a:spLocks/>
                    </p:cNvSpPr>
                    <p:nvPr/>
                  </p:nvSpPr>
                  <p:spPr bwMode="hidden">
                    <a:xfrm rot="3745735">
                      <a:off x="3387" y="3615"/>
                      <a:ext cx="884" cy="467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66" name="Group 101"/>
                  <p:cNvGrpSpPr>
                    <a:grpSpLocks/>
                  </p:cNvGrpSpPr>
                  <p:nvPr/>
                </p:nvGrpSpPr>
                <p:grpSpPr bwMode="auto">
                  <a:xfrm>
                    <a:off x="3080" y="1956"/>
                    <a:ext cx="621" cy="2385"/>
                    <a:chOff x="3006" y="1984"/>
                    <a:chExt cx="621" cy="2385"/>
                  </a:xfrm>
                </p:grpSpPr>
                <p:sp>
                  <p:nvSpPr>
                    <p:cNvPr id="73" name="Freeform 102"/>
                    <p:cNvSpPr>
                      <a:spLocks/>
                    </p:cNvSpPr>
                    <p:nvPr/>
                  </p:nvSpPr>
                  <p:spPr bwMode="hidden">
                    <a:xfrm rot="4286818">
                      <a:off x="2329" y="2661"/>
                      <a:ext cx="1600" cy="24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74" name="Freeform 103"/>
                    <p:cNvSpPr>
                      <a:spLocks/>
                    </p:cNvSpPr>
                    <p:nvPr/>
                  </p:nvSpPr>
                  <p:spPr bwMode="hidden">
                    <a:xfrm rot="4286818">
                      <a:off x="3004" y="3747"/>
                      <a:ext cx="859" cy="38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67" name="Group 104"/>
                  <p:cNvGrpSpPr>
                    <a:grpSpLocks/>
                  </p:cNvGrpSpPr>
                  <p:nvPr/>
                </p:nvGrpSpPr>
                <p:grpSpPr bwMode="auto">
                  <a:xfrm>
                    <a:off x="2893" y="2071"/>
                    <a:ext cx="404" cy="2221"/>
                    <a:chOff x="2819" y="2099"/>
                    <a:chExt cx="404" cy="2221"/>
                  </a:xfrm>
                </p:grpSpPr>
                <p:sp>
                  <p:nvSpPr>
                    <p:cNvPr id="71" name="Freeform 105"/>
                    <p:cNvSpPr>
                      <a:spLocks/>
                    </p:cNvSpPr>
                    <p:nvPr/>
                  </p:nvSpPr>
                  <p:spPr bwMode="hidden">
                    <a:xfrm rot="4898956">
                      <a:off x="2206" y="2712"/>
                      <a:ext cx="1471" cy="24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72" name="Freeform 106"/>
                    <p:cNvSpPr>
                      <a:spLocks/>
                    </p:cNvSpPr>
                    <p:nvPr/>
                  </p:nvSpPr>
                  <p:spPr bwMode="hidden">
                    <a:xfrm rot="4898956">
                      <a:off x="2636" y="3732"/>
                      <a:ext cx="790" cy="385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68" name="Group 107"/>
                  <p:cNvGrpSpPr>
                    <a:grpSpLocks/>
                  </p:cNvGrpSpPr>
                  <p:nvPr/>
                </p:nvGrpSpPr>
                <p:grpSpPr bwMode="auto">
                  <a:xfrm>
                    <a:off x="2372" y="2107"/>
                    <a:ext cx="428" cy="2185"/>
                    <a:chOff x="2287" y="2135"/>
                    <a:chExt cx="428" cy="2185"/>
                  </a:xfrm>
                </p:grpSpPr>
                <p:sp>
                  <p:nvSpPr>
                    <p:cNvPr id="69" name="Freeform 108"/>
                    <p:cNvSpPr>
                      <a:spLocks/>
                    </p:cNvSpPr>
                    <p:nvPr/>
                  </p:nvSpPr>
                  <p:spPr bwMode="hidden">
                    <a:xfrm rot="5755659">
                      <a:off x="1902" y="2760"/>
                      <a:ext cx="1437" cy="188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70" name="Freeform 109"/>
                    <p:cNvSpPr>
                      <a:spLocks/>
                    </p:cNvSpPr>
                    <p:nvPr/>
                  </p:nvSpPr>
                  <p:spPr bwMode="hidden">
                    <a:xfrm rot="5755659">
                      <a:off x="2049" y="3787"/>
                      <a:ext cx="771" cy="295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</p:grpSp>
          </p:grpSp>
          <p:grpSp>
            <p:nvGrpSpPr>
              <p:cNvPr id="23" name="Group 110"/>
              <p:cNvGrpSpPr>
                <a:grpSpLocks/>
              </p:cNvGrpSpPr>
              <p:nvPr/>
            </p:nvGrpSpPr>
            <p:grpSpPr bwMode="auto">
              <a:xfrm>
                <a:off x="73" y="313"/>
                <a:ext cx="5460" cy="3667"/>
                <a:chOff x="73" y="313"/>
                <a:chExt cx="5460" cy="3667"/>
              </a:xfrm>
            </p:grpSpPr>
            <p:grpSp>
              <p:nvGrpSpPr>
                <p:cNvPr id="24" name="Group 111"/>
                <p:cNvGrpSpPr>
                  <a:grpSpLocks/>
                </p:cNvGrpSpPr>
                <p:nvPr/>
              </p:nvGrpSpPr>
              <p:grpSpPr bwMode="auto">
                <a:xfrm>
                  <a:off x="73" y="313"/>
                  <a:ext cx="5460" cy="3667"/>
                  <a:chOff x="73" y="313"/>
                  <a:chExt cx="5460" cy="3667"/>
                </a:xfrm>
              </p:grpSpPr>
              <p:sp>
                <p:nvSpPr>
                  <p:cNvPr id="26" name="Arc 112"/>
                  <p:cNvSpPr>
                    <a:spLocks/>
                  </p:cNvSpPr>
                  <p:nvPr/>
                </p:nvSpPr>
                <p:spPr bwMode="hidden">
                  <a:xfrm flipV="1">
                    <a:off x="2965" y="456"/>
                    <a:ext cx="2568" cy="2047"/>
                  </a:xfrm>
                  <a:custGeom>
                    <a:avLst/>
                    <a:gdLst>
                      <a:gd name="G0" fmla="+- 17826 0 0"/>
                      <a:gd name="G1" fmla="+- 0 0 0"/>
                      <a:gd name="G2" fmla="+- 21600 0 0"/>
                      <a:gd name="T0" fmla="*/ 36729 w 36729"/>
                      <a:gd name="T1" fmla="*/ 10451 h 21600"/>
                      <a:gd name="T2" fmla="*/ 0 w 36729"/>
                      <a:gd name="T3" fmla="*/ 12197 h 21600"/>
                      <a:gd name="T4" fmla="*/ 17826 w 36729"/>
                      <a:gd name="T5" fmla="*/ 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6729" h="21600" fill="none" extrusionOk="0">
                        <a:moveTo>
                          <a:pt x="36729" y="10451"/>
                        </a:moveTo>
                        <a:cubicBezTo>
                          <a:pt x="32926" y="17330"/>
                          <a:pt x="25686" y="21599"/>
                          <a:pt x="17826" y="21600"/>
                        </a:cubicBezTo>
                        <a:cubicBezTo>
                          <a:pt x="10696" y="21600"/>
                          <a:pt x="4025" y="18081"/>
                          <a:pt x="-1" y="12197"/>
                        </a:cubicBezTo>
                      </a:path>
                      <a:path w="36729" h="21600" stroke="0" extrusionOk="0">
                        <a:moveTo>
                          <a:pt x="36729" y="10451"/>
                        </a:moveTo>
                        <a:cubicBezTo>
                          <a:pt x="32926" y="17330"/>
                          <a:pt x="25686" y="21599"/>
                          <a:pt x="17826" y="21600"/>
                        </a:cubicBezTo>
                        <a:cubicBezTo>
                          <a:pt x="10696" y="21600"/>
                          <a:pt x="4025" y="18081"/>
                          <a:pt x="-1" y="12197"/>
                        </a:cubicBezTo>
                        <a:lnTo>
                          <a:pt x="17826" y="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7" name="Arc 113"/>
                  <p:cNvSpPr>
                    <a:spLocks/>
                  </p:cNvSpPr>
                  <p:nvPr/>
                </p:nvSpPr>
                <p:spPr bwMode="hidden">
                  <a:xfrm flipH="1">
                    <a:off x="387" y="1601"/>
                    <a:ext cx="2017" cy="2379"/>
                  </a:xfrm>
                  <a:custGeom>
                    <a:avLst/>
                    <a:gdLst>
                      <a:gd name="G0" fmla="+- 8873 0 0"/>
                      <a:gd name="G1" fmla="+- 21600 0 0"/>
                      <a:gd name="G2" fmla="+- 21600 0 0"/>
                      <a:gd name="T0" fmla="*/ 0 w 30473"/>
                      <a:gd name="T1" fmla="*/ 1907 h 22305"/>
                      <a:gd name="T2" fmla="*/ 30462 w 30473"/>
                      <a:gd name="T3" fmla="*/ 22305 h 22305"/>
                      <a:gd name="T4" fmla="*/ 8873 w 30473"/>
                      <a:gd name="T5" fmla="*/ 21600 h 2230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0473" h="22305" fill="none" extrusionOk="0">
                        <a:moveTo>
                          <a:pt x="-1" y="1906"/>
                        </a:moveTo>
                        <a:cubicBezTo>
                          <a:pt x="2789" y="649"/>
                          <a:pt x="5813" y="-1"/>
                          <a:pt x="8873" y="0"/>
                        </a:cubicBezTo>
                        <a:cubicBezTo>
                          <a:pt x="20802" y="0"/>
                          <a:pt x="30473" y="9670"/>
                          <a:pt x="30473" y="21600"/>
                        </a:cubicBezTo>
                        <a:cubicBezTo>
                          <a:pt x="30473" y="21835"/>
                          <a:pt x="30469" y="22070"/>
                          <a:pt x="30461" y="22304"/>
                        </a:cubicBezTo>
                      </a:path>
                      <a:path w="30473" h="22305" stroke="0" extrusionOk="0">
                        <a:moveTo>
                          <a:pt x="-1" y="1906"/>
                        </a:moveTo>
                        <a:cubicBezTo>
                          <a:pt x="2789" y="649"/>
                          <a:pt x="5813" y="-1"/>
                          <a:pt x="8873" y="0"/>
                        </a:cubicBezTo>
                        <a:cubicBezTo>
                          <a:pt x="20802" y="0"/>
                          <a:pt x="30473" y="9670"/>
                          <a:pt x="30473" y="21600"/>
                        </a:cubicBezTo>
                        <a:cubicBezTo>
                          <a:pt x="30473" y="21835"/>
                          <a:pt x="30469" y="22070"/>
                          <a:pt x="30461" y="22304"/>
                        </a:cubicBezTo>
                        <a:lnTo>
                          <a:pt x="8873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8" name="Arc 114"/>
                  <p:cNvSpPr>
                    <a:spLocks/>
                  </p:cNvSpPr>
                  <p:nvPr/>
                </p:nvSpPr>
                <p:spPr bwMode="hidden">
                  <a:xfrm>
                    <a:off x="3028" y="1181"/>
                    <a:ext cx="1426" cy="2380"/>
                  </a:xfrm>
                  <a:custGeom>
                    <a:avLst/>
                    <a:gdLst>
                      <a:gd name="G0" fmla="+- 13212 0 0"/>
                      <a:gd name="G1" fmla="+- 21600 0 0"/>
                      <a:gd name="G2" fmla="+- 21600 0 0"/>
                      <a:gd name="T0" fmla="*/ 0 w 34812"/>
                      <a:gd name="T1" fmla="*/ 4512 h 22305"/>
                      <a:gd name="T2" fmla="*/ 34801 w 34812"/>
                      <a:gd name="T3" fmla="*/ 22305 h 22305"/>
                      <a:gd name="T4" fmla="*/ 13212 w 34812"/>
                      <a:gd name="T5" fmla="*/ 21600 h 2230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4812" h="22305" fill="none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5141" y="0"/>
                          <a:pt x="34812" y="9670"/>
                          <a:pt x="34812" y="21600"/>
                        </a:cubicBezTo>
                        <a:cubicBezTo>
                          <a:pt x="34812" y="21835"/>
                          <a:pt x="34808" y="22070"/>
                          <a:pt x="34800" y="22304"/>
                        </a:cubicBezTo>
                      </a:path>
                      <a:path w="34812" h="22305" stroke="0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5141" y="0"/>
                          <a:pt x="34812" y="9670"/>
                          <a:pt x="34812" y="21600"/>
                        </a:cubicBezTo>
                        <a:cubicBezTo>
                          <a:pt x="34812" y="21835"/>
                          <a:pt x="34808" y="22070"/>
                          <a:pt x="34800" y="22304"/>
                        </a:cubicBezTo>
                        <a:lnTo>
                          <a:pt x="13212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9" name="Arc 115"/>
                  <p:cNvSpPr>
                    <a:spLocks/>
                  </p:cNvSpPr>
                  <p:nvPr/>
                </p:nvSpPr>
                <p:spPr bwMode="hidden">
                  <a:xfrm flipH="1">
                    <a:off x="73" y="812"/>
                    <a:ext cx="2541" cy="2380"/>
                  </a:xfrm>
                  <a:custGeom>
                    <a:avLst/>
                    <a:gdLst>
                      <a:gd name="G0" fmla="+- 15230 0 0"/>
                      <a:gd name="G1" fmla="+- 21600 0 0"/>
                      <a:gd name="G2" fmla="+- 21600 0 0"/>
                      <a:gd name="T0" fmla="*/ 0 w 36830"/>
                      <a:gd name="T1" fmla="*/ 6283 h 22305"/>
                      <a:gd name="T2" fmla="*/ 36819 w 36830"/>
                      <a:gd name="T3" fmla="*/ 22305 h 22305"/>
                      <a:gd name="T4" fmla="*/ 15230 w 36830"/>
                      <a:gd name="T5" fmla="*/ 21600 h 2230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6830" h="22305" fill="none" extrusionOk="0">
                        <a:moveTo>
                          <a:pt x="0" y="6283"/>
                        </a:moveTo>
                        <a:cubicBezTo>
                          <a:pt x="4047" y="2258"/>
                          <a:pt x="9522" y="-1"/>
                          <a:pt x="15230" y="0"/>
                        </a:cubicBezTo>
                        <a:cubicBezTo>
                          <a:pt x="27159" y="0"/>
                          <a:pt x="36830" y="9670"/>
                          <a:pt x="36830" y="21600"/>
                        </a:cubicBezTo>
                        <a:cubicBezTo>
                          <a:pt x="36830" y="21835"/>
                          <a:pt x="36826" y="22070"/>
                          <a:pt x="36818" y="22304"/>
                        </a:cubicBezTo>
                      </a:path>
                      <a:path w="36830" h="22305" stroke="0" extrusionOk="0">
                        <a:moveTo>
                          <a:pt x="0" y="6283"/>
                        </a:moveTo>
                        <a:cubicBezTo>
                          <a:pt x="4047" y="2258"/>
                          <a:pt x="9522" y="-1"/>
                          <a:pt x="15230" y="0"/>
                        </a:cubicBezTo>
                        <a:cubicBezTo>
                          <a:pt x="27159" y="0"/>
                          <a:pt x="36830" y="9670"/>
                          <a:pt x="36830" y="21600"/>
                        </a:cubicBezTo>
                        <a:cubicBezTo>
                          <a:pt x="36830" y="21835"/>
                          <a:pt x="36826" y="22070"/>
                          <a:pt x="36818" y="22304"/>
                        </a:cubicBezTo>
                        <a:lnTo>
                          <a:pt x="15230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30" name="Arc 116"/>
                  <p:cNvSpPr>
                    <a:spLocks/>
                  </p:cNvSpPr>
                  <p:nvPr/>
                </p:nvSpPr>
                <p:spPr bwMode="hidden">
                  <a:xfrm flipH="1">
                    <a:off x="789" y="313"/>
                    <a:ext cx="1851" cy="2304"/>
                  </a:xfrm>
                  <a:custGeom>
                    <a:avLst/>
                    <a:gdLst>
                      <a:gd name="G0" fmla="+- 18231 0 0"/>
                      <a:gd name="G1" fmla="+- 21600 0 0"/>
                      <a:gd name="G2" fmla="+- 21600 0 0"/>
                      <a:gd name="T0" fmla="*/ 0 w 31881"/>
                      <a:gd name="T1" fmla="*/ 10016 h 21600"/>
                      <a:gd name="T2" fmla="*/ 31881 w 31881"/>
                      <a:gd name="T3" fmla="*/ 4860 h 21600"/>
                      <a:gd name="T4" fmla="*/ 18231 w 31881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1881" h="21600" fill="none" extrusionOk="0">
                        <a:moveTo>
                          <a:pt x="-1" y="10015"/>
                        </a:moveTo>
                        <a:cubicBezTo>
                          <a:pt x="3963" y="3778"/>
                          <a:pt x="10840" y="-1"/>
                          <a:pt x="18231" y="0"/>
                        </a:cubicBezTo>
                        <a:cubicBezTo>
                          <a:pt x="23204" y="0"/>
                          <a:pt x="28026" y="1716"/>
                          <a:pt x="31881" y="4859"/>
                        </a:cubicBezTo>
                      </a:path>
                      <a:path w="31881" h="21600" stroke="0" extrusionOk="0">
                        <a:moveTo>
                          <a:pt x="-1" y="10015"/>
                        </a:moveTo>
                        <a:cubicBezTo>
                          <a:pt x="3963" y="3778"/>
                          <a:pt x="10840" y="-1"/>
                          <a:pt x="18231" y="0"/>
                        </a:cubicBezTo>
                        <a:cubicBezTo>
                          <a:pt x="23204" y="0"/>
                          <a:pt x="28026" y="1716"/>
                          <a:pt x="31881" y="4859"/>
                        </a:cubicBezTo>
                        <a:lnTo>
                          <a:pt x="18231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31" name="Arc 117"/>
                  <p:cNvSpPr>
                    <a:spLocks/>
                  </p:cNvSpPr>
                  <p:nvPr/>
                </p:nvSpPr>
                <p:spPr bwMode="hidden">
                  <a:xfrm>
                    <a:off x="2763" y="1281"/>
                    <a:ext cx="763" cy="2304"/>
                  </a:xfrm>
                  <a:custGeom>
                    <a:avLst/>
                    <a:gdLst>
                      <a:gd name="G0" fmla="+- 13212 0 0"/>
                      <a:gd name="G1" fmla="+- 21600 0 0"/>
                      <a:gd name="G2" fmla="+- 21600 0 0"/>
                      <a:gd name="T0" fmla="*/ 0 w 31146"/>
                      <a:gd name="T1" fmla="*/ 4512 h 21600"/>
                      <a:gd name="T2" fmla="*/ 31146 w 31146"/>
                      <a:gd name="T3" fmla="*/ 9561 h 21600"/>
                      <a:gd name="T4" fmla="*/ 13212 w 31146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1146" h="21600" fill="none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0409" y="0"/>
                          <a:pt x="27134" y="3585"/>
                          <a:pt x="31145" y="9561"/>
                        </a:cubicBezTo>
                      </a:path>
                      <a:path w="31146" h="21600" stroke="0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0409" y="0"/>
                          <a:pt x="27134" y="3585"/>
                          <a:pt x="31145" y="9561"/>
                        </a:cubicBezTo>
                        <a:lnTo>
                          <a:pt x="13212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32" name="Freeform 118"/>
                  <p:cNvSpPr>
                    <a:spLocks/>
                  </p:cNvSpPr>
                  <p:nvPr/>
                </p:nvSpPr>
                <p:spPr bwMode="hidden">
                  <a:xfrm flipH="1">
                    <a:off x="1799" y="438"/>
                    <a:ext cx="418" cy="1524"/>
                  </a:xfrm>
                  <a:custGeom>
                    <a:avLst/>
                    <a:gdLst/>
                    <a:ahLst/>
                    <a:cxnLst>
                      <a:cxn ang="0">
                        <a:pos x="0" y="64"/>
                      </a:cxn>
                      <a:cxn ang="0">
                        <a:pos x="240" y="16"/>
                      </a:cxn>
                      <a:cxn ang="0">
                        <a:pos x="96" y="160"/>
                      </a:cxn>
                      <a:cxn ang="0">
                        <a:pos x="336" y="160"/>
                      </a:cxn>
                      <a:cxn ang="0">
                        <a:pos x="192" y="304"/>
                      </a:cxn>
                      <a:cxn ang="0">
                        <a:pos x="384" y="352"/>
                      </a:cxn>
                      <a:cxn ang="0">
                        <a:pos x="288" y="448"/>
                      </a:cxn>
                      <a:cxn ang="0">
                        <a:pos x="480" y="496"/>
                      </a:cxn>
                      <a:cxn ang="0">
                        <a:pos x="384" y="592"/>
                      </a:cxn>
                      <a:cxn ang="0">
                        <a:pos x="528" y="640"/>
                      </a:cxn>
                      <a:cxn ang="0">
                        <a:pos x="480" y="736"/>
                      </a:cxn>
                      <a:cxn ang="0">
                        <a:pos x="576" y="832"/>
                      </a:cxn>
                      <a:cxn ang="0">
                        <a:pos x="576" y="928"/>
                      </a:cxn>
                      <a:cxn ang="0">
                        <a:pos x="672" y="1072"/>
                      </a:cxn>
                      <a:cxn ang="0">
                        <a:pos x="624" y="1216"/>
                      </a:cxn>
                      <a:cxn ang="0">
                        <a:pos x="720" y="1312"/>
                      </a:cxn>
                      <a:cxn ang="0">
                        <a:pos x="672" y="1456"/>
                      </a:cxn>
                      <a:cxn ang="0">
                        <a:pos x="720" y="1600"/>
                      </a:cxn>
                      <a:cxn ang="0">
                        <a:pos x="672" y="1696"/>
                      </a:cxn>
                      <a:cxn ang="0">
                        <a:pos x="768" y="1840"/>
                      </a:cxn>
                      <a:cxn ang="0">
                        <a:pos x="720" y="1984"/>
                      </a:cxn>
                      <a:cxn ang="0">
                        <a:pos x="768" y="2176"/>
                      </a:cxn>
                      <a:cxn ang="0">
                        <a:pos x="720" y="2224"/>
                      </a:cxn>
                      <a:cxn ang="0">
                        <a:pos x="768" y="2368"/>
                      </a:cxn>
                    </a:cxnLst>
                    <a:rect l="0" t="0" r="r" b="b"/>
                    <a:pathLst>
                      <a:path w="776" h="2368">
                        <a:moveTo>
                          <a:pt x="0" y="64"/>
                        </a:moveTo>
                        <a:cubicBezTo>
                          <a:pt x="112" y="32"/>
                          <a:pt x="224" y="0"/>
                          <a:pt x="240" y="16"/>
                        </a:cubicBezTo>
                        <a:cubicBezTo>
                          <a:pt x="256" y="32"/>
                          <a:pt x="80" y="136"/>
                          <a:pt x="96" y="160"/>
                        </a:cubicBezTo>
                        <a:cubicBezTo>
                          <a:pt x="112" y="184"/>
                          <a:pt x="320" y="136"/>
                          <a:pt x="336" y="160"/>
                        </a:cubicBezTo>
                        <a:cubicBezTo>
                          <a:pt x="352" y="184"/>
                          <a:pt x="184" y="272"/>
                          <a:pt x="192" y="304"/>
                        </a:cubicBezTo>
                        <a:cubicBezTo>
                          <a:pt x="200" y="336"/>
                          <a:pt x="368" y="328"/>
                          <a:pt x="384" y="352"/>
                        </a:cubicBezTo>
                        <a:cubicBezTo>
                          <a:pt x="400" y="376"/>
                          <a:pt x="272" y="424"/>
                          <a:pt x="288" y="448"/>
                        </a:cubicBezTo>
                        <a:cubicBezTo>
                          <a:pt x="304" y="472"/>
                          <a:pt x="464" y="472"/>
                          <a:pt x="480" y="496"/>
                        </a:cubicBezTo>
                        <a:cubicBezTo>
                          <a:pt x="496" y="520"/>
                          <a:pt x="376" y="568"/>
                          <a:pt x="384" y="592"/>
                        </a:cubicBezTo>
                        <a:cubicBezTo>
                          <a:pt x="392" y="616"/>
                          <a:pt x="512" y="616"/>
                          <a:pt x="528" y="640"/>
                        </a:cubicBezTo>
                        <a:cubicBezTo>
                          <a:pt x="544" y="664"/>
                          <a:pt x="472" y="704"/>
                          <a:pt x="480" y="736"/>
                        </a:cubicBezTo>
                        <a:cubicBezTo>
                          <a:pt x="488" y="768"/>
                          <a:pt x="560" y="800"/>
                          <a:pt x="576" y="832"/>
                        </a:cubicBezTo>
                        <a:cubicBezTo>
                          <a:pt x="592" y="864"/>
                          <a:pt x="560" y="888"/>
                          <a:pt x="576" y="928"/>
                        </a:cubicBezTo>
                        <a:cubicBezTo>
                          <a:pt x="592" y="968"/>
                          <a:pt x="664" y="1024"/>
                          <a:pt x="672" y="1072"/>
                        </a:cubicBezTo>
                        <a:cubicBezTo>
                          <a:pt x="680" y="1120"/>
                          <a:pt x="616" y="1176"/>
                          <a:pt x="624" y="1216"/>
                        </a:cubicBezTo>
                        <a:cubicBezTo>
                          <a:pt x="632" y="1256"/>
                          <a:pt x="712" y="1272"/>
                          <a:pt x="720" y="1312"/>
                        </a:cubicBezTo>
                        <a:cubicBezTo>
                          <a:pt x="728" y="1352"/>
                          <a:pt x="672" y="1408"/>
                          <a:pt x="672" y="1456"/>
                        </a:cubicBezTo>
                        <a:cubicBezTo>
                          <a:pt x="672" y="1504"/>
                          <a:pt x="720" y="1560"/>
                          <a:pt x="720" y="1600"/>
                        </a:cubicBezTo>
                        <a:cubicBezTo>
                          <a:pt x="720" y="1640"/>
                          <a:pt x="664" y="1656"/>
                          <a:pt x="672" y="1696"/>
                        </a:cubicBezTo>
                        <a:cubicBezTo>
                          <a:pt x="680" y="1736"/>
                          <a:pt x="760" y="1792"/>
                          <a:pt x="768" y="1840"/>
                        </a:cubicBezTo>
                        <a:cubicBezTo>
                          <a:pt x="776" y="1888"/>
                          <a:pt x="720" y="1928"/>
                          <a:pt x="720" y="1984"/>
                        </a:cubicBezTo>
                        <a:cubicBezTo>
                          <a:pt x="720" y="2040"/>
                          <a:pt x="768" y="2136"/>
                          <a:pt x="768" y="2176"/>
                        </a:cubicBezTo>
                        <a:cubicBezTo>
                          <a:pt x="768" y="2216"/>
                          <a:pt x="720" y="2192"/>
                          <a:pt x="720" y="2224"/>
                        </a:cubicBezTo>
                        <a:cubicBezTo>
                          <a:pt x="720" y="2256"/>
                          <a:pt x="744" y="2312"/>
                          <a:pt x="768" y="2368"/>
                        </a:cubicBezTo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sp>
              <p:nvSpPr>
                <p:cNvPr id="25" name="Freeform 119"/>
                <p:cNvSpPr>
                  <a:spLocks/>
                </p:cNvSpPr>
                <p:nvPr/>
              </p:nvSpPr>
              <p:spPr bwMode="hidden">
                <a:xfrm rot="20253369">
                  <a:off x="3279" y="1529"/>
                  <a:ext cx="443" cy="837"/>
                </a:xfrm>
                <a:custGeom>
                  <a:avLst/>
                  <a:gdLst/>
                  <a:ahLst/>
                  <a:cxnLst>
                    <a:cxn ang="0">
                      <a:pos x="0" y="64"/>
                    </a:cxn>
                    <a:cxn ang="0">
                      <a:pos x="240" y="16"/>
                    </a:cxn>
                    <a:cxn ang="0">
                      <a:pos x="96" y="160"/>
                    </a:cxn>
                    <a:cxn ang="0">
                      <a:pos x="336" y="160"/>
                    </a:cxn>
                    <a:cxn ang="0">
                      <a:pos x="192" y="304"/>
                    </a:cxn>
                    <a:cxn ang="0">
                      <a:pos x="384" y="352"/>
                    </a:cxn>
                    <a:cxn ang="0">
                      <a:pos x="288" y="448"/>
                    </a:cxn>
                    <a:cxn ang="0">
                      <a:pos x="480" y="496"/>
                    </a:cxn>
                    <a:cxn ang="0">
                      <a:pos x="384" y="592"/>
                    </a:cxn>
                    <a:cxn ang="0">
                      <a:pos x="528" y="640"/>
                    </a:cxn>
                    <a:cxn ang="0">
                      <a:pos x="480" y="736"/>
                    </a:cxn>
                    <a:cxn ang="0">
                      <a:pos x="576" y="832"/>
                    </a:cxn>
                    <a:cxn ang="0">
                      <a:pos x="576" y="928"/>
                    </a:cxn>
                    <a:cxn ang="0">
                      <a:pos x="672" y="1072"/>
                    </a:cxn>
                    <a:cxn ang="0">
                      <a:pos x="624" y="1216"/>
                    </a:cxn>
                    <a:cxn ang="0">
                      <a:pos x="720" y="1312"/>
                    </a:cxn>
                    <a:cxn ang="0">
                      <a:pos x="672" y="1456"/>
                    </a:cxn>
                    <a:cxn ang="0">
                      <a:pos x="720" y="1600"/>
                    </a:cxn>
                    <a:cxn ang="0">
                      <a:pos x="672" y="1696"/>
                    </a:cxn>
                    <a:cxn ang="0">
                      <a:pos x="768" y="1840"/>
                    </a:cxn>
                    <a:cxn ang="0">
                      <a:pos x="720" y="1984"/>
                    </a:cxn>
                    <a:cxn ang="0">
                      <a:pos x="768" y="2176"/>
                    </a:cxn>
                    <a:cxn ang="0">
                      <a:pos x="720" y="2224"/>
                    </a:cxn>
                    <a:cxn ang="0">
                      <a:pos x="768" y="2368"/>
                    </a:cxn>
                  </a:cxnLst>
                  <a:rect l="0" t="0" r="r" b="b"/>
                  <a:pathLst>
                    <a:path w="776" h="2368">
                      <a:moveTo>
                        <a:pt x="0" y="64"/>
                      </a:moveTo>
                      <a:cubicBezTo>
                        <a:pt x="112" y="32"/>
                        <a:pt x="224" y="0"/>
                        <a:pt x="240" y="16"/>
                      </a:cubicBezTo>
                      <a:cubicBezTo>
                        <a:pt x="256" y="32"/>
                        <a:pt x="80" y="136"/>
                        <a:pt x="96" y="160"/>
                      </a:cubicBezTo>
                      <a:cubicBezTo>
                        <a:pt x="112" y="184"/>
                        <a:pt x="320" y="136"/>
                        <a:pt x="336" y="160"/>
                      </a:cubicBezTo>
                      <a:cubicBezTo>
                        <a:pt x="352" y="184"/>
                        <a:pt x="184" y="272"/>
                        <a:pt x="192" y="304"/>
                      </a:cubicBezTo>
                      <a:cubicBezTo>
                        <a:pt x="200" y="336"/>
                        <a:pt x="368" y="328"/>
                        <a:pt x="384" y="352"/>
                      </a:cubicBezTo>
                      <a:cubicBezTo>
                        <a:pt x="400" y="376"/>
                        <a:pt x="272" y="424"/>
                        <a:pt x="288" y="448"/>
                      </a:cubicBezTo>
                      <a:cubicBezTo>
                        <a:pt x="304" y="472"/>
                        <a:pt x="464" y="472"/>
                        <a:pt x="480" y="496"/>
                      </a:cubicBezTo>
                      <a:cubicBezTo>
                        <a:pt x="496" y="520"/>
                        <a:pt x="376" y="568"/>
                        <a:pt x="384" y="592"/>
                      </a:cubicBezTo>
                      <a:cubicBezTo>
                        <a:pt x="392" y="616"/>
                        <a:pt x="512" y="616"/>
                        <a:pt x="528" y="640"/>
                      </a:cubicBezTo>
                      <a:cubicBezTo>
                        <a:pt x="544" y="664"/>
                        <a:pt x="472" y="704"/>
                        <a:pt x="480" y="736"/>
                      </a:cubicBezTo>
                      <a:cubicBezTo>
                        <a:pt x="488" y="768"/>
                        <a:pt x="560" y="800"/>
                        <a:pt x="576" y="832"/>
                      </a:cubicBezTo>
                      <a:cubicBezTo>
                        <a:pt x="592" y="864"/>
                        <a:pt x="560" y="888"/>
                        <a:pt x="576" y="928"/>
                      </a:cubicBezTo>
                      <a:cubicBezTo>
                        <a:pt x="592" y="968"/>
                        <a:pt x="664" y="1024"/>
                        <a:pt x="672" y="1072"/>
                      </a:cubicBezTo>
                      <a:cubicBezTo>
                        <a:pt x="680" y="1120"/>
                        <a:pt x="616" y="1176"/>
                        <a:pt x="624" y="1216"/>
                      </a:cubicBezTo>
                      <a:cubicBezTo>
                        <a:pt x="632" y="1256"/>
                        <a:pt x="712" y="1272"/>
                        <a:pt x="720" y="1312"/>
                      </a:cubicBezTo>
                      <a:cubicBezTo>
                        <a:pt x="728" y="1352"/>
                        <a:pt x="672" y="1408"/>
                        <a:pt x="672" y="1456"/>
                      </a:cubicBezTo>
                      <a:cubicBezTo>
                        <a:pt x="672" y="1504"/>
                        <a:pt x="720" y="1560"/>
                        <a:pt x="720" y="1600"/>
                      </a:cubicBezTo>
                      <a:cubicBezTo>
                        <a:pt x="720" y="1640"/>
                        <a:pt x="664" y="1656"/>
                        <a:pt x="672" y="1696"/>
                      </a:cubicBezTo>
                      <a:cubicBezTo>
                        <a:pt x="680" y="1736"/>
                        <a:pt x="760" y="1792"/>
                        <a:pt x="768" y="1840"/>
                      </a:cubicBezTo>
                      <a:cubicBezTo>
                        <a:pt x="776" y="1888"/>
                        <a:pt x="720" y="1928"/>
                        <a:pt x="720" y="1984"/>
                      </a:cubicBezTo>
                      <a:cubicBezTo>
                        <a:pt x="720" y="2040"/>
                        <a:pt x="768" y="2136"/>
                        <a:pt x="768" y="2176"/>
                      </a:cubicBezTo>
                      <a:cubicBezTo>
                        <a:pt x="768" y="2216"/>
                        <a:pt x="720" y="2192"/>
                        <a:pt x="720" y="2224"/>
                      </a:cubicBezTo>
                      <a:cubicBezTo>
                        <a:pt x="720" y="2256"/>
                        <a:pt x="744" y="2312"/>
                        <a:pt x="768" y="2368"/>
                      </a:cubicBezTo>
                    </a:path>
                  </a:pathLst>
                </a:custGeom>
                <a:noFill/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</p:grpSp>
        <p:grpSp>
          <p:nvGrpSpPr>
            <p:cNvPr id="7" name="Group 120"/>
            <p:cNvGrpSpPr>
              <a:grpSpLocks/>
            </p:cNvGrpSpPr>
            <p:nvPr/>
          </p:nvGrpSpPr>
          <p:grpSpPr bwMode="auto">
            <a:xfrm>
              <a:off x="1476" y="453"/>
              <a:ext cx="4040" cy="2966"/>
              <a:chOff x="210" y="337"/>
              <a:chExt cx="5198" cy="3818"/>
            </a:xfrm>
          </p:grpSpPr>
          <p:sp>
            <p:nvSpPr>
              <p:cNvPr id="8" name="Freeform 121"/>
              <p:cNvSpPr>
                <a:spLocks/>
              </p:cNvSpPr>
              <p:nvPr/>
            </p:nvSpPr>
            <p:spPr bwMode="hidden">
              <a:xfrm flipH="1">
                <a:off x="1934" y="2382"/>
                <a:ext cx="485" cy="147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Arc 122"/>
              <p:cNvSpPr>
                <a:spLocks/>
              </p:cNvSpPr>
              <p:nvPr/>
            </p:nvSpPr>
            <p:spPr bwMode="hidden">
              <a:xfrm flipH="1">
                <a:off x="1054" y="1851"/>
                <a:ext cx="2122" cy="2304"/>
              </a:xfrm>
              <a:custGeom>
                <a:avLst/>
                <a:gdLst>
                  <a:gd name="G0" fmla="+- 0 0 0"/>
                  <a:gd name="G1" fmla="+- 20897 0 0"/>
                  <a:gd name="G2" fmla="+- 21600 0 0"/>
                  <a:gd name="T0" fmla="*/ 5467 w 21600"/>
                  <a:gd name="T1" fmla="*/ 0 h 21602"/>
                  <a:gd name="T2" fmla="*/ 21589 w 21600"/>
                  <a:gd name="T3" fmla="*/ 21602 h 21602"/>
                  <a:gd name="T4" fmla="*/ 0 w 21600"/>
                  <a:gd name="T5" fmla="*/ 20897 h 216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Arc 123"/>
              <p:cNvSpPr>
                <a:spLocks/>
              </p:cNvSpPr>
              <p:nvPr/>
            </p:nvSpPr>
            <p:spPr bwMode="hidden">
              <a:xfrm flipH="1">
                <a:off x="1266" y="1480"/>
                <a:ext cx="1244" cy="2379"/>
              </a:xfrm>
              <a:custGeom>
                <a:avLst/>
                <a:gdLst>
                  <a:gd name="G0" fmla="+- 7340 0 0"/>
                  <a:gd name="G1" fmla="+- 21600 0 0"/>
                  <a:gd name="G2" fmla="+- 21600 0 0"/>
                  <a:gd name="T0" fmla="*/ 0 w 28940"/>
                  <a:gd name="T1" fmla="*/ 1285 h 22305"/>
                  <a:gd name="T2" fmla="*/ 28929 w 28940"/>
                  <a:gd name="T3" fmla="*/ 22305 h 22305"/>
                  <a:gd name="T4" fmla="*/ 7340 w 28940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Arc 124"/>
              <p:cNvSpPr>
                <a:spLocks/>
              </p:cNvSpPr>
              <p:nvPr/>
            </p:nvSpPr>
            <p:spPr bwMode="hidden">
              <a:xfrm flipH="1">
                <a:off x="210" y="1169"/>
                <a:ext cx="2376" cy="2379"/>
              </a:xfrm>
              <a:custGeom>
                <a:avLst/>
                <a:gdLst>
                  <a:gd name="G0" fmla="+- 12855 0 0"/>
                  <a:gd name="G1" fmla="+- 21600 0 0"/>
                  <a:gd name="G2" fmla="+- 21600 0 0"/>
                  <a:gd name="T0" fmla="*/ 0 w 34455"/>
                  <a:gd name="T1" fmla="*/ 4241 h 22305"/>
                  <a:gd name="T2" fmla="*/ 34444 w 34455"/>
                  <a:gd name="T3" fmla="*/ 22305 h 22305"/>
                  <a:gd name="T4" fmla="*/ 12855 w 34455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Arc 125"/>
              <p:cNvSpPr>
                <a:spLocks/>
              </p:cNvSpPr>
              <p:nvPr/>
            </p:nvSpPr>
            <p:spPr bwMode="hidden">
              <a:xfrm>
                <a:off x="2840" y="1503"/>
                <a:ext cx="381" cy="2379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Arc 126"/>
              <p:cNvSpPr>
                <a:spLocks/>
              </p:cNvSpPr>
              <p:nvPr/>
            </p:nvSpPr>
            <p:spPr bwMode="hidden">
              <a:xfrm>
                <a:off x="2940" y="1492"/>
                <a:ext cx="1004" cy="2379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Freeform 127"/>
              <p:cNvSpPr>
                <a:spLocks/>
              </p:cNvSpPr>
              <p:nvPr/>
            </p:nvSpPr>
            <p:spPr bwMode="hidden">
              <a:xfrm>
                <a:off x="3300" y="2635"/>
                <a:ext cx="485" cy="147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Freeform 128"/>
              <p:cNvSpPr>
                <a:spLocks/>
              </p:cNvSpPr>
              <p:nvPr/>
            </p:nvSpPr>
            <p:spPr bwMode="hidden">
              <a:xfrm rot="19660755" flipV="1">
                <a:off x="2547" y="2149"/>
                <a:ext cx="441" cy="838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Freeform 129"/>
              <p:cNvSpPr>
                <a:spLocks/>
              </p:cNvSpPr>
              <p:nvPr/>
            </p:nvSpPr>
            <p:spPr bwMode="hidden">
              <a:xfrm flipH="1">
                <a:off x="489" y="2503"/>
                <a:ext cx="1085" cy="1524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" name="Freeform 130"/>
              <p:cNvSpPr>
                <a:spLocks/>
              </p:cNvSpPr>
              <p:nvPr/>
            </p:nvSpPr>
            <p:spPr bwMode="hidden">
              <a:xfrm flipH="1">
                <a:off x="1000" y="893"/>
                <a:ext cx="696" cy="1524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8" name="Freeform 131"/>
              <p:cNvSpPr>
                <a:spLocks/>
              </p:cNvSpPr>
              <p:nvPr/>
            </p:nvSpPr>
            <p:spPr bwMode="hidden">
              <a:xfrm>
                <a:off x="4401" y="2279"/>
                <a:ext cx="1007" cy="1600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" name="Freeform 132"/>
              <p:cNvSpPr>
                <a:spLocks/>
              </p:cNvSpPr>
              <p:nvPr/>
            </p:nvSpPr>
            <p:spPr bwMode="hidden">
              <a:xfrm>
                <a:off x="3878" y="1470"/>
                <a:ext cx="1518" cy="106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" name="Freeform 133"/>
              <p:cNvSpPr>
                <a:spLocks/>
              </p:cNvSpPr>
              <p:nvPr/>
            </p:nvSpPr>
            <p:spPr bwMode="hidden">
              <a:xfrm>
                <a:off x="3934" y="337"/>
                <a:ext cx="664" cy="1434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1" name="Freeform 134"/>
              <p:cNvSpPr>
                <a:spLocks/>
              </p:cNvSpPr>
              <p:nvPr/>
            </p:nvSpPr>
            <p:spPr bwMode="hidden">
              <a:xfrm rot="1346631" flipH="1">
                <a:off x="1702" y="1506"/>
                <a:ext cx="440" cy="83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360583" name="Rectangle 135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7213"/>
            <a:ext cx="7772400" cy="1627187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60584" name="Rectangle 13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7" name="Rectangle 137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8" name="Rectangle 13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9" name="Rectangle 13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375FC-5D67-4BD1-BAA5-3A6B4DE620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514265-6C87-4D10-8D02-B24C2CAEB0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542C67-7DD3-43D2-B9B7-8694BFC2C2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9AE60E-B807-42AC-9AF7-B5B8A00D37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594F40-67FF-4291-A9C5-758DC6A5DF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CC74BA-DD18-4950-9850-4A61722515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ABF216-6476-4A39-97C0-C2BFBE4D93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B6CEB0-81C8-46C4-99D6-35F7FC381FC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E07D28-8DC7-4DB1-9E18-9E7CAE50F9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8EEF34-30C8-40A6-A55D-4689D58789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D8F8E7-74A9-400D-80C7-F6A3FCB7D0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01625"/>
            <a:ext cx="1943100" cy="57943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01625"/>
            <a:ext cx="5676900" cy="57943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DF9747-08D9-4E36-AC60-E8EB746589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F3CC4C-5312-49BD-B7F7-420F7B71E6A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90926A-FAD5-4864-A73D-7DAE2B9AAFD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26B417-2694-469B-B51E-6B26FBB3C52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8D7106-5935-43F6-8DAE-0AAAC46E292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B56774-F73A-4262-81FE-DCB2F042FD9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17FF56-C757-40B9-8DEC-6B8893095FC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6829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 b="0">
                <a:latin typeface="+mj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6829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+mj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6829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+mj-lt"/>
              </a:defRPr>
            </a:lvl1pPr>
          </a:lstStyle>
          <a:p>
            <a:pPr>
              <a:defRPr/>
            </a:pPr>
            <a:fld id="{8B1C25AA-00B9-4B2C-A4CE-E3325CBF17A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268295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68296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  <p:sldLayoutId id="2147483749" r:id="rId9"/>
    <p:sldLayoutId id="2147483750" r:id="rId10"/>
    <p:sldLayoutId id="2147483751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113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13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b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13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>
                <a:latin typeface="+mn-lt"/>
                <a:cs typeface="+mn-cs"/>
              </a:defRPr>
            </a:lvl1pPr>
          </a:lstStyle>
          <a:p>
            <a:pPr>
              <a:defRPr/>
            </a:pPr>
            <a:fld id="{5F2F8B40-E59A-4277-B22C-2D843B8AEA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6303963" y="0"/>
            <a:ext cx="2840037" cy="3254375"/>
            <a:chOff x="3115" y="0"/>
            <a:chExt cx="2170" cy="2486"/>
          </a:xfrm>
        </p:grpSpPr>
        <p:grpSp>
          <p:nvGrpSpPr>
            <p:cNvPr id="3080" name="Group 3"/>
            <p:cNvGrpSpPr>
              <a:grpSpLocks/>
            </p:cNvGrpSpPr>
            <p:nvPr/>
          </p:nvGrpSpPr>
          <p:grpSpPr bwMode="auto">
            <a:xfrm>
              <a:off x="4080" y="1910"/>
              <a:ext cx="768" cy="576"/>
              <a:chOff x="0" y="0"/>
              <a:chExt cx="768" cy="576"/>
            </a:xfrm>
          </p:grpSpPr>
          <p:sp>
            <p:nvSpPr>
              <p:cNvPr id="359428" name="Oval 4"/>
              <p:cNvSpPr>
                <a:spLocks noChangeArrowheads="1"/>
              </p:cNvSpPr>
              <p:nvPr/>
            </p:nvSpPr>
            <p:spPr bwMode="hidden">
              <a:xfrm>
                <a:off x="2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9429" name="Oval 5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7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3081" name="Group 6"/>
            <p:cNvGrpSpPr>
              <a:grpSpLocks/>
            </p:cNvGrpSpPr>
            <p:nvPr/>
          </p:nvGrpSpPr>
          <p:grpSpPr bwMode="auto">
            <a:xfrm>
              <a:off x="4257" y="1103"/>
              <a:ext cx="768" cy="576"/>
              <a:chOff x="0" y="0"/>
              <a:chExt cx="768" cy="576"/>
            </a:xfrm>
          </p:grpSpPr>
          <p:sp>
            <p:nvSpPr>
              <p:cNvPr id="359431" name="Oval 7"/>
              <p:cNvSpPr>
                <a:spLocks noChangeArrowheads="1"/>
              </p:cNvSpPr>
              <p:nvPr/>
            </p:nvSpPr>
            <p:spPr bwMode="hidden">
              <a:xfrm>
                <a:off x="-2" y="2"/>
                <a:ext cx="770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9432" name="Oval 8"/>
              <p:cNvSpPr>
                <a:spLocks noChangeArrowheads="1"/>
              </p:cNvSpPr>
              <p:nvPr/>
            </p:nvSpPr>
            <p:spPr bwMode="hidden">
              <a:xfrm>
                <a:off x="276" y="254"/>
                <a:ext cx="186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3082" name="Group 9"/>
            <p:cNvGrpSpPr>
              <a:grpSpLocks/>
            </p:cNvGrpSpPr>
            <p:nvPr/>
          </p:nvGrpSpPr>
          <p:grpSpPr bwMode="auto">
            <a:xfrm>
              <a:off x="3134" y="0"/>
              <a:ext cx="768" cy="576"/>
              <a:chOff x="0" y="0"/>
              <a:chExt cx="768" cy="576"/>
            </a:xfrm>
          </p:grpSpPr>
          <p:sp>
            <p:nvSpPr>
              <p:cNvPr id="359434" name="Oval 10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9435" name="Oval 11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7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3083" name="Group 12"/>
            <p:cNvGrpSpPr>
              <a:grpSpLocks/>
            </p:cNvGrpSpPr>
            <p:nvPr/>
          </p:nvGrpSpPr>
          <p:grpSpPr bwMode="auto">
            <a:xfrm>
              <a:off x="3115" y="0"/>
              <a:ext cx="2170" cy="1702"/>
              <a:chOff x="3115" y="0"/>
              <a:chExt cx="2170" cy="1702"/>
            </a:xfrm>
          </p:grpSpPr>
          <p:grpSp>
            <p:nvGrpSpPr>
              <p:cNvPr id="3084" name="Group 13"/>
              <p:cNvGrpSpPr>
                <a:grpSpLocks/>
              </p:cNvGrpSpPr>
              <p:nvPr/>
            </p:nvGrpSpPr>
            <p:grpSpPr bwMode="auto">
              <a:xfrm>
                <a:off x="3640" y="308"/>
                <a:ext cx="1145" cy="844"/>
                <a:chOff x="1265" y="814"/>
                <a:chExt cx="2919" cy="2151"/>
              </a:xfrm>
            </p:grpSpPr>
            <p:sp>
              <p:nvSpPr>
                <p:cNvPr id="359438" name="Oval 14"/>
                <p:cNvSpPr>
                  <a:spLocks noChangeArrowheads="1"/>
                </p:cNvSpPr>
                <p:nvPr/>
              </p:nvSpPr>
              <p:spPr bwMode="hidden">
                <a:xfrm>
                  <a:off x="1266" y="814"/>
                  <a:ext cx="2919" cy="2151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2"/>
                    </a:gs>
                    <a:gs pos="100000">
                      <a:schemeClr val="bg1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59439" name="Oval 15"/>
                <p:cNvSpPr>
                  <a:spLocks noChangeArrowheads="1"/>
                </p:cNvSpPr>
                <p:nvPr/>
              </p:nvSpPr>
              <p:spPr bwMode="hidden">
                <a:xfrm>
                  <a:off x="2382" y="1602"/>
                  <a:ext cx="578" cy="405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2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grpSp>
            <p:nvGrpSpPr>
              <p:cNvPr id="3085" name="Group 16"/>
              <p:cNvGrpSpPr>
                <a:grpSpLocks/>
              </p:cNvGrpSpPr>
              <p:nvPr/>
            </p:nvGrpSpPr>
            <p:grpSpPr bwMode="auto">
              <a:xfrm>
                <a:off x="3115" y="0"/>
                <a:ext cx="2145" cy="1702"/>
                <a:chOff x="3115" y="0"/>
                <a:chExt cx="2145" cy="1702"/>
              </a:xfrm>
            </p:grpSpPr>
            <p:grpSp>
              <p:nvGrpSpPr>
                <p:cNvPr id="3108" name="Group 17"/>
                <p:cNvGrpSpPr>
                  <a:grpSpLocks/>
                </p:cNvGrpSpPr>
                <p:nvPr/>
              </p:nvGrpSpPr>
              <p:grpSpPr bwMode="auto">
                <a:xfrm>
                  <a:off x="4505" y="589"/>
                  <a:ext cx="493" cy="912"/>
                  <a:chOff x="3471" y="1530"/>
                  <a:chExt cx="1258" cy="2327"/>
                </a:xfrm>
              </p:grpSpPr>
              <p:sp>
                <p:nvSpPr>
                  <p:cNvPr id="359442" name="Freeform 18"/>
                  <p:cNvSpPr>
                    <a:spLocks/>
                  </p:cNvSpPr>
                  <p:nvPr/>
                </p:nvSpPr>
                <p:spPr bwMode="hidden">
                  <a:xfrm rot="2711884">
                    <a:off x="2769" y="2236"/>
                    <a:ext cx="1717" cy="313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359443" name="Freeform 19"/>
                  <p:cNvSpPr>
                    <a:spLocks/>
                  </p:cNvSpPr>
                  <p:nvPr/>
                </p:nvSpPr>
                <p:spPr bwMode="hidden">
                  <a:xfrm rot="2711884">
                    <a:off x="4022" y="3146"/>
                    <a:ext cx="922" cy="48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3109" name="Group 20"/>
                <p:cNvGrpSpPr>
                  <a:grpSpLocks/>
                </p:cNvGrpSpPr>
                <p:nvPr/>
              </p:nvGrpSpPr>
              <p:grpSpPr bwMode="auto">
                <a:xfrm>
                  <a:off x="4267" y="781"/>
                  <a:ext cx="966" cy="522"/>
                  <a:chOff x="2864" y="2019"/>
                  <a:chExt cx="2463" cy="1332"/>
                </a:xfrm>
              </p:grpSpPr>
              <p:sp>
                <p:nvSpPr>
                  <p:cNvPr id="359445" name="Freeform 21"/>
                  <p:cNvSpPr>
                    <a:spLocks/>
                  </p:cNvSpPr>
                  <p:nvPr/>
                </p:nvSpPr>
                <p:spPr bwMode="hidden">
                  <a:xfrm rot="2104081">
                    <a:off x="2865" y="2019"/>
                    <a:ext cx="1812" cy="34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359446" name="Freeform 22"/>
                  <p:cNvSpPr>
                    <a:spLocks/>
                  </p:cNvSpPr>
                  <p:nvPr/>
                </p:nvSpPr>
                <p:spPr bwMode="hidden">
                  <a:xfrm rot="2104081">
                    <a:off x="4352" y="2805"/>
                    <a:ext cx="974" cy="54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3110" name="Group 23"/>
                <p:cNvGrpSpPr>
                  <a:grpSpLocks/>
                </p:cNvGrpSpPr>
                <p:nvPr/>
              </p:nvGrpSpPr>
              <p:grpSpPr bwMode="auto">
                <a:xfrm>
                  <a:off x="4280" y="707"/>
                  <a:ext cx="971" cy="417"/>
                  <a:chOff x="2897" y="1832"/>
                  <a:chExt cx="2477" cy="1064"/>
                </a:xfrm>
              </p:grpSpPr>
              <p:sp>
                <p:nvSpPr>
                  <p:cNvPr id="359448" name="Freeform 24"/>
                  <p:cNvSpPr>
                    <a:spLocks/>
                  </p:cNvSpPr>
                  <p:nvPr/>
                </p:nvSpPr>
                <p:spPr bwMode="hidden">
                  <a:xfrm rot="1582915">
                    <a:off x="2896" y="1832"/>
                    <a:ext cx="1736" cy="303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359449" name="Freeform 25"/>
                  <p:cNvSpPr>
                    <a:spLocks/>
                  </p:cNvSpPr>
                  <p:nvPr/>
                </p:nvSpPr>
                <p:spPr bwMode="hidden">
                  <a:xfrm rot="1582915">
                    <a:off x="4443" y="2420"/>
                    <a:ext cx="931" cy="477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3111" name="Group 26"/>
                <p:cNvGrpSpPr>
                  <a:grpSpLocks/>
                </p:cNvGrpSpPr>
                <p:nvPr/>
              </p:nvGrpSpPr>
              <p:grpSpPr bwMode="auto">
                <a:xfrm>
                  <a:off x="4291" y="630"/>
                  <a:ext cx="969" cy="364"/>
                  <a:chOff x="2924" y="1636"/>
                  <a:chExt cx="2472" cy="927"/>
                </a:xfrm>
              </p:grpSpPr>
              <p:sp>
                <p:nvSpPr>
                  <p:cNvPr id="359451" name="Freeform 27"/>
                  <p:cNvSpPr>
                    <a:spLocks/>
                  </p:cNvSpPr>
                  <p:nvPr/>
                </p:nvSpPr>
                <p:spPr bwMode="hidden">
                  <a:xfrm rot="1080363">
                    <a:off x="2919" y="1631"/>
                    <a:ext cx="1677" cy="33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359452" name="Freeform 28"/>
                  <p:cNvSpPr>
                    <a:spLocks/>
                  </p:cNvSpPr>
                  <p:nvPr/>
                </p:nvSpPr>
                <p:spPr bwMode="hidden">
                  <a:xfrm rot="1080363">
                    <a:off x="4491" y="2033"/>
                    <a:ext cx="900" cy="52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3112" name="Group 29"/>
                <p:cNvGrpSpPr>
                  <a:grpSpLocks/>
                </p:cNvGrpSpPr>
                <p:nvPr/>
              </p:nvGrpSpPr>
              <p:grpSpPr bwMode="auto">
                <a:xfrm>
                  <a:off x="4304" y="543"/>
                  <a:ext cx="918" cy="258"/>
                  <a:chOff x="2958" y="1414"/>
                  <a:chExt cx="2342" cy="657"/>
                </a:xfrm>
              </p:grpSpPr>
              <p:sp>
                <p:nvSpPr>
                  <p:cNvPr id="359454" name="Freeform 30"/>
                  <p:cNvSpPr>
                    <a:spLocks/>
                  </p:cNvSpPr>
                  <p:nvPr/>
                </p:nvSpPr>
                <p:spPr bwMode="hidden">
                  <a:xfrm rot="463793">
                    <a:off x="2957" y="1415"/>
                    <a:ext cx="1544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359455" name="Freeform 31"/>
                  <p:cNvSpPr>
                    <a:spLocks/>
                  </p:cNvSpPr>
                  <p:nvPr/>
                </p:nvSpPr>
                <p:spPr bwMode="hidden">
                  <a:xfrm rot="463793">
                    <a:off x="4470" y="1581"/>
                    <a:ext cx="829" cy="48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3113" name="Group 32"/>
                <p:cNvGrpSpPr>
                  <a:grpSpLocks/>
                </p:cNvGrpSpPr>
                <p:nvPr/>
              </p:nvGrpSpPr>
              <p:grpSpPr bwMode="auto">
                <a:xfrm>
                  <a:off x="4314" y="487"/>
                  <a:ext cx="843" cy="134"/>
                  <a:chOff x="2983" y="1269"/>
                  <a:chExt cx="2150" cy="343"/>
                </a:xfrm>
              </p:grpSpPr>
              <p:sp>
                <p:nvSpPr>
                  <p:cNvPr id="359457" name="Freeform 33"/>
                  <p:cNvSpPr>
                    <a:spLocks/>
                  </p:cNvSpPr>
                  <p:nvPr/>
                </p:nvSpPr>
                <p:spPr bwMode="hidden">
                  <a:xfrm rot="-84182">
                    <a:off x="2982" y="1286"/>
                    <a:ext cx="1404" cy="220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359458" name="Freeform 34"/>
                  <p:cNvSpPr>
                    <a:spLocks/>
                  </p:cNvSpPr>
                  <p:nvPr/>
                </p:nvSpPr>
                <p:spPr bwMode="hidden">
                  <a:xfrm rot="-84182">
                    <a:off x="4377" y="1264"/>
                    <a:ext cx="755" cy="34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3114" name="Group 35"/>
                <p:cNvGrpSpPr>
                  <a:grpSpLocks/>
                </p:cNvGrpSpPr>
                <p:nvPr/>
              </p:nvGrpSpPr>
              <p:grpSpPr bwMode="auto">
                <a:xfrm>
                  <a:off x="4296" y="349"/>
                  <a:ext cx="737" cy="167"/>
                  <a:chOff x="2938" y="917"/>
                  <a:chExt cx="1879" cy="427"/>
                </a:xfrm>
              </p:grpSpPr>
              <p:sp>
                <p:nvSpPr>
                  <p:cNvPr id="359460" name="Freeform 36"/>
                  <p:cNvSpPr>
                    <a:spLocks/>
                  </p:cNvSpPr>
                  <p:nvPr/>
                </p:nvSpPr>
                <p:spPr bwMode="hidden">
                  <a:xfrm rot="-802576">
                    <a:off x="2933" y="1128"/>
                    <a:ext cx="1237" cy="211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359461" name="Freeform 37"/>
                  <p:cNvSpPr>
                    <a:spLocks/>
                  </p:cNvSpPr>
                  <p:nvPr/>
                </p:nvSpPr>
                <p:spPr bwMode="hidden">
                  <a:xfrm rot="-802576">
                    <a:off x="4151" y="918"/>
                    <a:ext cx="665" cy="33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3115" name="Group 38"/>
                <p:cNvGrpSpPr>
                  <a:grpSpLocks/>
                </p:cNvGrpSpPr>
                <p:nvPr/>
              </p:nvGrpSpPr>
              <p:grpSpPr bwMode="auto">
                <a:xfrm>
                  <a:off x="3394" y="637"/>
                  <a:ext cx="493" cy="912"/>
                  <a:chOff x="637" y="1653"/>
                  <a:chExt cx="1257" cy="2326"/>
                </a:xfrm>
              </p:grpSpPr>
              <p:sp>
                <p:nvSpPr>
                  <p:cNvPr id="359463" name="Freeform 39"/>
                  <p:cNvSpPr>
                    <a:spLocks/>
                  </p:cNvSpPr>
                  <p:nvPr/>
                </p:nvSpPr>
                <p:spPr bwMode="hidden">
                  <a:xfrm rot="18888116" flipH="1">
                    <a:off x="875" y="2354"/>
                    <a:ext cx="1723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359464" name="Freeform 40"/>
                  <p:cNvSpPr>
                    <a:spLocks/>
                  </p:cNvSpPr>
                  <p:nvPr/>
                </p:nvSpPr>
                <p:spPr bwMode="hidden">
                  <a:xfrm rot="18888116" flipH="1">
                    <a:off x="419" y="3271"/>
                    <a:ext cx="925" cy="48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3116" name="Group 41"/>
                <p:cNvGrpSpPr>
                  <a:grpSpLocks/>
                </p:cNvGrpSpPr>
                <p:nvPr/>
              </p:nvGrpSpPr>
              <p:grpSpPr bwMode="auto">
                <a:xfrm>
                  <a:off x="3142" y="850"/>
                  <a:ext cx="966" cy="522"/>
                  <a:chOff x="-5" y="2196"/>
                  <a:chExt cx="2463" cy="1332"/>
                </a:xfrm>
              </p:grpSpPr>
              <p:sp>
                <p:nvSpPr>
                  <p:cNvPr id="359466" name="Freeform 42"/>
                  <p:cNvSpPr>
                    <a:spLocks/>
                  </p:cNvSpPr>
                  <p:nvPr/>
                </p:nvSpPr>
                <p:spPr bwMode="hidden">
                  <a:xfrm rot="19495919" flipH="1">
                    <a:off x="644" y="2196"/>
                    <a:ext cx="1809" cy="34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359467" name="Freeform 43"/>
                  <p:cNvSpPr>
                    <a:spLocks/>
                  </p:cNvSpPr>
                  <p:nvPr/>
                </p:nvSpPr>
                <p:spPr bwMode="hidden">
                  <a:xfrm rot="19495919" flipH="1">
                    <a:off x="-6" y="2982"/>
                    <a:ext cx="971" cy="54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3117" name="Group 44"/>
                <p:cNvGrpSpPr>
                  <a:grpSpLocks/>
                </p:cNvGrpSpPr>
                <p:nvPr/>
              </p:nvGrpSpPr>
              <p:grpSpPr bwMode="auto">
                <a:xfrm>
                  <a:off x="3124" y="777"/>
                  <a:ext cx="971" cy="417"/>
                  <a:chOff x="-52" y="2009"/>
                  <a:chExt cx="2477" cy="1064"/>
                </a:xfrm>
              </p:grpSpPr>
              <p:sp>
                <p:nvSpPr>
                  <p:cNvPr id="359469" name="Freeform 45"/>
                  <p:cNvSpPr>
                    <a:spLocks/>
                  </p:cNvSpPr>
                  <p:nvPr/>
                </p:nvSpPr>
                <p:spPr bwMode="hidden">
                  <a:xfrm rot="20017085" flipH="1">
                    <a:off x="689" y="2010"/>
                    <a:ext cx="1736" cy="303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359470" name="Freeform 46"/>
                  <p:cNvSpPr>
                    <a:spLocks/>
                  </p:cNvSpPr>
                  <p:nvPr/>
                </p:nvSpPr>
                <p:spPr bwMode="hidden">
                  <a:xfrm rot="20017085" flipH="1">
                    <a:off x="-53" y="2598"/>
                    <a:ext cx="931" cy="470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3118" name="Group 47"/>
                <p:cNvGrpSpPr>
                  <a:grpSpLocks/>
                </p:cNvGrpSpPr>
                <p:nvPr/>
              </p:nvGrpSpPr>
              <p:grpSpPr bwMode="auto">
                <a:xfrm>
                  <a:off x="3115" y="700"/>
                  <a:ext cx="969" cy="363"/>
                  <a:chOff x="-74" y="1813"/>
                  <a:chExt cx="2472" cy="927"/>
                </a:xfrm>
              </p:grpSpPr>
              <p:sp>
                <p:nvSpPr>
                  <p:cNvPr id="359472" name="Freeform 48"/>
                  <p:cNvSpPr>
                    <a:spLocks/>
                  </p:cNvSpPr>
                  <p:nvPr/>
                </p:nvSpPr>
                <p:spPr bwMode="hidden">
                  <a:xfrm rot="20519637" flipH="1">
                    <a:off x="721" y="1812"/>
                    <a:ext cx="1677" cy="331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359473" name="Freeform 49"/>
                  <p:cNvSpPr>
                    <a:spLocks/>
                  </p:cNvSpPr>
                  <p:nvPr/>
                </p:nvSpPr>
                <p:spPr bwMode="hidden">
                  <a:xfrm rot="20519637" flipH="1">
                    <a:off x="-74" y="2212"/>
                    <a:ext cx="900" cy="523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3119" name="Group 50"/>
                <p:cNvGrpSpPr>
                  <a:grpSpLocks/>
                </p:cNvGrpSpPr>
                <p:nvPr/>
              </p:nvGrpSpPr>
              <p:grpSpPr bwMode="auto">
                <a:xfrm>
                  <a:off x="3153" y="613"/>
                  <a:ext cx="918" cy="257"/>
                  <a:chOff x="22" y="1591"/>
                  <a:chExt cx="2342" cy="657"/>
                </a:xfrm>
              </p:grpSpPr>
              <p:sp>
                <p:nvSpPr>
                  <p:cNvPr id="359475" name="Freeform 51"/>
                  <p:cNvSpPr>
                    <a:spLocks/>
                  </p:cNvSpPr>
                  <p:nvPr/>
                </p:nvSpPr>
                <p:spPr bwMode="hidden">
                  <a:xfrm rot="21136207" flipH="1">
                    <a:off x="819" y="1586"/>
                    <a:ext cx="1544" cy="313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359476" name="Freeform 52"/>
                  <p:cNvSpPr>
                    <a:spLocks/>
                  </p:cNvSpPr>
                  <p:nvPr/>
                </p:nvSpPr>
                <p:spPr bwMode="hidden">
                  <a:xfrm rot="21136207" flipH="1">
                    <a:off x="21" y="1757"/>
                    <a:ext cx="829" cy="490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3120" name="Group 53"/>
                <p:cNvGrpSpPr>
                  <a:grpSpLocks/>
                </p:cNvGrpSpPr>
                <p:nvPr/>
              </p:nvGrpSpPr>
              <p:grpSpPr bwMode="auto">
                <a:xfrm>
                  <a:off x="3218" y="556"/>
                  <a:ext cx="843" cy="134"/>
                  <a:chOff x="189" y="1446"/>
                  <a:chExt cx="2150" cy="343"/>
                </a:xfrm>
              </p:grpSpPr>
              <p:sp>
                <p:nvSpPr>
                  <p:cNvPr id="359478" name="Freeform 54"/>
                  <p:cNvSpPr>
                    <a:spLocks/>
                  </p:cNvSpPr>
                  <p:nvPr/>
                </p:nvSpPr>
                <p:spPr bwMode="hidden">
                  <a:xfrm rot="84182" flipH="1">
                    <a:off x="935" y="1463"/>
                    <a:ext cx="1404" cy="220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359479" name="Freeform 55"/>
                  <p:cNvSpPr>
                    <a:spLocks/>
                  </p:cNvSpPr>
                  <p:nvPr/>
                </p:nvSpPr>
                <p:spPr bwMode="hidden">
                  <a:xfrm rot="84182" flipH="1">
                    <a:off x="189" y="1441"/>
                    <a:ext cx="755" cy="34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3121" name="Group 56"/>
                <p:cNvGrpSpPr>
                  <a:grpSpLocks/>
                </p:cNvGrpSpPr>
                <p:nvPr/>
              </p:nvGrpSpPr>
              <p:grpSpPr bwMode="auto">
                <a:xfrm>
                  <a:off x="3342" y="418"/>
                  <a:ext cx="737" cy="167"/>
                  <a:chOff x="505" y="1094"/>
                  <a:chExt cx="1879" cy="427"/>
                </a:xfrm>
              </p:grpSpPr>
              <p:sp>
                <p:nvSpPr>
                  <p:cNvPr id="359481" name="Freeform 57"/>
                  <p:cNvSpPr>
                    <a:spLocks/>
                  </p:cNvSpPr>
                  <p:nvPr/>
                </p:nvSpPr>
                <p:spPr bwMode="hidden">
                  <a:xfrm rot="802576" flipH="1">
                    <a:off x="1151" y="1306"/>
                    <a:ext cx="1234" cy="21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359482" name="Freeform 58"/>
                  <p:cNvSpPr>
                    <a:spLocks/>
                  </p:cNvSpPr>
                  <p:nvPr/>
                </p:nvSpPr>
                <p:spPr bwMode="hidden">
                  <a:xfrm rot="802576" flipH="1">
                    <a:off x="505" y="1095"/>
                    <a:ext cx="662" cy="33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3122" name="Group 59"/>
                <p:cNvGrpSpPr>
                  <a:grpSpLocks/>
                </p:cNvGrpSpPr>
                <p:nvPr/>
              </p:nvGrpSpPr>
              <p:grpSpPr bwMode="auto">
                <a:xfrm>
                  <a:off x="3386" y="341"/>
                  <a:ext cx="725" cy="218"/>
                  <a:chOff x="616" y="899"/>
                  <a:chExt cx="1850" cy="554"/>
                </a:xfrm>
              </p:grpSpPr>
              <p:sp>
                <p:nvSpPr>
                  <p:cNvPr id="359484" name="Freeform 60"/>
                  <p:cNvSpPr>
                    <a:spLocks/>
                  </p:cNvSpPr>
                  <p:nvPr/>
                </p:nvSpPr>
                <p:spPr bwMode="hidden">
                  <a:xfrm rot="1277471" flipH="1">
                    <a:off x="1231" y="1237"/>
                    <a:ext cx="1235" cy="21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359485" name="Freeform 61"/>
                  <p:cNvSpPr>
                    <a:spLocks/>
                  </p:cNvSpPr>
                  <p:nvPr/>
                </p:nvSpPr>
                <p:spPr bwMode="hidden">
                  <a:xfrm rot="1277471" flipH="1">
                    <a:off x="615" y="898"/>
                    <a:ext cx="662" cy="33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3123" name="Group 62"/>
                <p:cNvGrpSpPr>
                  <a:grpSpLocks/>
                </p:cNvGrpSpPr>
                <p:nvPr/>
              </p:nvGrpSpPr>
              <p:grpSpPr bwMode="auto">
                <a:xfrm>
                  <a:off x="3472" y="231"/>
                  <a:ext cx="693" cy="291"/>
                  <a:chOff x="3472" y="231"/>
                  <a:chExt cx="693" cy="291"/>
                </a:xfrm>
              </p:grpSpPr>
              <p:sp>
                <p:nvSpPr>
                  <p:cNvPr id="359487" name="Freeform 63"/>
                  <p:cNvSpPr>
                    <a:spLocks/>
                  </p:cNvSpPr>
                  <p:nvPr/>
                </p:nvSpPr>
                <p:spPr bwMode="hidden">
                  <a:xfrm rot="2028410" flipH="1">
                    <a:off x="3679" y="438"/>
                    <a:ext cx="484" cy="8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359488" name="Freeform 64"/>
                  <p:cNvSpPr>
                    <a:spLocks/>
                  </p:cNvSpPr>
                  <p:nvPr/>
                </p:nvSpPr>
                <p:spPr bwMode="hidden">
                  <a:xfrm rot="2028410" flipH="1">
                    <a:off x="3472" y="229"/>
                    <a:ext cx="260" cy="132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3124" name="Group 65"/>
                <p:cNvGrpSpPr>
                  <a:grpSpLocks/>
                </p:cNvGrpSpPr>
                <p:nvPr/>
              </p:nvGrpSpPr>
              <p:grpSpPr bwMode="auto">
                <a:xfrm>
                  <a:off x="3554" y="118"/>
                  <a:ext cx="664" cy="349"/>
                  <a:chOff x="3554" y="118"/>
                  <a:chExt cx="664" cy="349"/>
                </a:xfrm>
              </p:grpSpPr>
              <p:sp>
                <p:nvSpPr>
                  <p:cNvPr id="359490" name="Freeform 66"/>
                  <p:cNvSpPr>
                    <a:spLocks/>
                  </p:cNvSpPr>
                  <p:nvPr/>
                </p:nvSpPr>
                <p:spPr bwMode="hidden">
                  <a:xfrm rot="2664424" flipH="1">
                    <a:off x="3728" y="383"/>
                    <a:ext cx="490" cy="8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359491" name="Freeform 67"/>
                  <p:cNvSpPr>
                    <a:spLocks/>
                  </p:cNvSpPr>
                  <p:nvPr/>
                </p:nvSpPr>
                <p:spPr bwMode="hidden">
                  <a:xfrm rot="2664424" flipH="1">
                    <a:off x="3554" y="118"/>
                    <a:ext cx="263" cy="132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3125" name="Group 68"/>
                <p:cNvGrpSpPr>
                  <a:grpSpLocks/>
                </p:cNvGrpSpPr>
                <p:nvPr/>
              </p:nvGrpSpPr>
              <p:grpSpPr bwMode="auto">
                <a:xfrm>
                  <a:off x="3784" y="30"/>
                  <a:ext cx="305" cy="593"/>
                  <a:chOff x="1633" y="104"/>
                  <a:chExt cx="778" cy="1512"/>
                </a:xfrm>
              </p:grpSpPr>
              <p:sp>
                <p:nvSpPr>
                  <p:cNvPr id="359493" name="Freeform 69"/>
                  <p:cNvSpPr>
                    <a:spLocks/>
                  </p:cNvSpPr>
                  <p:nvPr/>
                </p:nvSpPr>
                <p:spPr bwMode="hidden">
                  <a:xfrm rot="3473776" flipH="1">
                    <a:off x="1752" y="958"/>
                    <a:ext cx="1101" cy="21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359494" name="Freeform 70"/>
                  <p:cNvSpPr>
                    <a:spLocks/>
                  </p:cNvSpPr>
                  <p:nvPr/>
                </p:nvSpPr>
                <p:spPr bwMode="hidden">
                  <a:xfrm rot="3473776" flipH="1">
                    <a:off x="1505" y="231"/>
                    <a:ext cx="591" cy="337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3126" name="Group 71"/>
                <p:cNvGrpSpPr>
                  <a:grpSpLocks/>
                </p:cNvGrpSpPr>
                <p:nvPr/>
              </p:nvGrpSpPr>
              <p:grpSpPr bwMode="auto">
                <a:xfrm>
                  <a:off x="3903" y="0"/>
                  <a:ext cx="248" cy="601"/>
                  <a:chOff x="1935" y="28"/>
                  <a:chExt cx="634" cy="1534"/>
                </a:xfrm>
              </p:grpSpPr>
              <p:sp>
                <p:nvSpPr>
                  <p:cNvPr id="359496" name="Freeform 72"/>
                  <p:cNvSpPr>
                    <a:spLocks/>
                  </p:cNvSpPr>
                  <p:nvPr/>
                </p:nvSpPr>
                <p:spPr bwMode="hidden">
                  <a:xfrm rot="4126480" flipH="1">
                    <a:off x="1934" y="922"/>
                    <a:ext cx="1055" cy="21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359497" name="Freeform 73"/>
                  <p:cNvSpPr>
                    <a:spLocks/>
                  </p:cNvSpPr>
                  <p:nvPr/>
                </p:nvSpPr>
                <p:spPr bwMode="hidden">
                  <a:xfrm rot="4126480" flipH="1">
                    <a:off x="1820" y="144"/>
                    <a:ext cx="570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3127" name="Group 74"/>
                <p:cNvGrpSpPr>
                  <a:grpSpLocks/>
                </p:cNvGrpSpPr>
                <p:nvPr/>
              </p:nvGrpSpPr>
              <p:grpSpPr bwMode="auto">
                <a:xfrm>
                  <a:off x="4251" y="252"/>
                  <a:ext cx="723" cy="222"/>
                  <a:chOff x="2822" y="672"/>
                  <a:chExt cx="1845" cy="566"/>
                </a:xfrm>
              </p:grpSpPr>
              <p:sp>
                <p:nvSpPr>
                  <p:cNvPr id="359499" name="Freeform 75"/>
                  <p:cNvSpPr>
                    <a:spLocks/>
                  </p:cNvSpPr>
                  <p:nvPr/>
                </p:nvSpPr>
                <p:spPr bwMode="hidden">
                  <a:xfrm rot="-1325434">
                    <a:off x="2817" y="1022"/>
                    <a:ext cx="1232" cy="21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359500" name="Freeform 76"/>
                  <p:cNvSpPr>
                    <a:spLocks/>
                  </p:cNvSpPr>
                  <p:nvPr/>
                </p:nvSpPr>
                <p:spPr bwMode="hidden">
                  <a:xfrm rot="-1325434">
                    <a:off x="4003" y="673"/>
                    <a:ext cx="659" cy="337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3128" name="Group 77"/>
                <p:cNvGrpSpPr>
                  <a:grpSpLocks/>
                </p:cNvGrpSpPr>
                <p:nvPr/>
              </p:nvGrpSpPr>
              <p:grpSpPr bwMode="auto">
                <a:xfrm>
                  <a:off x="4196" y="163"/>
                  <a:ext cx="699" cy="282"/>
                  <a:chOff x="2683" y="445"/>
                  <a:chExt cx="1781" cy="717"/>
                </a:xfrm>
              </p:grpSpPr>
              <p:sp>
                <p:nvSpPr>
                  <p:cNvPr id="359502" name="Freeform 78"/>
                  <p:cNvSpPr>
                    <a:spLocks/>
                  </p:cNvSpPr>
                  <p:nvPr/>
                </p:nvSpPr>
                <p:spPr bwMode="hidden">
                  <a:xfrm rot="-1921064">
                    <a:off x="2682" y="946"/>
                    <a:ext cx="1230" cy="21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359503" name="Freeform 79"/>
                  <p:cNvSpPr>
                    <a:spLocks/>
                  </p:cNvSpPr>
                  <p:nvPr/>
                </p:nvSpPr>
                <p:spPr bwMode="hidden">
                  <a:xfrm rot="-1921064">
                    <a:off x="3801" y="444"/>
                    <a:ext cx="658" cy="33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sp>
              <p:nvSpPr>
                <p:cNvPr id="359504" name="Freeform 80"/>
                <p:cNvSpPr>
                  <a:spLocks/>
                </p:cNvSpPr>
                <p:nvPr/>
              </p:nvSpPr>
              <p:spPr bwMode="hidden">
                <a:xfrm rot="4578755" flipH="1">
                  <a:off x="3968" y="372"/>
                  <a:ext cx="403" cy="57"/>
                </a:xfrm>
                <a:custGeom>
                  <a:avLst/>
                  <a:gdLst/>
                  <a:ahLst/>
                  <a:cxnLst>
                    <a:cxn ang="0">
                      <a:pos x="0" y="504"/>
                    </a:cxn>
                    <a:cxn ang="0">
                      <a:pos x="864" y="168"/>
                    </a:cxn>
                    <a:cxn ang="0">
                      <a:pos x="1776" y="24"/>
                    </a:cxn>
                    <a:cxn ang="0">
                      <a:pos x="2736" y="24"/>
                    </a:cxn>
                    <a:cxn ang="0">
                      <a:pos x="2720" y="103"/>
                    </a:cxn>
                    <a:cxn ang="0">
                      <a:pos x="1764" y="103"/>
                    </a:cxn>
                    <a:cxn ang="0">
                      <a:pos x="654" y="292"/>
                    </a:cxn>
                    <a:cxn ang="0">
                      <a:pos x="0" y="504"/>
                    </a:cxn>
                  </a:cxnLst>
                  <a:rect l="0" t="0" r="r" b="b"/>
                  <a:pathLst>
                    <a:path w="2736" h="504">
                      <a:moveTo>
                        <a:pt x="0" y="504"/>
                      </a:moveTo>
                      <a:cubicBezTo>
                        <a:pt x="24" y="488"/>
                        <a:pt x="568" y="248"/>
                        <a:pt x="864" y="168"/>
                      </a:cubicBezTo>
                      <a:cubicBezTo>
                        <a:pt x="1160" y="88"/>
                        <a:pt x="1464" y="48"/>
                        <a:pt x="1776" y="24"/>
                      </a:cubicBezTo>
                      <a:cubicBezTo>
                        <a:pt x="2088" y="0"/>
                        <a:pt x="2579" y="11"/>
                        <a:pt x="2736" y="24"/>
                      </a:cubicBezTo>
                      <a:lnTo>
                        <a:pt x="2720" y="103"/>
                      </a:lnTo>
                      <a:cubicBezTo>
                        <a:pt x="2558" y="116"/>
                        <a:pt x="2108" y="71"/>
                        <a:pt x="1764" y="103"/>
                      </a:cubicBezTo>
                      <a:cubicBezTo>
                        <a:pt x="1209" y="136"/>
                        <a:pt x="998" y="192"/>
                        <a:pt x="654" y="292"/>
                      </a:cubicBezTo>
                      <a:cubicBezTo>
                        <a:pt x="358" y="356"/>
                        <a:pt x="136" y="460"/>
                        <a:pt x="0" y="504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folHlink"/>
                    </a:gs>
                    <a:gs pos="100000">
                      <a:schemeClr val="accent2"/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59505" name="Freeform 81"/>
                <p:cNvSpPr>
                  <a:spLocks/>
                </p:cNvSpPr>
                <p:nvPr/>
              </p:nvSpPr>
              <p:spPr bwMode="hidden">
                <a:xfrm rot="4578755" flipH="1">
                  <a:off x="3977" y="77"/>
                  <a:ext cx="216" cy="91"/>
                </a:xfrm>
                <a:custGeom>
                  <a:avLst/>
                  <a:gdLst/>
                  <a:ahLst/>
                  <a:cxnLst>
                    <a:cxn ang="0">
                      <a:pos x="5" y="8"/>
                    </a:cxn>
                    <a:cxn ang="0">
                      <a:pos x="485" y="56"/>
                    </a:cxn>
                    <a:cxn ang="0">
                      <a:pos x="1157" y="200"/>
                    </a:cxn>
                    <a:cxn ang="0">
                      <a:pos x="1611" y="432"/>
                    </a:cxn>
                    <a:cxn ang="0">
                      <a:pos x="1756" y="609"/>
                    </a:cxn>
                    <a:cxn ang="0">
                      <a:pos x="1689" y="787"/>
                    </a:cxn>
                    <a:cxn ang="0">
                      <a:pos x="1589" y="632"/>
                    </a:cxn>
                    <a:cxn ang="0">
                      <a:pos x="1389" y="454"/>
                    </a:cxn>
                    <a:cxn ang="0">
                      <a:pos x="1109" y="296"/>
                    </a:cxn>
                    <a:cxn ang="0">
                      <a:pos x="581" y="152"/>
                    </a:cxn>
                    <a:cxn ang="0">
                      <a:pos x="0" y="76"/>
                    </a:cxn>
                    <a:cxn ang="0">
                      <a:pos x="5" y="8"/>
                    </a:cxn>
                  </a:cxnLst>
                  <a:rect l="0" t="0" r="r" b="b"/>
                  <a:pathLst>
                    <a:path w="1769" h="791">
                      <a:moveTo>
                        <a:pt x="5" y="8"/>
                      </a:moveTo>
                      <a:cubicBezTo>
                        <a:pt x="85" y="0"/>
                        <a:pt x="293" y="24"/>
                        <a:pt x="485" y="56"/>
                      </a:cubicBezTo>
                      <a:cubicBezTo>
                        <a:pt x="677" y="88"/>
                        <a:pt x="969" y="137"/>
                        <a:pt x="1157" y="200"/>
                      </a:cubicBezTo>
                      <a:cubicBezTo>
                        <a:pt x="1345" y="263"/>
                        <a:pt x="1511" y="364"/>
                        <a:pt x="1611" y="432"/>
                      </a:cubicBezTo>
                      <a:cubicBezTo>
                        <a:pt x="1711" y="500"/>
                        <a:pt x="1743" y="550"/>
                        <a:pt x="1756" y="609"/>
                      </a:cubicBezTo>
                      <a:cubicBezTo>
                        <a:pt x="1769" y="668"/>
                        <a:pt x="1717" y="783"/>
                        <a:pt x="1689" y="787"/>
                      </a:cubicBezTo>
                      <a:cubicBezTo>
                        <a:pt x="1661" y="791"/>
                        <a:pt x="1639" y="687"/>
                        <a:pt x="1589" y="632"/>
                      </a:cubicBezTo>
                      <a:cubicBezTo>
                        <a:pt x="1539" y="577"/>
                        <a:pt x="1469" y="510"/>
                        <a:pt x="1389" y="454"/>
                      </a:cubicBezTo>
                      <a:cubicBezTo>
                        <a:pt x="1309" y="398"/>
                        <a:pt x="1244" y="346"/>
                        <a:pt x="1109" y="296"/>
                      </a:cubicBezTo>
                      <a:cubicBezTo>
                        <a:pt x="974" y="246"/>
                        <a:pt x="766" y="189"/>
                        <a:pt x="581" y="152"/>
                      </a:cubicBezTo>
                      <a:cubicBezTo>
                        <a:pt x="396" y="115"/>
                        <a:pt x="96" y="100"/>
                        <a:pt x="0" y="76"/>
                      </a:cubicBezTo>
                      <a:lnTo>
                        <a:pt x="5" y="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1"/>
                    </a:gs>
                    <a:gs pos="100000">
                      <a:schemeClr val="folHlink"/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grpSp>
              <p:nvGrpSpPr>
                <p:cNvPr id="3131" name="Group 82"/>
                <p:cNvGrpSpPr>
                  <a:grpSpLocks/>
                </p:cNvGrpSpPr>
                <p:nvPr/>
              </p:nvGrpSpPr>
              <p:grpSpPr bwMode="auto">
                <a:xfrm>
                  <a:off x="4242" y="5"/>
                  <a:ext cx="251" cy="596"/>
                  <a:chOff x="2800" y="41"/>
                  <a:chExt cx="640" cy="1520"/>
                </a:xfrm>
              </p:grpSpPr>
              <p:sp>
                <p:nvSpPr>
                  <p:cNvPr id="359507" name="Freeform 83"/>
                  <p:cNvSpPr>
                    <a:spLocks/>
                  </p:cNvSpPr>
                  <p:nvPr/>
                </p:nvSpPr>
                <p:spPr bwMode="hidden">
                  <a:xfrm rot="-3857755">
                    <a:off x="2364" y="934"/>
                    <a:ext cx="1058" cy="18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359508" name="Freeform 84"/>
                  <p:cNvSpPr>
                    <a:spLocks/>
                  </p:cNvSpPr>
                  <p:nvPr/>
                </p:nvSpPr>
                <p:spPr bwMode="hidden">
                  <a:xfrm rot="-3857755">
                    <a:off x="3013" y="180"/>
                    <a:ext cx="566" cy="28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3132" name="Group 85"/>
                <p:cNvGrpSpPr>
                  <a:grpSpLocks/>
                </p:cNvGrpSpPr>
                <p:nvPr/>
              </p:nvGrpSpPr>
              <p:grpSpPr bwMode="auto">
                <a:xfrm>
                  <a:off x="4295" y="53"/>
                  <a:ext cx="398" cy="574"/>
                  <a:chOff x="2934" y="163"/>
                  <a:chExt cx="1017" cy="1464"/>
                </a:xfrm>
              </p:grpSpPr>
              <p:sp>
                <p:nvSpPr>
                  <p:cNvPr id="359510" name="Freeform 86"/>
                  <p:cNvSpPr>
                    <a:spLocks/>
                  </p:cNvSpPr>
                  <p:nvPr/>
                </p:nvSpPr>
                <p:spPr bwMode="hidden">
                  <a:xfrm rot="-2777260">
                    <a:off x="2493" y="915"/>
                    <a:ext cx="1154" cy="270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359511" name="Freeform 87"/>
                  <p:cNvSpPr>
                    <a:spLocks/>
                  </p:cNvSpPr>
                  <p:nvPr/>
                </p:nvSpPr>
                <p:spPr bwMode="hidden">
                  <a:xfrm rot="-2777260">
                    <a:off x="3431" y="262"/>
                    <a:ext cx="619" cy="422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3133" name="Group 88"/>
                <p:cNvGrpSpPr>
                  <a:grpSpLocks/>
                </p:cNvGrpSpPr>
                <p:nvPr/>
              </p:nvGrpSpPr>
              <p:grpSpPr bwMode="auto">
                <a:xfrm>
                  <a:off x="4215" y="2"/>
                  <a:ext cx="95" cy="567"/>
                  <a:chOff x="2730" y="32"/>
                  <a:chExt cx="243" cy="1448"/>
                </a:xfrm>
              </p:grpSpPr>
              <p:sp>
                <p:nvSpPr>
                  <p:cNvPr id="359513" name="Freeform 89"/>
                  <p:cNvSpPr>
                    <a:spLocks/>
                  </p:cNvSpPr>
                  <p:nvPr/>
                </p:nvSpPr>
                <p:spPr bwMode="hidden">
                  <a:xfrm rot="-4903748">
                    <a:off x="2297" y="959"/>
                    <a:ext cx="954" cy="8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359514" name="Freeform 90"/>
                  <p:cNvSpPr>
                    <a:spLocks/>
                  </p:cNvSpPr>
                  <p:nvPr/>
                </p:nvSpPr>
                <p:spPr bwMode="hidden">
                  <a:xfrm rot="-4903748">
                    <a:off x="2650" y="222"/>
                    <a:ext cx="511" cy="133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3134" name="Group 91"/>
                <p:cNvGrpSpPr>
                  <a:grpSpLocks/>
                </p:cNvGrpSpPr>
                <p:nvPr/>
              </p:nvGrpSpPr>
              <p:grpSpPr bwMode="auto">
                <a:xfrm>
                  <a:off x="3514" y="683"/>
                  <a:ext cx="425" cy="960"/>
                  <a:chOff x="943" y="1769"/>
                  <a:chExt cx="1085" cy="2450"/>
                </a:xfrm>
              </p:grpSpPr>
              <p:sp>
                <p:nvSpPr>
                  <p:cNvPr id="359516" name="Freeform 92"/>
                  <p:cNvSpPr>
                    <a:spLocks/>
                  </p:cNvSpPr>
                  <p:nvPr/>
                </p:nvSpPr>
                <p:spPr bwMode="hidden">
                  <a:xfrm rot="18335692" flipH="1">
                    <a:off x="1009" y="2474"/>
                    <a:ext cx="1724" cy="313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359517" name="Freeform 93"/>
                  <p:cNvSpPr>
                    <a:spLocks/>
                  </p:cNvSpPr>
                  <p:nvPr/>
                </p:nvSpPr>
                <p:spPr bwMode="hidden">
                  <a:xfrm rot="18335692" flipH="1">
                    <a:off x="725" y="3506"/>
                    <a:ext cx="925" cy="48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3135" name="Group 94"/>
                <p:cNvGrpSpPr>
                  <a:grpSpLocks/>
                </p:cNvGrpSpPr>
                <p:nvPr/>
              </p:nvGrpSpPr>
              <p:grpSpPr bwMode="auto">
                <a:xfrm>
                  <a:off x="3715" y="748"/>
                  <a:ext cx="300" cy="930"/>
                  <a:chOff x="1455" y="1936"/>
                  <a:chExt cx="766" cy="2373"/>
                </a:xfrm>
              </p:grpSpPr>
              <p:sp>
                <p:nvSpPr>
                  <p:cNvPr id="359519" name="Freeform 95"/>
                  <p:cNvSpPr>
                    <a:spLocks/>
                  </p:cNvSpPr>
                  <p:nvPr/>
                </p:nvSpPr>
                <p:spPr bwMode="hidden">
                  <a:xfrm rot="17542885" flipH="1">
                    <a:off x="1268" y="2577"/>
                    <a:ext cx="1594" cy="313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359520" name="Freeform 96"/>
                  <p:cNvSpPr>
                    <a:spLocks/>
                  </p:cNvSpPr>
                  <p:nvPr/>
                </p:nvSpPr>
                <p:spPr bwMode="hidden">
                  <a:xfrm rot="17542885" flipH="1">
                    <a:off x="1275" y="3634"/>
                    <a:ext cx="851" cy="48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3136" name="Group 97"/>
                <p:cNvGrpSpPr>
                  <a:grpSpLocks/>
                </p:cNvGrpSpPr>
                <p:nvPr/>
              </p:nvGrpSpPr>
              <p:grpSpPr bwMode="auto">
                <a:xfrm rot="88588">
                  <a:off x="3923" y="769"/>
                  <a:ext cx="180" cy="913"/>
                  <a:chOff x="1956" y="1990"/>
                  <a:chExt cx="492" cy="2604"/>
                </a:xfrm>
              </p:grpSpPr>
              <p:sp>
                <p:nvSpPr>
                  <p:cNvPr id="359522" name="Freeform 98"/>
                  <p:cNvSpPr>
                    <a:spLocks/>
                  </p:cNvSpPr>
                  <p:nvPr/>
                </p:nvSpPr>
                <p:spPr bwMode="hidden">
                  <a:xfrm rot="16782062" flipH="1">
                    <a:off x="1435" y="2689"/>
                    <a:ext cx="1712" cy="30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359523" name="Freeform 99"/>
                  <p:cNvSpPr>
                    <a:spLocks/>
                  </p:cNvSpPr>
                  <p:nvPr/>
                </p:nvSpPr>
                <p:spPr bwMode="hidden">
                  <a:xfrm rot="16782062" flipH="1">
                    <a:off x="1727" y="3894"/>
                    <a:ext cx="917" cy="471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3137" name="Group 100"/>
                <p:cNvGrpSpPr>
                  <a:grpSpLocks/>
                </p:cNvGrpSpPr>
                <p:nvPr/>
              </p:nvGrpSpPr>
              <p:grpSpPr bwMode="auto">
                <a:xfrm>
                  <a:off x="4451" y="662"/>
                  <a:ext cx="442" cy="951"/>
                  <a:chOff x="3334" y="1717"/>
                  <a:chExt cx="1125" cy="2426"/>
                </a:xfrm>
              </p:grpSpPr>
              <p:sp>
                <p:nvSpPr>
                  <p:cNvPr id="359525" name="Freeform 101"/>
                  <p:cNvSpPr>
                    <a:spLocks/>
                  </p:cNvSpPr>
                  <p:nvPr/>
                </p:nvSpPr>
                <p:spPr bwMode="hidden">
                  <a:xfrm rot="3144576">
                    <a:off x="2627" y="2423"/>
                    <a:ext cx="1723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359526" name="Freeform 102"/>
                  <p:cNvSpPr>
                    <a:spLocks/>
                  </p:cNvSpPr>
                  <p:nvPr/>
                </p:nvSpPr>
                <p:spPr bwMode="hidden">
                  <a:xfrm rot="3144576">
                    <a:off x="3752" y="3435"/>
                    <a:ext cx="925" cy="491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3138" name="Group 103"/>
                <p:cNvGrpSpPr>
                  <a:grpSpLocks/>
                </p:cNvGrpSpPr>
                <p:nvPr/>
              </p:nvGrpSpPr>
              <p:grpSpPr bwMode="auto">
                <a:xfrm>
                  <a:off x="4391" y="721"/>
                  <a:ext cx="347" cy="951"/>
                  <a:chOff x="3181" y="1866"/>
                  <a:chExt cx="883" cy="2426"/>
                </a:xfrm>
              </p:grpSpPr>
              <p:sp>
                <p:nvSpPr>
                  <p:cNvPr id="359528" name="Freeform 104"/>
                  <p:cNvSpPr>
                    <a:spLocks/>
                  </p:cNvSpPr>
                  <p:nvPr/>
                </p:nvSpPr>
                <p:spPr bwMode="hidden">
                  <a:xfrm rot="3745735">
                    <a:off x="2506" y="2536"/>
                    <a:ext cx="1649" cy="299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359529" name="Freeform 105"/>
                  <p:cNvSpPr>
                    <a:spLocks/>
                  </p:cNvSpPr>
                  <p:nvPr/>
                </p:nvSpPr>
                <p:spPr bwMode="hidden">
                  <a:xfrm rot="3745735">
                    <a:off x="3387" y="3610"/>
                    <a:ext cx="885" cy="46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3139" name="Group 106"/>
                <p:cNvGrpSpPr>
                  <a:grpSpLocks/>
                </p:cNvGrpSpPr>
                <p:nvPr/>
              </p:nvGrpSpPr>
              <p:grpSpPr bwMode="auto">
                <a:xfrm>
                  <a:off x="4323" y="767"/>
                  <a:ext cx="243" cy="935"/>
                  <a:chOff x="3006" y="1983"/>
                  <a:chExt cx="619" cy="2386"/>
                </a:xfrm>
              </p:grpSpPr>
              <p:sp>
                <p:nvSpPr>
                  <p:cNvPr id="359531" name="Freeform 107"/>
                  <p:cNvSpPr>
                    <a:spLocks/>
                  </p:cNvSpPr>
                  <p:nvPr/>
                </p:nvSpPr>
                <p:spPr bwMode="hidden">
                  <a:xfrm rot="4286818">
                    <a:off x="2328" y="2656"/>
                    <a:ext cx="1600" cy="24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359532" name="Freeform 108"/>
                  <p:cNvSpPr>
                    <a:spLocks/>
                  </p:cNvSpPr>
                  <p:nvPr/>
                </p:nvSpPr>
                <p:spPr bwMode="hidden">
                  <a:xfrm rot="4286818">
                    <a:off x="3001" y="3741"/>
                    <a:ext cx="860" cy="38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3140" name="Group 109"/>
                <p:cNvGrpSpPr>
                  <a:grpSpLocks/>
                </p:cNvGrpSpPr>
                <p:nvPr/>
              </p:nvGrpSpPr>
              <p:grpSpPr bwMode="auto">
                <a:xfrm>
                  <a:off x="4249" y="813"/>
                  <a:ext cx="159" cy="870"/>
                  <a:chOff x="2819" y="2101"/>
                  <a:chExt cx="405" cy="2219"/>
                </a:xfrm>
              </p:grpSpPr>
              <p:sp>
                <p:nvSpPr>
                  <p:cNvPr id="359534" name="Freeform 110"/>
                  <p:cNvSpPr>
                    <a:spLocks/>
                  </p:cNvSpPr>
                  <p:nvPr/>
                </p:nvSpPr>
                <p:spPr bwMode="hidden">
                  <a:xfrm rot="4898956">
                    <a:off x="2210" y="2709"/>
                    <a:ext cx="1466" cy="24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359535" name="Freeform 111"/>
                  <p:cNvSpPr>
                    <a:spLocks/>
                  </p:cNvSpPr>
                  <p:nvPr/>
                </p:nvSpPr>
                <p:spPr bwMode="hidden">
                  <a:xfrm rot="4898956">
                    <a:off x="2637" y="3727"/>
                    <a:ext cx="789" cy="38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3141" name="Group 112"/>
                <p:cNvGrpSpPr>
                  <a:grpSpLocks/>
                </p:cNvGrpSpPr>
                <p:nvPr/>
              </p:nvGrpSpPr>
              <p:grpSpPr bwMode="auto">
                <a:xfrm>
                  <a:off x="4045" y="826"/>
                  <a:ext cx="167" cy="857"/>
                  <a:chOff x="2287" y="2135"/>
                  <a:chExt cx="426" cy="2185"/>
                </a:xfrm>
              </p:grpSpPr>
              <p:sp>
                <p:nvSpPr>
                  <p:cNvPr id="359537" name="Freeform 113"/>
                  <p:cNvSpPr>
                    <a:spLocks/>
                  </p:cNvSpPr>
                  <p:nvPr/>
                </p:nvSpPr>
                <p:spPr bwMode="hidden">
                  <a:xfrm rot="5755659">
                    <a:off x="1903" y="2758"/>
                    <a:ext cx="1432" cy="18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359538" name="Freeform 114"/>
                  <p:cNvSpPr>
                    <a:spLocks/>
                  </p:cNvSpPr>
                  <p:nvPr/>
                </p:nvSpPr>
                <p:spPr bwMode="hidden">
                  <a:xfrm rot="5755659">
                    <a:off x="2051" y="3784"/>
                    <a:ext cx="767" cy="294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</p:grpSp>
          <p:sp>
            <p:nvSpPr>
              <p:cNvPr id="359539" name="Freeform 115"/>
              <p:cNvSpPr>
                <a:spLocks/>
              </p:cNvSpPr>
              <p:nvPr/>
            </p:nvSpPr>
            <p:spPr bwMode="hidden">
              <a:xfrm flipH="1">
                <a:off x="3873" y="934"/>
                <a:ext cx="190" cy="580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9540" name="Arc 116"/>
              <p:cNvSpPr>
                <a:spLocks/>
              </p:cNvSpPr>
              <p:nvPr/>
            </p:nvSpPr>
            <p:spPr bwMode="hidden">
              <a:xfrm flipH="1">
                <a:off x="3527" y="725"/>
                <a:ext cx="832" cy="902"/>
              </a:xfrm>
              <a:custGeom>
                <a:avLst/>
                <a:gdLst>
                  <a:gd name="G0" fmla="+- 0 0 0"/>
                  <a:gd name="G1" fmla="+- 20897 0 0"/>
                  <a:gd name="G2" fmla="+- 21600 0 0"/>
                  <a:gd name="T0" fmla="*/ 5467 w 21600"/>
                  <a:gd name="T1" fmla="*/ 0 h 21602"/>
                  <a:gd name="T2" fmla="*/ 21589 w 21600"/>
                  <a:gd name="T3" fmla="*/ 21602 h 21602"/>
                  <a:gd name="T4" fmla="*/ 0 w 21600"/>
                  <a:gd name="T5" fmla="*/ 20897 h 216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9541" name="Arc 117"/>
              <p:cNvSpPr>
                <a:spLocks/>
              </p:cNvSpPr>
              <p:nvPr/>
            </p:nvSpPr>
            <p:spPr bwMode="hidden">
              <a:xfrm flipV="1">
                <a:off x="4278" y="179"/>
                <a:ext cx="1007" cy="802"/>
              </a:xfrm>
              <a:custGeom>
                <a:avLst/>
                <a:gdLst>
                  <a:gd name="G0" fmla="+- 17826 0 0"/>
                  <a:gd name="G1" fmla="+- 0 0 0"/>
                  <a:gd name="G2" fmla="+- 21600 0 0"/>
                  <a:gd name="T0" fmla="*/ 36729 w 36729"/>
                  <a:gd name="T1" fmla="*/ 10451 h 21600"/>
                  <a:gd name="T2" fmla="*/ 0 w 36729"/>
                  <a:gd name="T3" fmla="*/ 12197 h 21600"/>
                  <a:gd name="T4" fmla="*/ 17826 w 36729"/>
                  <a:gd name="T5" fmla="*/ 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6729" h="21600" fill="none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</a:path>
                  <a:path w="36729" h="21600" stroke="0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  <a:lnTo>
                      <a:pt x="17826" y="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9542" name="Arc 118"/>
              <p:cNvSpPr>
                <a:spLocks/>
              </p:cNvSpPr>
              <p:nvPr/>
            </p:nvSpPr>
            <p:spPr bwMode="hidden">
              <a:xfrm flipH="1">
                <a:off x="3612" y="580"/>
                <a:ext cx="485" cy="933"/>
              </a:xfrm>
              <a:custGeom>
                <a:avLst/>
                <a:gdLst>
                  <a:gd name="G0" fmla="+- 7340 0 0"/>
                  <a:gd name="G1" fmla="+- 21600 0 0"/>
                  <a:gd name="G2" fmla="+- 21600 0 0"/>
                  <a:gd name="T0" fmla="*/ 0 w 28940"/>
                  <a:gd name="T1" fmla="*/ 1285 h 22305"/>
                  <a:gd name="T2" fmla="*/ 28929 w 28940"/>
                  <a:gd name="T3" fmla="*/ 22305 h 22305"/>
                  <a:gd name="T4" fmla="*/ 7340 w 28940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9543" name="Arc 119"/>
              <p:cNvSpPr>
                <a:spLocks/>
              </p:cNvSpPr>
              <p:nvPr/>
            </p:nvSpPr>
            <p:spPr bwMode="hidden">
              <a:xfrm flipH="1">
                <a:off x="3267" y="628"/>
                <a:ext cx="791" cy="930"/>
              </a:xfrm>
              <a:custGeom>
                <a:avLst/>
                <a:gdLst>
                  <a:gd name="G0" fmla="+- 8873 0 0"/>
                  <a:gd name="G1" fmla="+- 21600 0 0"/>
                  <a:gd name="G2" fmla="+- 21600 0 0"/>
                  <a:gd name="T0" fmla="*/ 0 w 30473"/>
                  <a:gd name="T1" fmla="*/ 1907 h 22305"/>
                  <a:gd name="T2" fmla="*/ 30462 w 30473"/>
                  <a:gd name="T3" fmla="*/ 22305 h 22305"/>
                  <a:gd name="T4" fmla="*/ 8873 w 30473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0473" h="22305" fill="none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</a:path>
                  <a:path w="30473" h="22305" stroke="0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  <a:lnTo>
                      <a:pt x="8873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9544" name="Arc 120"/>
              <p:cNvSpPr>
                <a:spLocks/>
              </p:cNvSpPr>
              <p:nvPr/>
            </p:nvSpPr>
            <p:spPr bwMode="hidden">
              <a:xfrm flipH="1">
                <a:off x="3197" y="458"/>
                <a:ext cx="932" cy="933"/>
              </a:xfrm>
              <a:custGeom>
                <a:avLst/>
                <a:gdLst>
                  <a:gd name="G0" fmla="+- 12855 0 0"/>
                  <a:gd name="G1" fmla="+- 21600 0 0"/>
                  <a:gd name="G2" fmla="+- 21600 0 0"/>
                  <a:gd name="T0" fmla="*/ 0 w 34455"/>
                  <a:gd name="T1" fmla="*/ 4241 h 22305"/>
                  <a:gd name="T2" fmla="*/ 34444 w 34455"/>
                  <a:gd name="T3" fmla="*/ 22305 h 22305"/>
                  <a:gd name="T4" fmla="*/ 12855 w 34455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9545" name="Arc 121"/>
              <p:cNvSpPr>
                <a:spLocks/>
              </p:cNvSpPr>
              <p:nvPr/>
            </p:nvSpPr>
            <p:spPr bwMode="hidden">
              <a:xfrm>
                <a:off x="4229" y="589"/>
                <a:ext cx="149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9546" name="Arc 122"/>
              <p:cNvSpPr>
                <a:spLocks/>
              </p:cNvSpPr>
              <p:nvPr/>
            </p:nvSpPr>
            <p:spPr bwMode="hidden">
              <a:xfrm>
                <a:off x="4269" y="585"/>
                <a:ext cx="393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9547" name="Arc 123"/>
              <p:cNvSpPr>
                <a:spLocks/>
              </p:cNvSpPr>
              <p:nvPr/>
            </p:nvSpPr>
            <p:spPr bwMode="hidden">
              <a:xfrm>
                <a:off x="4302" y="463"/>
                <a:ext cx="558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9548" name="Freeform 124"/>
              <p:cNvSpPr>
                <a:spLocks/>
              </p:cNvSpPr>
              <p:nvPr/>
            </p:nvSpPr>
            <p:spPr bwMode="hidden">
              <a:xfrm>
                <a:off x="4410" y="1033"/>
                <a:ext cx="188" cy="580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9549" name="Freeform 125"/>
              <p:cNvSpPr>
                <a:spLocks/>
              </p:cNvSpPr>
              <p:nvPr/>
            </p:nvSpPr>
            <p:spPr bwMode="hidden">
              <a:xfrm rot="19660755" flipV="1">
                <a:off x="4114" y="843"/>
                <a:ext cx="171" cy="326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9550" name="Arc 126"/>
              <p:cNvSpPr>
                <a:spLocks/>
              </p:cNvSpPr>
              <p:nvPr/>
            </p:nvSpPr>
            <p:spPr bwMode="hidden">
              <a:xfrm flipH="1">
                <a:off x="3144" y="319"/>
                <a:ext cx="996" cy="933"/>
              </a:xfrm>
              <a:custGeom>
                <a:avLst/>
                <a:gdLst>
                  <a:gd name="G0" fmla="+- 15230 0 0"/>
                  <a:gd name="G1" fmla="+- 21600 0 0"/>
                  <a:gd name="G2" fmla="+- 21600 0 0"/>
                  <a:gd name="T0" fmla="*/ 0 w 36830"/>
                  <a:gd name="T1" fmla="*/ 6283 h 22305"/>
                  <a:gd name="T2" fmla="*/ 36819 w 36830"/>
                  <a:gd name="T3" fmla="*/ 22305 h 22305"/>
                  <a:gd name="T4" fmla="*/ 15230 w 36830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6830" h="22305" fill="none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</a:path>
                  <a:path w="36830" h="22305" stroke="0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  <a:lnTo>
                      <a:pt x="1523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9551" name="Arc 127"/>
              <p:cNvSpPr>
                <a:spLocks/>
              </p:cNvSpPr>
              <p:nvPr/>
            </p:nvSpPr>
            <p:spPr bwMode="hidden">
              <a:xfrm flipH="1">
                <a:off x="3426" y="122"/>
                <a:ext cx="724" cy="902"/>
              </a:xfrm>
              <a:custGeom>
                <a:avLst/>
                <a:gdLst>
                  <a:gd name="G0" fmla="+- 18231 0 0"/>
                  <a:gd name="G1" fmla="+- 21600 0 0"/>
                  <a:gd name="G2" fmla="+- 21600 0 0"/>
                  <a:gd name="T0" fmla="*/ 0 w 31881"/>
                  <a:gd name="T1" fmla="*/ 10016 h 21600"/>
                  <a:gd name="T2" fmla="*/ 31881 w 31881"/>
                  <a:gd name="T3" fmla="*/ 4860 h 21600"/>
                  <a:gd name="T4" fmla="*/ 18231 w 31881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1881" h="21600" fill="none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</a:path>
                  <a:path w="31881" h="21600" stroke="0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  <a:lnTo>
                      <a:pt x="18231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9552" name="Arc 128"/>
              <p:cNvSpPr>
                <a:spLocks/>
              </p:cNvSpPr>
              <p:nvPr/>
            </p:nvSpPr>
            <p:spPr bwMode="hidden">
              <a:xfrm>
                <a:off x="4199" y="502"/>
                <a:ext cx="297" cy="902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1146"/>
                  <a:gd name="T1" fmla="*/ 4512 h 21600"/>
                  <a:gd name="T2" fmla="*/ 31146 w 31146"/>
                  <a:gd name="T3" fmla="*/ 9561 h 21600"/>
                  <a:gd name="T4" fmla="*/ 13212 w 31146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1146" h="21600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</a:path>
                  <a:path w="31146" h="21600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9553" name="Freeform 129"/>
              <p:cNvSpPr>
                <a:spLocks/>
              </p:cNvSpPr>
              <p:nvPr/>
            </p:nvSpPr>
            <p:spPr bwMode="hidden">
              <a:xfrm flipH="1">
                <a:off x="3307" y="981"/>
                <a:ext cx="426" cy="598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9554" name="Freeform 130"/>
              <p:cNvSpPr>
                <a:spLocks/>
              </p:cNvSpPr>
              <p:nvPr/>
            </p:nvSpPr>
            <p:spPr bwMode="hidden">
              <a:xfrm flipH="1">
                <a:off x="3507" y="350"/>
                <a:ext cx="273" cy="59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9555" name="Freeform 131"/>
              <p:cNvSpPr>
                <a:spLocks/>
              </p:cNvSpPr>
              <p:nvPr/>
            </p:nvSpPr>
            <p:spPr bwMode="hidden">
              <a:xfrm flipH="1">
                <a:off x="3821" y="172"/>
                <a:ext cx="164" cy="59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9556" name="Freeform 132"/>
              <p:cNvSpPr>
                <a:spLocks/>
              </p:cNvSpPr>
              <p:nvPr/>
            </p:nvSpPr>
            <p:spPr bwMode="hidden">
              <a:xfrm>
                <a:off x="4841" y="894"/>
                <a:ext cx="395" cy="628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9557" name="Freeform 133"/>
              <p:cNvSpPr>
                <a:spLocks/>
              </p:cNvSpPr>
              <p:nvPr/>
            </p:nvSpPr>
            <p:spPr bwMode="hidden">
              <a:xfrm>
                <a:off x="4636" y="576"/>
                <a:ext cx="594" cy="41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9558" name="Freeform 134"/>
              <p:cNvSpPr>
                <a:spLocks/>
              </p:cNvSpPr>
              <p:nvPr/>
            </p:nvSpPr>
            <p:spPr bwMode="hidden">
              <a:xfrm>
                <a:off x="4658" y="132"/>
                <a:ext cx="260" cy="560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9559" name="Freeform 135"/>
              <p:cNvSpPr>
                <a:spLocks/>
              </p:cNvSpPr>
              <p:nvPr/>
            </p:nvSpPr>
            <p:spPr bwMode="hidden">
              <a:xfrm rot="20253369">
                <a:off x="4401" y="599"/>
                <a:ext cx="175" cy="32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9560" name="Freeform 136"/>
              <p:cNvSpPr>
                <a:spLocks/>
              </p:cNvSpPr>
              <p:nvPr/>
            </p:nvSpPr>
            <p:spPr bwMode="hidden">
              <a:xfrm rot="1346631" flipH="1">
                <a:off x="3783" y="589"/>
                <a:ext cx="172" cy="330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3075" name="Rectangle 13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1625"/>
            <a:ext cx="7772400" cy="146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6" name="Rectangle 1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59563" name="Rectangle 1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9564" name="Rectangle 1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b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9565" name="Rectangle 1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>
                <a:latin typeface="+mn-lt"/>
              </a:defRPr>
            </a:lvl1pPr>
          </a:lstStyle>
          <a:p>
            <a:pPr>
              <a:defRPr/>
            </a:pPr>
            <a:fld id="{2475C6B5-CB67-41C2-9BB1-DCAB2E9F84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74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•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imes New Roman" pitchFamily="18" charset="0"/>
        <a:buChar char="−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images.google.com.vn/imgres?imgurl=http://www.laodong.com.vn/avatar.aspx%3FID%3D23734%26at%3D0%26ts%3D236&amp;imgrefurl=http://www.laodong.com.vn/Home/vanhoa/2007/4/33731.laodong&amp;h=198&amp;w=236&amp;sz=14&amp;hl=vi&amp;start=40&amp;tbnid=2suJx19HmzOWeM:&amp;tbnh=91&amp;tbnw=109&amp;prev=/images%3Fq%3Dchien%2Bdich%2BHo%2BChi%2BMinh%26start%3D20%26gbv%3D2%26ndsp%3D20%26hl%3Dvi%26sa%3DN" TargetMode="Externa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images.google.com.vn/imgres?imgurl=http://www.laodong.com.vn/avatar.aspx%3FID%3D23734%26at%3D0%26ts%3D236&amp;imgrefurl=http://www.laodong.com.vn/Home/vanhoa/2007/4/33731.laodong&amp;h=198&amp;w=236&amp;sz=14&amp;hl=vi&amp;start=40&amp;tbnid=2suJx19HmzOWeM:&amp;tbnh=91&amp;tbnw=109&amp;prev=/images%3Fq%3Dchien%2Bdich%2BHo%2BChi%2BMinh%26start%3D20%26gbv%3D2%26ndsp%3D20%26hl%3Dvi%26sa%3DN" TargetMode="Externa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381000" y="6324600"/>
            <a:ext cx="838200" cy="152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4221163" y="674688"/>
            <a:ext cx="11620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u="sng">
                <a:solidFill>
                  <a:srgbClr val="0000CC"/>
                </a:solidFill>
                <a:latin typeface=".VnTime" pitchFamily="34" charset="0"/>
              </a:rPr>
              <a:t>lÞch sö</a:t>
            </a:r>
          </a:p>
        </p:txBody>
      </p:sp>
      <p:sp>
        <p:nvSpPr>
          <p:cNvPr id="412676" name="Text Box 4"/>
          <p:cNvSpPr txBox="1">
            <a:spLocks noChangeArrowheads="1"/>
          </p:cNvSpPr>
          <p:nvPr/>
        </p:nvSpPr>
        <p:spPr bwMode="auto">
          <a:xfrm>
            <a:off x="228600" y="1676400"/>
            <a:ext cx="8915400" cy="1220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 eaLnBrk="1" hangingPunct="1">
              <a:spcBef>
                <a:spcPct val="50000"/>
              </a:spcBef>
            </a:pPr>
            <a:r>
              <a:rPr lang="en-US" sz="3200">
                <a:latin typeface=".VnTime" pitchFamily="34" charset="0"/>
              </a:rPr>
              <a:t>  </a:t>
            </a:r>
            <a:r>
              <a:rPr lang="en-US" sz="2800">
                <a:solidFill>
                  <a:srgbClr val="0000FF"/>
                </a:solidFill>
                <a:latin typeface=".VnTime" pitchFamily="34" charset="0"/>
              </a:rPr>
              <a:t>1. Thêi c¬ c¸ch m¹ng: </a:t>
            </a:r>
          </a:p>
          <a:p>
            <a:pPr marL="342900" indent="-342900" algn="l" eaLnBrk="1" hangingPunct="1">
              <a:spcBef>
                <a:spcPct val="50000"/>
              </a:spcBef>
            </a:pPr>
            <a:endParaRPr lang="en-US" sz="2800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152400" y="2133600"/>
            <a:ext cx="5791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endParaRPr lang="en-US" sz="2800">
              <a:latin typeface=".VnTime" pitchFamily="34" charset="0"/>
            </a:endParaRP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0" y="0"/>
            <a:ext cx="76200" cy="6858000"/>
          </a:xfrm>
          <a:prstGeom prst="rect">
            <a:avLst/>
          </a:prstGeom>
          <a:gradFill rotWithShape="1">
            <a:gsLst>
              <a:gs pos="0">
                <a:srgbClr val="FFFF99">
                  <a:alpha val="40999"/>
                </a:srgbClr>
              </a:gs>
              <a:gs pos="100000">
                <a:srgbClr val="660033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auto">
          <a:xfrm>
            <a:off x="9067800" y="0"/>
            <a:ext cx="76200" cy="6858000"/>
          </a:xfrm>
          <a:prstGeom prst="rect">
            <a:avLst/>
          </a:prstGeom>
          <a:gradFill rotWithShape="1">
            <a:gsLst>
              <a:gs pos="0">
                <a:srgbClr val="FFFF99">
                  <a:alpha val="40999"/>
                </a:srgbClr>
              </a:gs>
              <a:gs pos="100000">
                <a:srgbClr val="660033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3" name="Rectangle 9"/>
          <p:cNvSpPr>
            <a:spLocks noChangeArrowheads="1"/>
          </p:cNvSpPr>
          <p:nvPr/>
        </p:nvSpPr>
        <p:spPr bwMode="auto">
          <a:xfrm>
            <a:off x="0" y="6781800"/>
            <a:ext cx="9144000" cy="76200"/>
          </a:xfrm>
          <a:prstGeom prst="rect">
            <a:avLst/>
          </a:prstGeom>
          <a:gradFill rotWithShape="1">
            <a:gsLst>
              <a:gs pos="0">
                <a:srgbClr val="FFFF99">
                  <a:alpha val="40999"/>
                </a:srgbClr>
              </a:gs>
              <a:gs pos="100000">
                <a:srgbClr val="66003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4" name="AutoShape 10"/>
          <p:cNvSpPr>
            <a:spLocks noChangeArrowheads="1"/>
          </p:cNvSpPr>
          <p:nvPr/>
        </p:nvSpPr>
        <p:spPr bwMode="auto">
          <a:xfrm>
            <a:off x="0" y="76200"/>
            <a:ext cx="609600" cy="533400"/>
          </a:xfrm>
          <a:prstGeom prst="star8">
            <a:avLst>
              <a:gd name="adj" fmla="val 38250"/>
            </a:avLst>
          </a:prstGeom>
          <a:gradFill rotWithShape="1">
            <a:gsLst>
              <a:gs pos="0">
                <a:srgbClr val="FFFFFF"/>
              </a:gs>
              <a:gs pos="100000">
                <a:srgbClr val="FF00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5" name="Rectangle 11"/>
          <p:cNvSpPr>
            <a:spLocks noChangeArrowheads="1"/>
          </p:cNvSpPr>
          <p:nvPr/>
        </p:nvSpPr>
        <p:spPr bwMode="auto">
          <a:xfrm>
            <a:off x="0" y="-38100"/>
            <a:ext cx="9144000" cy="76200"/>
          </a:xfrm>
          <a:prstGeom prst="rect">
            <a:avLst/>
          </a:prstGeom>
          <a:gradFill rotWithShape="1">
            <a:gsLst>
              <a:gs pos="0">
                <a:srgbClr val="FFFF99">
                  <a:alpha val="40999"/>
                </a:srgbClr>
              </a:gs>
              <a:gs pos="100000">
                <a:srgbClr val="66003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6" name="Text Box 12"/>
          <p:cNvSpPr txBox="1">
            <a:spLocks noChangeArrowheads="1"/>
          </p:cNvSpPr>
          <p:nvPr/>
        </p:nvSpPr>
        <p:spPr bwMode="auto">
          <a:xfrm flipV="1">
            <a:off x="228600" y="2895600"/>
            <a:ext cx="8915400" cy="116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 eaLnBrk="1" hangingPunct="1">
              <a:spcBef>
                <a:spcPct val="50000"/>
              </a:spcBef>
            </a:pPr>
            <a:r>
              <a:rPr lang="en-US" sz="2800">
                <a:latin typeface=".VnTime" pitchFamily="34" charset="0"/>
              </a:rPr>
              <a:t> </a:t>
            </a:r>
          </a:p>
          <a:p>
            <a:pPr marL="342900" indent="-342900" algn="l" eaLnBrk="1" hangingPunct="1">
              <a:spcBef>
                <a:spcPct val="50000"/>
              </a:spcBef>
            </a:pPr>
            <a:endParaRPr lang="en-US" sz="2800">
              <a:latin typeface=".VnTime" pitchFamily="34" charset="0"/>
            </a:endParaRPr>
          </a:p>
        </p:txBody>
      </p:sp>
      <p:sp>
        <p:nvSpPr>
          <p:cNvPr id="412685" name="Rectangle 13"/>
          <p:cNvSpPr>
            <a:spLocks noChangeArrowheads="1"/>
          </p:cNvSpPr>
          <p:nvPr/>
        </p:nvSpPr>
        <p:spPr bwMode="auto">
          <a:xfrm>
            <a:off x="2433638" y="1152525"/>
            <a:ext cx="46370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i="1" u="sng">
                <a:solidFill>
                  <a:srgbClr val="0000CC"/>
                </a:solidFill>
                <a:latin typeface=".VnTime" pitchFamily="34" charset="0"/>
              </a:rPr>
              <a:t>TiÕt 9</a:t>
            </a:r>
            <a:r>
              <a:rPr lang="en-US" sz="2400">
                <a:solidFill>
                  <a:srgbClr val="0000CC"/>
                </a:solidFill>
                <a:latin typeface=".VnTimeH" pitchFamily="34" charset="0"/>
              </a:rPr>
              <a:t>:  C¸ch m¹ng mïa thu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12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126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268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5363" name="Text Box 4"/>
          <p:cNvSpPr txBox="1">
            <a:spLocks noChangeArrowheads="1"/>
          </p:cNvSpPr>
          <p:nvPr/>
        </p:nvSpPr>
        <p:spPr bwMode="auto">
          <a:xfrm>
            <a:off x="0" y="5334000"/>
            <a:ext cx="9144000" cy="1382713"/>
          </a:xfrm>
          <a:prstGeom prst="rect">
            <a:avLst/>
          </a:prstGeom>
          <a:solidFill>
            <a:schemeClr val="accent1"/>
          </a:solidFill>
          <a:ln w="9525" algn="ctr">
            <a:solidFill>
              <a:srgbClr val="00FFCC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.VnTime" pitchFamily="34" charset="0"/>
              </a:rPr>
              <a:t>    </a:t>
            </a:r>
            <a:r>
              <a:rPr lang="en-US" sz="2800">
                <a:latin typeface=".VnTime" pitchFamily="34" charset="0"/>
              </a:rPr>
              <a:t>Tr­íc søc m¹nh cña quÇn chóng, lÝnh B¶o an ®· ®Çu hµng c¸ch m¹ng, Cê ®á sao vµng bay phÊp phíi trªn nãc Phñ Kh©m sai.</a:t>
            </a:r>
          </a:p>
        </p:txBody>
      </p:sp>
      <p:grpSp>
        <p:nvGrpSpPr>
          <p:cNvPr id="15364" name="Group 10"/>
          <p:cNvGrpSpPr>
            <a:grpSpLocks/>
          </p:cNvGrpSpPr>
          <p:nvPr/>
        </p:nvGrpSpPr>
        <p:grpSpPr bwMode="auto">
          <a:xfrm>
            <a:off x="0" y="0"/>
            <a:ext cx="9144000" cy="5334000"/>
            <a:chOff x="0" y="0"/>
            <a:chExt cx="5760" cy="3648"/>
          </a:xfrm>
        </p:grpSpPr>
        <p:pic>
          <p:nvPicPr>
            <p:cNvPr id="15365" name="Picture 3" descr="e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0"/>
              <a:ext cx="5760" cy="36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15366" name="Group 5"/>
            <p:cNvGrpSpPr>
              <a:grpSpLocks/>
            </p:cNvGrpSpPr>
            <p:nvPr/>
          </p:nvGrpSpPr>
          <p:grpSpPr bwMode="auto">
            <a:xfrm>
              <a:off x="2256" y="0"/>
              <a:ext cx="528" cy="528"/>
              <a:chOff x="2448" y="0"/>
              <a:chExt cx="1104" cy="1056"/>
            </a:xfrm>
          </p:grpSpPr>
          <p:grpSp>
            <p:nvGrpSpPr>
              <p:cNvPr id="15367" name="Group 6"/>
              <p:cNvGrpSpPr>
                <a:grpSpLocks/>
              </p:cNvGrpSpPr>
              <p:nvPr/>
            </p:nvGrpSpPr>
            <p:grpSpPr bwMode="auto">
              <a:xfrm>
                <a:off x="2448" y="0"/>
                <a:ext cx="1104" cy="624"/>
                <a:chOff x="3024" y="3360"/>
                <a:chExt cx="1104" cy="624"/>
              </a:xfrm>
            </p:grpSpPr>
            <p:sp>
              <p:nvSpPr>
                <p:cNvPr id="15369" name="Rectangle 7"/>
                <p:cNvSpPr>
                  <a:spLocks noChangeArrowheads="1"/>
                </p:cNvSpPr>
                <p:nvPr/>
              </p:nvSpPr>
              <p:spPr bwMode="auto">
                <a:xfrm>
                  <a:off x="3024" y="3360"/>
                  <a:ext cx="1104" cy="624"/>
                </a:xfrm>
                <a:prstGeom prst="rect">
                  <a:avLst/>
                </a:prstGeom>
                <a:solidFill>
                  <a:srgbClr val="FF0000"/>
                </a:solidFill>
                <a:ln w="9525" algn="ctr">
                  <a:solidFill>
                    <a:srgbClr val="FF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3288" name="AutoShape 8"/>
                <p:cNvSpPr>
                  <a:spLocks noChangeArrowheads="1"/>
                </p:cNvSpPr>
                <p:nvPr/>
              </p:nvSpPr>
              <p:spPr bwMode="auto">
                <a:xfrm>
                  <a:off x="3292" y="3386"/>
                  <a:ext cx="575" cy="480"/>
                </a:xfrm>
                <a:prstGeom prst="star5">
                  <a:avLst/>
                </a:prstGeom>
                <a:solidFill>
                  <a:srgbClr val="FFFF00"/>
                </a:solidFill>
                <a:ln w="9525" algn="ctr">
                  <a:solidFill>
                    <a:srgbClr val="FFFF00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sp>
            <p:nvSpPr>
              <p:cNvPr id="15368" name="Rectangle 9"/>
              <p:cNvSpPr>
                <a:spLocks noChangeArrowheads="1"/>
              </p:cNvSpPr>
              <p:nvPr/>
            </p:nvSpPr>
            <p:spPr bwMode="auto">
              <a:xfrm>
                <a:off x="2448" y="0"/>
                <a:ext cx="48" cy="1056"/>
              </a:xfrm>
              <a:prstGeom prst="rect">
                <a:avLst/>
              </a:prstGeom>
              <a:solidFill>
                <a:schemeClr val="tx1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z="4000" smtClean="0"/>
          </a:p>
        </p:txBody>
      </p:sp>
      <p:pic>
        <p:nvPicPr>
          <p:cNvPr id="16387" name="Picture 4" descr="avatar">
            <a:hlinkClick r:id="rId2"/>
          </p:cNvPr>
          <p:cNvPicPr>
            <a:picLocks noChangeAspect="1" noChangeArrowheads="1"/>
          </p:cNvPicPr>
          <p:nvPr>
            <p:ph type="body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0" y="0"/>
            <a:ext cx="4343400" cy="3352800"/>
          </a:xfrm>
        </p:spPr>
      </p:pic>
      <p:pic>
        <p:nvPicPr>
          <p:cNvPr id="16388" name="Picture 5" descr="dff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343400" y="0"/>
            <a:ext cx="4800600" cy="3276600"/>
          </a:xfrm>
          <a:prstGeom prst="rect">
            <a:avLst/>
          </a:prstGeom>
          <a:solidFill>
            <a:srgbClr val="00FFCC"/>
          </a:solidFill>
          <a:ln w="9525">
            <a:noFill/>
            <a:miter lim="800000"/>
            <a:headEnd/>
            <a:tailEnd/>
          </a:ln>
        </p:spPr>
      </p:pic>
      <p:pic>
        <p:nvPicPr>
          <p:cNvPr id="16389" name="Picture 6" descr="ee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3276600"/>
            <a:ext cx="4648200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0" name="Picture 7" descr="ee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495800" y="3276600"/>
            <a:ext cx="4648200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6391" name="Group 8"/>
          <p:cNvGrpSpPr>
            <a:grpSpLocks/>
          </p:cNvGrpSpPr>
          <p:nvPr/>
        </p:nvGrpSpPr>
        <p:grpSpPr bwMode="auto">
          <a:xfrm>
            <a:off x="6553200" y="3505200"/>
            <a:ext cx="609600" cy="533400"/>
            <a:chOff x="2448" y="0"/>
            <a:chExt cx="1104" cy="1056"/>
          </a:xfrm>
        </p:grpSpPr>
        <p:grpSp>
          <p:nvGrpSpPr>
            <p:cNvPr id="16396" name="Group 9"/>
            <p:cNvGrpSpPr>
              <a:grpSpLocks/>
            </p:cNvGrpSpPr>
            <p:nvPr/>
          </p:nvGrpSpPr>
          <p:grpSpPr bwMode="auto">
            <a:xfrm>
              <a:off x="2448" y="0"/>
              <a:ext cx="1104" cy="624"/>
              <a:chOff x="3024" y="3360"/>
              <a:chExt cx="1104" cy="624"/>
            </a:xfrm>
          </p:grpSpPr>
          <p:sp>
            <p:nvSpPr>
              <p:cNvPr id="16398" name="Rectangle 10"/>
              <p:cNvSpPr>
                <a:spLocks noChangeArrowheads="1"/>
              </p:cNvSpPr>
              <p:nvPr/>
            </p:nvSpPr>
            <p:spPr bwMode="auto">
              <a:xfrm>
                <a:off x="3024" y="3360"/>
                <a:ext cx="1104" cy="624"/>
              </a:xfrm>
              <a:prstGeom prst="rect">
                <a:avLst/>
              </a:prstGeom>
              <a:solidFill>
                <a:srgbClr val="FF0000"/>
              </a:solidFill>
              <a:ln w="9525" algn="ctr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368651" name="AutoShape 11"/>
              <p:cNvSpPr>
                <a:spLocks noChangeArrowheads="1"/>
              </p:cNvSpPr>
              <p:nvPr/>
            </p:nvSpPr>
            <p:spPr bwMode="auto">
              <a:xfrm>
                <a:off x="3291" y="3388"/>
                <a:ext cx="575" cy="481"/>
              </a:xfrm>
              <a:prstGeom prst="star5">
                <a:avLst/>
              </a:prstGeom>
              <a:solidFill>
                <a:srgbClr val="FFFF00"/>
              </a:solidFill>
              <a:ln w="9525" algn="ctr">
                <a:solidFill>
                  <a:srgbClr val="FFFF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sz="1600"/>
              </a:p>
            </p:txBody>
          </p:sp>
        </p:grpSp>
        <p:sp>
          <p:nvSpPr>
            <p:cNvPr id="16397" name="Rectangle 12"/>
            <p:cNvSpPr>
              <a:spLocks noChangeArrowheads="1"/>
            </p:cNvSpPr>
            <p:nvPr/>
          </p:nvSpPr>
          <p:spPr bwMode="auto">
            <a:xfrm>
              <a:off x="2448" y="0"/>
              <a:ext cx="48" cy="1056"/>
            </a:xfrm>
            <a:prstGeom prst="rect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sp>
        <p:nvSpPr>
          <p:cNvPr id="16392" name="Text Box 13"/>
          <p:cNvSpPr txBox="1">
            <a:spLocks noChangeArrowheads="1"/>
          </p:cNvSpPr>
          <p:nvPr/>
        </p:nvSpPr>
        <p:spPr bwMode="auto">
          <a:xfrm>
            <a:off x="0" y="2819400"/>
            <a:ext cx="4191000" cy="46196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 eaLnBrk="1" hangingPunct="1">
              <a:spcBef>
                <a:spcPct val="50000"/>
              </a:spcBef>
            </a:pPr>
            <a:r>
              <a:rPr lang="en-US" sz="2400">
                <a:latin typeface=".VnTime" pitchFamily="34" charset="0"/>
              </a:rPr>
              <a:t>      </a:t>
            </a:r>
            <a:r>
              <a:rPr lang="en-US" sz="2000">
                <a:latin typeface=".VnTime" pitchFamily="34" charset="0"/>
              </a:rPr>
              <a:t>Hµ Néi, ngµy 18-8-1945.</a:t>
            </a:r>
          </a:p>
        </p:txBody>
      </p:sp>
      <p:sp>
        <p:nvSpPr>
          <p:cNvPr id="16393" name="Text Box 14"/>
          <p:cNvSpPr txBox="1">
            <a:spLocks noChangeArrowheads="1"/>
          </p:cNvSpPr>
          <p:nvPr/>
        </p:nvSpPr>
        <p:spPr bwMode="auto">
          <a:xfrm>
            <a:off x="4419600" y="2743200"/>
            <a:ext cx="4191000" cy="46196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 eaLnBrk="1" hangingPunct="1">
              <a:spcBef>
                <a:spcPct val="50000"/>
              </a:spcBef>
            </a:pPr>
            <a:r>
              <a:rPr lang="en-US" sz="2400">
                <a:latin typeface=".VnTime" pitchFamily="34" charset="0"/>
              </a:rPr>
              <a:t>      </a:t>
            </a:r>
            <a:r>
              <a:rPr lang="en-US" sz="2000">
                <a:latin typeface=".VnTime" pitchFamily="34" charset="0"/>
              </a:rPr>
              <a:t>Hµ Néi, s¸ng 19-8-1945.</a:t>
            </a:r>
          </a:p>
        </p:txBody>
      </p:sp>
      <p:sp>
        <p:nvSpPr>
          <p:cNvPr id="16394" name="Text Box 15"/>
          <p:cNvSpPr txBox="1">
            <a:spLocks noChangeArrowheads="1"/>
          </p:cNvSpPr>
          <p:nvPr/>
        </p:nvSpPr>
        <p:spPr bwMode="auto">
          <a:xfrm>
            <a:off x="0" y="6338888"/>
            <a:ext cx="4191000" cy="40005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 eaLnBrk="1" hangingPunct="1">
              <a:spcBef>
                <a:spcPct val="50000"/>
              </a:spcBef>
            </a:pPr>
            <a:r>
              <a:rPr lang="en-US" sz="2000">
                <a:latin typeface=".VnTime" pitchFamily="34" charset="0"/>
              </a:rPr>
              <a:t>BiÓu t×nh chiÕm Phñ Kh©m sai</a:t>
            </a:r>
          </a:p>
        </p:txBody>
      </p:sp>
      <p:sp>
        <p:nvSpPr>
          <p:cNvPr id="16395" name="Text Box 16"/>
          <p:cNvSpPr txBox="1">
            <a:spLocks noChangeArrowheads="1"/>
          </p:cNvSpPr>
          <p:nvPr/>
        </p:nvSpPr>
        <p:spPr bwMode="auto">
          <a:xfrm>
            <a:off x="4572000" y="6035675"/>
            <a:ext cx="4572000" cy="70802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 eaLnBrk="1" hangingPunct="1">
              <a:spcBef>
                <a:spcPct val="50000"/>
              </a:spcBef>
            </a:pPr>
            <a:r>
              <a:rPr lang="en-US" sz="2000">
                <a:latin typeface=".VnTime" pitchFamily="34" charset="0"/>
              </a:rPr>
              <a:t>Cê ®á sao vµng bay trªn nãc Phñ Kh©m sai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381000" y="6324600"/>
            <a:ext cx="838200" cy="152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1" name="Rectangle 4"/>
          <p:cNvSpPr>
            <a:spLocks noChangeArrowheads="1"/>
          </p:cNvSpPr>
          <p:nvPr/>
        </p:nvSpPr>
        <p:spPr bwMode="auto">
          <a:xfrm>
            <a:off x="4221163" y="623888"/>
            <a:ext cx="11620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u="sng">
                <a:solidFill>
                  <a:srgbClr val="0000CC"/>
                </a:solidFill>
                <a:latin typeface=".VnTime" pitchFamily="34" charset="0"/>
              </a:rPr>
              <a:t>lÞch sö</a:t>
            </a:r>
          </a:p>
        </p:txBody>
      </p:sp>
      <p:sp>
        <p:nvSpPr>
          <p:cNvPr id="17412" name="Text Box 5"/>
          <p:cNvSpPr txBox="1">
            <a:spLocks noChangeArrowheads="1"/>
          </p:cNvSpPr>
          <p:nvPr/>
        </p:nvSpPr>
        <p:spPr bwMode="auto">
          <a:xfrm>
            <a:off x="228600" y="1522413"/>
            <a:ext cx="8915400" cy="1220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 eaLnBrk="1" hangingPunct="1">
              <a:spcBef>
                <a:spcPct val="50000"/>
              </a:spcBef>
            </a:pPr>
            <a:r>
              <a:rPr lang="en-US" sz="3200">
                <a:latin typeface=".VnTime" pitchFamily="34" charset="0"/>
              </a:rPr>
              <a:t>  </a:t>
            </a:r>
            <a:r>
              <a:rPr lang="en-US" sz="2800">
                <a:solidFill>
                  <a:srgbClr val="0000FF"/>
                </a:solidFill>
                <a:latin typeface=".VnTime" pitchFamily="34" charset="0"/>
              </a:rPr>
              <a:t>1. Thêi c¬ c¸ch m¹ng:</a:t>
            </a:r>
            <a:r>
              <a:rPr lang="en-US" sz="2800">
                <a:latin typeface=".VnTime" pitchFamily="34" charset="0"/>
              </a:rPr>
              <a:t> </a:t>
            </a:r>
          </a:p>
          <a:p>
            <a:pPr marL="342900" indent="-342900" algn="l" eaLnBrk="1" hangingPunct="1">
              <a:spcBef>
                <a:spcPct val="50000"/>
              </a:spcBef>
            </a:pPr>
            <a:endParaRPr lang="en-US" sz="2800">
              <a:latin typeface=".VnTime" pitchFamily="34" charset="0"/>
            </a:endParaRPr>
          </a:p>
        </p:txBody>
      </p:sp>
      <p:sp>
        <p:nvSpPr>
          <p:cNvPr id="17413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414" name="Text Box 7"/>
          <p:cNvSpPr txBox="1">
            <a:spLocks noChangeArrowheads="1"/>
          </p:cNvSpPr>
          <p:nvPr/>
        </p:nvSpPr>
        <p:spPr bwMode="auto">
          <a:xfrm>
            <a:off x="152400" y="2133600"/>
            <a:ext cx="5791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endParaRPr lang="en-US" sz="2800">
              <a:latin typeface=".VnTime" pitchFamily="34" charset="0"/>
            </a:endParaRPr>
          </a:p>
        </p:txBody>
      </p:sp>
      <p:sp>
        <p:nvSpPr>
          <p:cNvPr id="17415" name="Rectangle 8"/>
          <p:cNvSpPr>
            <a:spLocks noChangeArrowheads="1"/>
          </p:cNvSpPr>
          <p:nvPr/>
        </p:nvSpPr>
        <p:spPr bwMode="auto">
          <a:xfrm>
            <a:off x="0" y="0"/>
            <a:ext cx="76200" cy="6858000"/>
          </a:xfrm>
          <a:prstGeom prst="rect">
            <a:avLst/>
          </a:prstGeom>
          <a:gradFill rotWithShape="1">
            <a:gsLst>
              <a:gs pos="0">
                <a:srgbClr val="FFFF99">
                  <a:alpha val="40999"/>
                </a:srgbClr>
              </a:gs>
              <a:gs pos="100000">
                <a:srgbClr val="660033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6" name="Rectangle 9"/>
          <p:cNvSpPr>
            <a:spLocks noChangeArrowheads="1"/>
          </p:cNvSpPr>
          <p:nvPr/>
        </p:nvSpPr>
        <p:spPr bwMode="auto">
          <a:xfrm>
            <a:off x="9067800" y="0"/>
            <a:ext cx="76200" cy="6858000"/>
          </a:xfrm>
          <a:prstGeom prst="rect">
            <a:avLst/>
          </a:prstGeom>
          <a:gradFill rotWithShape="1">
            <a:gsLst>
              <a:gs pos="0">
                <a:srgbClr val="FFFF99">
                  <a:alpha val="40999"/>
                </a:srgbClr>
              </a:gs>
              <a:gs pos="100000">
                <a:srgbClr val="660033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7" name="Rectangle 10"/>
          <p:cNvSpPr>
            <a:spLocks noChangeArrowheads="1"/>
          </p:cNvSpPr>
          <p:nvPr/>
        </p:nvSpPr>
        <p:spPr bwMode="auto">
          <a:xfrm>
            <a:off x="0" y="6781800"/>
            <a:ext cx="9144000" cy="76200"/>
          </a:xfrm>
          <a:prstGeom prst="rect">
            <a:avLst/>
          </a:prstGeom>
          <a:gradFill rotWithShape="1">
            <a:gsLst>
              <a:gs pos="0">
                <a:srgbClr val="FFFF99">
                  <a:alpha val="40999"/>
                </a:srgbClr>
              </a:gs>
              <a:gs pos="100000">
                <a:srgbClr val="66003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8" name="AutoShape 11"/>
          <p:cNvSpPr>
            <a:spLocks noChangeArrowheads="1"/>
          </p:cNvSpPr>
          <p:nvPr/>
        </p:nvSpPr>
        <p:spPr bwMode="auto">
          <a:xfrm>
            <a:off x="0" y="76200"/>
            <a:ext cx="609600" cy="533400"/>
          </a:xfrm>
          <a:prstGeom prst="star8">
            <a:avLst>
              <a:gd name="adj" fmla="val 38250"/>
            </a:avLst>
          </a:prstGeom>
          <a:gradFill rotWithShape="1">
            <a:gsLst>
              <a:gs pos="0">
                <a:srgbClr val="FFFFFF"/>
              </a:gs>
              <a:gs pos="100000">
                <a:srgbClr val="FF00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9" name="Rectangle 12"/>
          <p:cNvSpPr>
            <a:spLocks noChangeArrowheads="1"/>
          </p:cNvSpPr>
          <p:nvPr/>
        </p:nvSpPr>
        <p:spPr bwMode="auto">
          <a:xfrm>
            <a:off x="0" y="-38100"/>
            <a:ext cx="9144000" cy="76200"/>
          </a:xfrm>
          <a:prstGeom prst="rect">
            <a:avLst/>
          </a:prstGeom>
          <a:gradFill rotWithShape="1">
            <a:gsLst>
              <a:gs pos="0">
                <a:srgbClr val="FFFF99">
                  <a:alpha val="40999"/>
                </a:srgbClr>
              </a:gs>
              <a:gs pos="100000">
                <a:srgbClr val="66003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20" name="Text Box 14"/>
          <p:cNvSpPr txBox="1">
            <a:spLocks noChangeArrowheads="1"/>
          </p:cNvSpPr>
          <p:nvPr/>
        </p:nvSpPr>
        <p:spPr bwMode="auto">
          <a:xfrm>
            <a:off x="0" y="2286000"/>
            <a:ext cx="8915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 eaLnBrk="1" hangingPunct="1">
              <a:spcBef>
                <a:spcPct val="50000"/>
              </a:spcBef>
            </a:pPr>
            <a:r>
              <a:rPr lang="en-US" sz="2800">
                <a:latin typeface=".VnTime" pitchFamily="34" charset="0"/>
              </a:rPr>
              <a:t>         </a:t>
            </a:r>
          </a:p>
        </p:txBody>
      </p:sp>
      <p:sp>
        <p:nvSpPr>
          <p:cNvPr id="17421" name="Rectangle 15"/>
          <p:cNvSpPr>
            <a:spLocks noChangeArrowheads="1"/>
          </p:cNvSpPr>
          <p:nvPr/>
        </p:nvSpPr>
        <p:spPr bwMode="auto">
          <a:xfrm>
            <a:off x="2471738" y="1066800"/>
            <a:ext cx="45624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i="1" u="sng">
                <a:solidFill>
                  <a:srgbClr val="0000CC"/>
                </a:solidFill>
                <a:latin typeface=".VnTime" pitchFamily="34" charset="0"/>
              </a:rPr>
              <a:t>TiÕt 9</a:t>
            </a:r>
            <a:r>
              <a:rPr lang="en-US" sz="2400">
                <a:solidFill>
                  <a:srgbClr val="0000CC"/>
                </a:solidFill>
                <a:latin typeface=".VnTime" pitchFamily="34" charset="0"/>
              </a:rPr>
              <a:t>:</a:t>
            </a:r>
            <a:r>
              <a:rPr lang="en-US"/>
              <a:t> </a:t>
            </a:r>
            <a:r>
              <a:rPr lang="en-US" sz="2400">
                <a:solidFill>
                  <a:srgbClr val="0000CC"/>
                </a:solidFill>
                <a:latin typeface=".VnTimeH" pitchFamily="34" charset="0"/>
              </a:rPr>
              <a:t>C¸ch m¹ng mïa thu</a:t>
            </a:r>
          </a:p>
        </p:txBody>
      </p:sp>
      <p:sp>
        <p:nvSpPr>
          <p:cNvPr id="17422" name="Text Box 16"/>
          <p:cNvSpPr txBox="1">
            <a:spLocks noChangeArrowheads="1"/>
          </p:cNvSpPr>
          <p:nvPr/>
        </p:nvSpPr>
        <p:spPr bwMode="auto">
          <a:xfrm>
            <a:off x="228600" y="1979613"/>
            <a:ext cx="8915400" cy="1220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 eaLnBrk="1" hangingPunct="1">
              <a:spcBef>
                <a:spcPct val="50000"/>
              </a:spcBef>
            </a:pPr>
            <a:r>
              <a:rPr lang="en-US" sz="3200">
                <a:latin typeface=".VnTime" pitchFamily="34" charset="0"/>
              </a:rPr>
              <a:t>  </a:t>
            </a:r>
            <a:r>
              <a:rPr lang="en-US" sz="2800">
                <a:solidFill>
                  <a:srgbClr val="0000FF"/>
                </a:solidFill>
                <a:latin typeface=".VnTime" pitchFamily="34" charset="0"/>
              </a:rPr>
              <a:t>2. Khëi nghÜa giµnh chÝnh quyÒn</a:t>
            </a:r>
          </a:p>
          <a:p>
            <a:pPr marL="342900" indent="-342900" algn="l" eaLnBrk="1" hangingPunct="1">
              <a:spcBef>
                <a:spcPct val="50000"/>
              </a:spcBef>
            </a:pPr>
            <a:endParaRPr lang="en-US" sz="2800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17423" name="Text Box 17"/>
          <p:cNvSpPr txBox="1">
            <a:spLocks noChangeArrowheads="1"/>
          </p:cNvSpPr>
          <p:nvPr/>
        </p:nvSpPr>
        <p:spPr bwMode="auto">
          <a:xfrm>
            <a:off x="0" y="2452688"/>
            <a:ext cx="8915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 eaLnBrk="1" hangingPunct="1">
              <a:spcBef>
                <a:spcPct val="50000"/>
              </a:spcBef>
            </a:pPr>
            <a:r>
              <a:rPr lang="en-US" sz="2800">
                <a:latin typeface=".VnTime" pitchFamily="34" charset="0"/>
              </a:rPr>
              <a:t> </a:t>
            </a:r>
            <a:r>
              <a:rPr lang="en-US" sz="2800">
                <a:solidFill>
                  <a:srgbClr val="0000FF"/>
                </a:solidFill>
                <a:latin typeface=".VnTime" pitchFamily="34" charset="0"/>
              </a:rPr>
              <a:t>* Khëi nghÜa ë Hµ Néi ngµy 19 – 8 -1945</a:t>
            </a:r>
          </a:p>
        </p:txBody>
      </p:sp>
      <p:sp>
        <p:nvSpPr>
          <p:cNvPr id="17424" name="Text Box 18"/>
          <p:cNvSpPr txBox="1">
            <a:spLocks noChangeArrowheads="1"/>
          </p:cNvSpPr>
          <p:nvPr/>
        </p:nvSpPr>
        <p:spPr bwMode="auto">
          <a:xfrm>
            <a:off x="-228600" y="2300288"/>
            <a:ext cx="9448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 eaLnBrk="1" hangingPunct="1">
              <a:spcBef>
                <a:spcPct val="50000"/>
              </a:spcBef>
            </a:pPr>
            <a:r>
              <a:rPr lang="en-US" sz="2800">
                <a:latin typeface=".VnTime" pitchFamily="34" charset="0"/>
              </a:rPr>
              <a:t>      </a:t>
            </a:r>
          </a:p>
        </p:txBody>
      </p:sp>
      <p:sp>
        <p:nvSpPr>
          <p:cNvPr id="322580" name="Text Box 20"/>
          <p:cNvSpPr txBox="1">
            <a:spLocks noChangeArrowheads="1"/>
          </p:cNvSpPr>
          <p:nvPr/>
        </p:nvSpPr>
        <p:spPr bwMode="auto">
          <a:xfrm>
            <a:off x="-304800" y="2940050"/>
            <a:ext cx="89154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 eaLnBrk="1" hangingPunct="1">
              <a:spcBef>
                <a:spcPct val="50000"/>
              </a:spcBef>
            </a:pPr>
            <a:r>
              <a:rPr lang="en-US" sz="2800">
                <a:latin typeface=".VnTime" pitchFamily="34" charset="0"/>
              </a:rPr>
              <a:t>        ChiÒu 19-8-1945, cuéc  khëi nghÜa giµnh chÝnh quyÒn ë Hµ Néi toµn th¾ng.</a:t>
            </a:r>
          </a:p>
        </p:txBody>
      </p:sp>
      <p:grpSp>
        <p:nvGrpSpPr>
          <p:cNvPr id="17426" name="Group 25"/>
          <p:cNvGrpSpPr>
            <a:grpSpLocks/>
          </p:cNvGrpSpPr>
          <p:nvPr/>
        </p:nvGrpSpPr>
        <p:grpSpPr bwMode="auto">
          <a:xfrm>
            <a:off x="6477000" y="4267200"/>
            <a:ext cx="2667000" cy="2209800"/>
            <a:chOff x="3810" y="1680"/>
            <a:chExt cx="1950" cy="2400"/>
          </a:xfrm>
        </p:grpSpPr>
        <p:pic>
          <p:nvPicPr>
            <p:cNvPr id="17431" name="Picture 26" descr="vietnam1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810" y="1728"/>
              <a:ext cx="1950" cy="23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17432" name="Group 27"/>
            <p:cNvGrpSpPr>
              <a:grpSpLocks/>
            </p:cNvGrpSpPr>
            <p:nvPr/>
          </p:nvGrpSpPr>
          <p:grpSpPr bwMode="auto">
            <a:xfrm>
              <a:off x="4512" y="1680"/>
              <a:ext cx="336" cy="336"/>
              <a:chOff x="3648" y="480"/>
              <a:chExt cx="1152" cy="1152"/>
            </a:xfrm>
          </p:grpSpPr>
          <p:grpSp>
            <p:nvGrpSpPr>
              <p:cNvPr id="17433" name="Group 28"/>
              <p:cNvGrpSpPr>
                <a:grpSpLocks/>
              </p:cNvGrpSpPr>
              <p:nvPr/>
            </p:nvGrpSpPr>
            <p:grpSpPr bwMode="auto">
              <a:xfrm>
                <a:off x="3696" y="480"/>
                <a:ext cx="1104" cy="624"/>
                <a:chOff x="3024" y="3360"/>
                <a:chExt cx="1104" cy="624"/>
              </a:xfrm>
            </p:grpSpPr>
            <p:sp>
              <p:nvSpPr>
                <p:cNvPr id="17435" name="Rectangle 29"/>
                <p:cNvSpPr>
                  <a:spLocks noChangeArrowheads="1"/>
                </p:cNvSpPr>
                <p:nvPr/>
              </p:nvSpPr>
              <p:spPr bwMode="auto">
                <a:xfrm>
                  <a:off x="3024" y="3360"/>
                  <a:ext cx="1104" cy="624"/>
                </a:xfrm>
                <a:prstGeom prst="rect">
                  <a:avLst/>
                </a:prstGeom>
                <a:solidFill>
                  <a:srgbClr val="FF0000"/>
                </a:solidFill>
                <a:ln w="9525" algn="ctr">
                  <a:solidFill>
                    <a:srgbClr val="FF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2590" name="AutoShape 30"/>
                <p:cNvSpPr>
                  <a:spLocks noChangeArrowheads="1"/>
                </p:cNvSpPr>
                <p:nvPr/>
              </p:nvSpPr>
              <p:spPr bwMode="auto">
                <a:xfrm>
                  <a:off x="3291" y="3390"/>
                  <a:ext cx="577" cy="479"/>
                </a:xfrm>
                <a:prstGeom prst="star5">
                  <a:avLst/>
                </a:prstGeom>
                <a:solidFill>
                  <a:srgbClr val="FFFF00"/>
                </a:solidFill>
                <a:ln w="9525" algn="ctr">
                  <a:solidFill>
                    <a:srgbClr val="FFFF00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sp>
            <p:nvSpPr>
              <p:cNvPr id="17434" name="Rectangle 31"/>
              <p:cNvSpPr>
                <a:spLocks noChangeArrowheads="1"/>
              </p:cNvSpPr>
              <p:nvPr/>
            </p:nvSpPr>
            <p:spPr bwMode="auto">
              <a:xfrm>
                <a:off x="3648" y="528"/>
                <a:ext cx="48" cy="1104"/>
              </a:xfrm>
              <a:prstGeom prst="rect">
                <a:avLst/>
              </a:prstGeom>
              <a:solidFill>
                <a:schemeClr val="tx1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322592" name="Text Box 32"/>
          <p:cNvSpPr txBox="1">
            <a:spLocks noChangeArrowheads="1"/>
          </p:cNvSpPr>
          <p:nvPr/>
        </p:nvSpPr>
        <p:spPr bwMode="auto">
          <a:xfrm>
            <a:off x="-228600" y="3048000"/>
            <a:ext cx="89154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 eaLnBrk="1" hangingPunct="1">
              <a:spcBef>
                <a:spcPct val="50000"/>
              </a:spcBef>
            </a:pPr>
            <a:r>
              <a:rPr lang="en-US" sz="2800">
                <a:latin typeface=".VnTime" pitchFamily="34" charset="0"/>
              </a:rPr>
              <a:t>        NÕu kh«ng giµnh ®­îc chÝnh quyÒn ë Hµ Néi Th× viÖc giµnh chÝnh quyÒn ë c¸c ®Þa ph­¬ng kh¸c sÏ ra sao?</a:t>
            </a:r>
          </a:p>
        </p:txBody>
      </p:sp>
      <p:sp>
        <p:nvSpPr>
          <p:cNvPr id="322593" name="Text Box 33"/>
          <p:cNvSpPr txBox="1">
            <a:spLocks noChangeArrowheads="1"/>
          </p:cNvSpPr>
          <p:nvPr/>
        </p:nvSpPr>
        <p:spPr bwMode="auto">
          <a:xfrm>
            <a:off x="228600" y="3048000"/>
            <a:ext cx="89154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 eaLnBrk="1" hangingPunct="1">
              <a:spcBef>
                <a:spcPct val="50000"/>
              </a:spcBef>
            </a:pPr>
            <a:r>
              <a:rPr lang="en-US" sz="2800">
                <a:latin typeface=".VnTime" pitchFamily="34" charset="0"/>
              </a:rPr>
              <a:t>        NÕu kh«ng giµnh ®­îc chÝnh quyÒn ë Hµ Néi Th× viÖc giµnh chÝnh quyÒn ë c¸c ®Þa ph­¬ng kh¸c sÏ gÆp rÊt nhiÒu khã kh¨n.</a:t>
            </a:r>
          </a:p>
        </p:txBody>
      </p:sp>
      <p:sp>
        <p:nvSpPr>
          <p:cNvPr id="322594" name="Text Box 34"/>
          <p:cNvSpPr txBox="1">
            <a:spLocks noChangeArrowheads="1"/>
          </p:cNvSpPr>
          <p:nvPr/>
        </p:nvSpPr>
        <p:spPr bwMode="auto">
          <a:xfrm>
            <a:off x="0" y="3048000"/>
            <a:ext cx="89154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 eaLnBrk="1" hangingPunct="1">
              <a:spcBef>
                <a:spcPct val="50000"/>
              </a:spcBef>
            </a:pPr>
            <a:r>
              <a:rPr lang="en-US" sz="2800">
                <a:latin typeface=".VnTime" pitchFamily="34" charset="0"/>
              </a:rPr>
              <a:t>        Cuéc khëi nghÜa cña nh©n d©n Hµ Néi cã t¸c ®éng  nh­ thÕ nµo tíi tinh thÇn c¸ch m¹ng cña nh©n d©n c¶ n­íc?</a:t>
            </a:r>
          </a:p>
        </p:txBody>
      </p:sp>
      <p:sp>
        <p:nvSpPr>
          <p:cNvPr id="322595" name="Text Box 35"/>
          <p:cNvSpPr txBox="1">
            <a:spLocks noChangeArrowheads="1"/>
          </p:cNvSpPr>
          <p:nvPr/>
        </p:nvSpPr>
        <p:spPr bwMode="auto">
          <a:xfrm>
            <a:off x="0" y="3200400"/>
            <a:ext cx="89154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 eaLnBrk="1" hangingPunct="1">
              <a:spcBef>
                <a:spcPct val="50000"/>
              </a:spcBef>
            </a:pPr>
            <a:r>
              <a:rPr lang="en-US" sz="2800">
                <a:latin typeface=".VnTime" pitchFamily="34" charset="0"/>
              </a:rPr>
              <a:t>        Cuéc khëi nghÜa cña nh©n d©n Hµ Néi ®· cæ vò tinh thÇn nh©n d©n c¶ n­íc ®øng lªn ®Êu tranh giµnh chÝnh quyÒn.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25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225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225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13" dur="500"/>
                                        <p:tgtEl>
                                          <p:spTgt spid="3225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25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225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23" dur="500"/>
                                        <p:tgtEl>
                                          <p:spTgt spid="3225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25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225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225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225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35" dur="500"/>
                                        <p:tgtEl>
                                          <p:spTgt spid="3225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25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3225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45" dur="500"/>
                                        <p:tgtEl>
                                          <p:spTgt spid="3225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25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22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22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22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57" dur="500"/>
                                        <p:tgtEl>
                                          <p:spTgt spid="322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2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2580" grpId="0" build="allAtOnce"/>
      <p:bldP spid="322592" grpId="0" build="allAtOnce"/>
      <p:bldP spid="322593" grpId="0" build="allAtOnce"/>
      <p:bldP spid="322594" grpId="0" build="allAtOnce"/>
      <p:bldP spid="322595" grpId="0" build="allAtOnce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381000" y="6324600"/>
            <a:ext cx="838200" cy="152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5" name="Rectangle 4"/>
          <p:cNvSpPr>
            <a:spLocks noChangeArrowheads="1"/>
          </p:cNvSpPr>
          <p:nvPr/>
        </p:nvSpPr>
        <p:spPr bwMode="auto">
          <a:xfrm>
            <a:off x="4221163" y="623888"/>
            <a:ext cx="11620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u="sng">
                <a:solidFill>
                  <a:srgbClr val="0000CC"/>
                </a:solidFill>
                <a:latin typeface=".VnTime" pitchFamily="34" charset="0"/>
              </a:rPr>
              <a:t>lÞch sö</a:t>
            </a:r>
          </a:p>
        </p:txBody>
      </p:sp>
      <p:sp>
        <p:nvSpPr>
          <p:cNvPr id="18436" name="Text Box 5"/>
          <p:cNvSpPr txBox="1">
            <a:spLocks noChangeArrowheads="1"/>
          </p:cNvSpPr>
          <p:nvPr/>
        </p:nvSpPr>
        <p:spPr bwMode="auto">
          <a:xfrm>
            <a:off x="228600" y="1293813"/>
            <a:ext cx="8915400" cy="1220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 eaLnBrk="1" hangingPunct="1">
              <a:spcBef>
                <a:spcPct val="50000"/>
              </a:spcBef>
            </a:pPr>
            <a:r>
              <a:rPr lang="en-US" sz="3200">
                <a:latin typeface=".VnTime" pitchFamily="34" charset="0"/>
              </a:rPr>
              <a:t>  </a:t>
            </a:r>
            <a:r>
              <a:rPr lang="en-US" sz="2800">
                <a:solidFill>
                  <a:srgbClr val="0000FF"/>
                </a:solidFill>
                <a:latin typeface=".VnTime" pitchFamily="34" charset="0"/>
              </a:rPr>
              <a:t>1. Thêi c¬ c¸ch m¹ng:</a:t>
            </a:r>
            <a:r>
              <a:rPr lang="en-US" sz="2800">
                <a:latin typeface=".VnTime" pitchFamily="34" charset="0"/>
              </a:rPr>
              <a:t> </a:t>
            </a:r>
          </a:p>
          <a:p>
            <a:pPr marL="342900" indent="-342900" algn="l" eaLnBrk="1" hangingPunct="1">
              <a:spcBef>
                <a:spcPct val="50000"/>
              </a:spcBef>
            </a:pPr>
            <a:endParaRPr lang="en-US" sz="2800">
              <a:latin typeface=".VnTime" pitchFamily="34" charset="0"/>
            </a:endParaRPr>
          </a:p>
        </p:txBody>
      </p:sp>
      <p:sp>
        <p:nvSpPr>
          <p:cNvPr id="18437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438" name="Text Box 7"/>
          <p:cNvSpPr txBox="1">
            <a:spLocks noChangeArrowheads="1"/>
          </p:cNvSpPr>
          <p:nvPr/>
        </p:nvSpPr>
        <p:spPr bwMode="auto">
          <a:xfrm>
            <a:off x="152400" y="2133600"/>
            <a:ext cx="5791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endParaRPr lang="en-US" sz="2800">
              <a:latin typeface=".VnTime" pitchFamily="34" charset="0"/>
            </a:endParaRPr>
          </a:p>
        </p:txBody>
      </p:sp>
      <p:sp>
        <p:nvSpPr>
          <p:cNvPr id="18439" name="Rectangle 8"/>
          <p:cNvSpPr>
            <a:spLocks noChangeArrowheads="1"/>
          </p:cNvSpPr>
          <p:nvPr/>
        </p:nvSpPr>
        <p:spPr bwMode="auto">
          <a:xfrm>
            <a:off x="0" y="0"/>
            <a:ext cx="76200" cy="6858000"/>
          </a:xfrm>
          <a:prstGeom prst="rect">
            <a:avLst/>
          </a:prstGeom>
          <a:gradFill rotWithShape="1">
            <a:gsLst>
              <a:gs pos="0">
                <a:srgbClr val="FFFF99">
                  <a:alpha val="40999"/>
                </a:srgbClr>
              </a:gs>
              <a:gs pos="100000">
                <a:srgbClr val="660033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40" name="Rectangle 9"/>
          <p:cNvSpPr>
            <a:spLocks noChangeArrowheads="1"/>
          </p:cNvSpPr>
          <p:nvPr/>
        </p:nvSpPr>
        <p:spPr bwMode="auto">
          <a:xfrm>
            <a:off x="9067800" y="0"/>
            <a:ext cx="76200" cy="6858000"/>
          </a:xfrm>
          <a:prstGeom prst="rect">
            <a:avLst/>
          </a:prstGeom>
          <a:gradFill rotWithShape="1">
            <a:gsLst>
              <a:gs pos="0">
                <a:srgbClr val="FFFF99">
                  <a:alpha val="40999"/>
                </a:srgbClr>
              </a:gs>
              <a:gs pos="100000">
                <a:srgbClr val="660033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41" name="Rectangle 10"/>
          <p:cNvSpPr>
            <a:spLocks noChangeArrowheads="1"/>
          </p:cNvSpPr>
          <p:nvPr/>
        </p:nvSpPr>
        <p:spPr bwMode="auto">
          <a:xfrm>
            <a:off x="0" y="6781800"/>
            <a:ext cx="9144000" cy="76200"/>
          </a:xfrm>
          <a:prstGeom prst="rect">
            <a:avLst/>
          </a:prstGeom>
          <a:gradFill rotWithShape="1">
            <a:gsLst>
              <a:gs pos="0">
                <a:srgbClr val="FFFF99">
                  <a:alpha val="40999"/>
                </a:srgbClr>
              </a:gs>
              <a:gs pos="100000">
                <a:srgbClr val="66003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42" name="AutoShape 11"/>
          <p:cNvSpPr>
            <a:spLocks noChangeArrowheads="1"/>
          </p:cNvSpPr>
          <p:nvPr/>
        </p:nvSpPr>
        <p:spPr bwMode="auto">
          <a:xfrm>
            <a:off x="0" y="76200"/>
            <a:ext cx="609600" cy="533400"/>
          </a:xfrm>
          <a:prstGeom prst="star8">
            <a:avLst>
              <a:gd name="adj" fmla="val 38250"/>
            </a:avLst>
          </a:prstGeom>
          <a:gradFill rotWithShape="1">
            <a:gsLst>
              <a:gs pos="0">
                <a:srgbClr val="FFFFFF"/>
              </a:gs>
              <a:gs pos="100000">
                <a:srgbClr val="FF00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43" name="Rectangle 12"/>
          <p:cNvSpPr>
            <a:spLocks noChangeArrowheads="1"/>
          </p:cNvSpPr>
          <p:nvPr/>
        </p:nvSpPr>
        <p:spPr bwMode="auto">
          <a:xfrm>
            <a:off x="0" y="-38100"/>
            <a:ext cx="9144000" cy="76200"/>
          </a:xfrm>
          <a:prstGeom prst="rect">
            <a:avLst/>
          </a:prstGeom>
          <a:gradFill rotWithShape="1">
            <a:gsLst>
              <a:gs pos="0">
                <a:srgbClr val="FFFF99">
                  <a:alpha val="40999"/>
                </a:srgbClr>
              </a:gs>
              <a:gs pos="100000">
                <a:srgbClr val="66003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44" name="Text Box 13"/>
          <p:cNvSpPr txBox="1">
            <a:spLocks noChangeArrowheads="1"/>
          </p:cNvSpPr>
          <p:nvPr/>
        </p:nvSpPr>
        <p:spPr bwMode="auto">
          <a:xfrm>
            <a:off x="0" y="2286000"/>
            <a:ext cx="8915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 eaLnBrk="1" hangingPunct="1">
              <a:spcBef>
                <a:spcPct val="50000"/>
              </a:spcBef>
            </a:pPr>
            <a:r>
              <a:rPr lang="en-US" sz="2800">
                <a:latin typeface=".VnTime" pitchFamily="34" charset="0"/>
              </a:rPr>
              <a:t>         </a:t>
            </a:r>
          </a:p>
        </p:txBody>
      </p:sp>
      <p:sp>
        <p:nvSpPr>
          <p:cNvPr id="18445" name="Rectangle 14"/>
          <p:cNvSpPr>
            <a:spLocks noChangeArrowheads="1"/>
          </p:cNvSpPr>
          <p:nvPr/>
        </p:nvSpPr>
        <p:spPr bwMode="auto">
          <a:xfrm>
            <a:off x="2471738" y="1066800"/>
            <a:ext cx="45624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i="1" u="sng">
                <a:solidFill>
                  <a:srgbClr val="0000CC"/>
                </a:solidFill>
                <a:latin typeface=".VnTime" pitchFamily="34" charset="0"/>
              </a:rPr>
              <a:t>TiÕt 9</a:t>
            </a:r>
            <a:r>
              <a:rPr lang="en-US" sz="2400">
                <a:solidFill>
                  <a:srgbClr val="0000CC"/>
                </a:solidFill>
                <a:latin typeface=".VnTime" pitchFamily="34" charset="0"/>
              </a:rPr>
              <a:t>:</a:t>
            </a:r>
            <a:r>
              <a:rPr lang="en-US"/>
              <a:t> </a:t>
            </a:r>
            <a:r>
              <a:rPr lang="en-US" sz="2400">
                <a:solidFill>
                  <a:srgbClr val="0000CC"/>
                </a:solidFill>
                <a:latin typeface=".VnTimeH" pitchFamily="34" charset="0"/>
              </a:rPr>
              <a:t>C¸ch m¹ng mïa thu</a:t>
            </a:r>
          </a:p>
        </p:txBody>
      </p:sp>
      <p:sp>
        <p:nvSpPr>
          <p:cNvPr id="18446" name="Text Box 15"/>
          <p:cNvSpPr txBox="1">
            <a:spLocks noChangeArrowheads="1"/>
          </p:cNvSpPr>
          <p:nvPr/>
        </p:nvSpPr>
        <p:spPr bwMode="auto">
          <a:xfrm>
            <a:off x="228600" y="1674813"/>
            <a:ext cx="8915400" cy="1220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 eaLnBrk="1" hangingPunct="1">
              <a:spcBef>
                <a:spcPct val="50000"/>
              </a:spcBef>
            </a:pPr>
            <a:r>
              <a:rPr lang="en-US" sz="3200">
                <a:latin typeface=".VnTime" pitchFamily="34" charset="0"/>
              </a:rPr>
              <a:t>  </a:t>
            </a:r>
            <a:r>
              <a:rPr lang="en-US" sz="2800">
                <a:solidFill>
                  <a:srgbClr val="0000FF"/>
                </a:solidFill>
                <a:latin typeface=".VnTime" pitchFamily="34" charset="0"/>
              </a:rPr>
              <a:t>2. Khëi nghÜa giµnh chÝnh quyÒn</a:t>
            </a:r>
          </a:p>
          <a:p>
            <a:pPr marL="342900" indent="-342900" algn="l" eaLnBrk="1" hangingPunct="1">
              <a:spcBef>
                <a:spcPct val="50000"/>
              </a:spcBef>
            </a:pPr>
            <a:endParaRPr lang="en-US" sz="2800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18447" name="Text Box 16"/>
          <p:cNvSpPr txBox="1">
            <a:spLocks noChangeArrowheads="1"/>
          </p:cNvSpPr>
          <p:nvPr/>
        </p:nvSpPr>
        <p:spPr bwMode="auto">
          <a:xfrm>
            <a:off x="0" y="2147888"/>
            <a:ext cx="8915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 eaLnBrk="1" hangingPunct="1">
              <a:spcBef>
                <a:spcPct val="50000"/>
              </a:spcBef>
            </a:pPr>
            <a:r>
              <a:rPr lang="en-US" sz="2800">
                <a:latin typeface=".VnTime" pitchFamily="34" charset="0"/>
              </a:rPr>
              <a:t> </a:t>
            </a:r>
            <a:r>
              <a:rPr lang="en-US" sz="2800">
                <a:solidFill>
                  <a:srgbClr val="0000FF"/>
                </a:solidFill>
                <a:latin typeface=".VnTime" pitchFamily="34" charset="0"/>
              </a:rPr>
              <a:t>* Khëi nghÜa ë Hµ Néi ngµy 19 – 8 -1945</a:t>
            </a:r>
          </a:p>
        </p:txBody>
      </p:sp>
      <p:sp>
        <p:nvSpPr>
          <p:cNvPr id="18448" name="Text Box 17"/>
          <p:cNvSpPr txBox="1">
            <a:spLocks noChangeArrowheads="1"/>
          </p:cNvSpPr>
          <p:nvPr/>
        </p:nvSpPr>
        <p:spPr bwMode="auto">
          <a:xfrm>
            <a:off x="-228600" y="2057400"/>
            <a:ext cx="9448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 eaLnBrk="1" hangingPunct="1">
              <a:spcBef>
                <a:spcPct val="50000"/>
              </a:spcBef>
            </a:pPr>
            <a:r>
              <a:rPr lang="en-US" sz="2800">
                <a:latin typeface=".VnTime" pitchFamily="34" charset="0"/>
              </a:rPr>
              <a:t>      </a:t>
            </a:r>
          </a:p>
        </p:txBody>
      </p:sp>
      <p:sp>
        <p:nvSpPr>
          <p:cNvPr id="18449" name="Text Box 18"/>
          <p:cNvSpPr txBox="1">
            <a:spLocks noChangeArrowheads="1"/>
          </p:cNvSpPr>
          <p:nvPr/>
        </p:nvSpPr>
        <p:spPr bwMode="auto">
          <a:xfrm>
            <a:off x="-304800" y="2787650"/>
            <a:ext cx="8915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 eaLnBrk="1" hangingPunct="1">
              <a:spcBef>
                <a:spcPct val="50000"/>
              </a:spcBef>
            </a:pPr>
            <a:r>
              <a:rPr lang="en-US" sz="2800">
                <a:latin typeface=".VnTime" pitchFamily="34" charset="0"/>
              </a:rPr>
              <a:t>        </a:t>
            </a:r>
          </a:p>
        </p:txBody>
      </p:sp>
      <p:sp>
        <p:nvSpPr>
          <p:cNvPr id="18450" name="Text Box 19"/>
          <p:cNvSpPr txBox="1">
            <a:spLocks noChangeArrowheads="1"/>
          </p:cNvSpPr>
          <p:nvPr/>
        </p:nvSpPr>
        <p:spPr bwMode="auto">
          <a:xfrm>
            <a:off x="-304800" y="2741613"/>
            <a:ext cx="8915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 eaLnBrk="1" hangingPunct="1">
              <a:spcBef>
                <a:spcPct val="50000"/>
              </a:spcBef>
            </a:pPr>
            <a:r>
              <a:rPr lang="en-US" sz="2800">
                <a:latin typeface=".VnTime" pitchFamily="34" charset="0"/>
              </a:rPr>
              <a:t>        </a:t>
            </a:r>
          </a:p>
        </p:txBody>
      </p:sp>
      <p:sp>
        <p:nvSpPr>
          <p:cNvPr id="18451" name="Text Box 20"/>
          <p:cNvSpPr txBox="1">
            <a:spLocks noChangeArrowheads="1"/>
          </p:cNvSpPr>
          <p:nvPr/>
        </p:nvSpPr>
        <p:spPr bwMode="auto">
          <a:xfrm>
            <a:off x="-304800" y="2665413"/>
            <a:ext cx="8915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 eaLnBrk="1" hangingPunct="1">
              <a:spcBef>
                <a:spcPct val="50000"/>
              </a:spcBef>
            </a:pPr>
            <a:r>
              <a:rPr lang="en-US" sz="2800">
                <a:latin typeface=".VnTime" pitchFamily="34" charset="0"/>
              </a:rPr>
              <a:t>        </a:t>
            </a:r>
          </a:p>
        </p:txBody>
      </p:sp>
      <p:sp>
        <p:nvSpPr>
          <p:cNvPr id="18452" name="Text Box 25"/>
          <p:cNvSpPr txBox="1">
            <a:spLocks noChangeArrowheads="1"/>
          </p:cNvSpPr>
          <p:nvPr/>
        </p:nvSpPr>
        <p:spPr bwMode="auto">
          <a:xfrm>
            <a:off x="-381000" y="3429000"/>
            <a:ext cx="8915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 eaLnBrk="1" hangingPunct="1">
              <a:spcBef>
                <a:spcPct val="50000"/>
              </a:spcBef>
            </a:pPr>
            <a:r>
              <a:rPr lang="en-US" sz="2800">
                <a:latin typeface=".VnTime" pitchFamily="34" charset="0"/>
              </a:rPr>
              <a:t>     </a:t>
            </a:r>
          </a:p>
        </p:txBody>
      </p:sp>
      <p:grpSp>
        <p:nvGrpSpPr>
          <p:cNvPr id="18453" name="Group 27"/>
          <p:cNvGrpSpPr>
            <a:grpSpLocks/>
          </p:cNvGrpSpPr>
          <p:nvPr/>
        </p:nvGrpSpPr>
        <p:grpSpPr bwMode="auto">
          <a:xfrm>
            <a:off x="5791200" y="3429000"/>
            <a:ext cx="3276600" cy="3048000"/>
            <a:chOff x="3810" y="1680"/>
            <a:chExt cx="1950" cy="2400"/>
          </a:xfrm>
        </p:grpSpPr>
        <p:pic>
          <p:nvPicPr>
            <p:cNvPr id="18468" name="Picture 28" descr="vietnam1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810" y="1728"/>
              <a:ext cx="1950" cy="23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18469" name="Group 29"/>
            <p:cNvGrpSpPr>
              <a:grpSpLocks/>
            </p:cNvGrpSpPr>
            <p:nvPr/>
          </p:nvGrpSpPr>
          <p:grpSpPr bwMode="auto">
            <a:xfrm>
              <a:off x="4512" y="1680"/>
              <a:ext cx="336" cy="336"/>
              <a:chOff x="3648" y="480"/>
              <a:chExt cx="1152" cy="1152"/>
            </a:xfrm>
          </p:grpSpPr>
          <p:grpSp>
            <p:nvGrpSpPr>
              <p:cNvPr id="18470" name="Group 30"/>
              <p:cNvGrpSpPr>
                <a:grpSpLocks/>
              </p:cNvGrpSpPr>
              <p:nvPr/>
            </p:nvGrpSpPr>
            <p:grpSpPr bwMode="auto">
              <a:xfrm>
                <a:off x="3696" y="480"/>
                <a:ext cx="1104" cy="624"/>
                <a:chOff x="3024" y="3360"/>
                <a:chExt cx="1104" cy="624"/>
              </a:xfrm>
            </p:grpSpPr>
            <p:sp>
              <p:nvSpPr>
                <p:cNvPr id="18472" name="Rectangle 31"/>
                <p:cNvSpPr>
                  <a:spLocks noChangeArrowheads="1"/>
                </p:cNvSpPr>
                <p:nvPr/>
              </p:nvSpPr>
              <p:spPr bwMode="auto">
                <a:xfrm>
                  <a:off x="3024" y="3360"/>
                  <a:ext cx="1104" cy="624"/>
                </a:xfrm>
                <a:prstGeom prst="rect">
                  <a:avLst/>
                </a:prstGeom>
                <a:solidFill>
                  <a:srgbClr val="FF0000"/>
                </a:solidFill>
                <a:ln w="9525" algn="ctr">
                  <a:solidFill>
                    <a:srgbClr val="FF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3856" name="AutoShape 32"/>
                <p:cNvSpPr>
                  <a:spLocks noChangeArrowheads="1"/>
                </p:cNvSpPr>
                <p:nvPr/>
              </p:nvSpPr>
              <p:spPr bwMode="auto">
                <a:xfrm>
                  <a:off x="3290" y="3386"/>
                  <a:ext cx="577" cy="484"/>
                </a:xfrm>
                <a:prstGeom prst="star5">
                  <a:avLst/>
                </a:prstGeom>
                <a:solidFill>
                  <a:srgbClr val="FFFF00"/>
                </a:solidFill>
                <a:ln w="9525" algn="ctr">
                  <a:solidFill>
                    <a:srgbClr val="FFFF00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sp>
            <p:nvSpPr>
              <p:cNvPr id="18471" name="Rectangle 33"/>
              <p:cNvSpPr>
                <a:spLocks noChangeArrowheads="1"/>
              </p:cNvSpPr>
              <p:nvPr/>
            </p:nvSpPr>
            <p:spPr bwMode="auto">
              <a:xfrm>
                <a:off x="3648" y="528"/>
                <a:ext cx="48" cy="1104"/>
              </a:xfrm>
              <a:prstGeom prst="rect">
                <a:avLst/>
              </a:prstGeom>
              <a:solidFill>
                <a:schemeClr val="tx1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5" name="Group 41"/>
          <p:cNvGrpSpPr>
            <a:grpSpLocks/>
          </p:cNvGrpSpPr>
          <p:nvPr/>
        </p:nvGrpSpPr>
        <p:grpSpPr bwMode="auto">
          <a:xfrm>
            <a:off x="0" y="2590800"/>
            <a:ext cx="8915400" cy="2209800"/>
            <a:chOff x="0" y="1632"/>
            <a:chExt cx="5616" cy="1392"/>
          </a:xfrm>
        </p:grpSpPr>
        <p:sp>
          <p:nvSpPr>
            <p:cNvPr id="18462" name="Text Box 22"/>
            <p:cNvSpPr txBox="1">
              <a:spLocks noChangeArrowheads="1"/>
            </p:cNvSpPr>
            <p:nvPr/>
          </p:nvSpPr>
          <p:spPr bwMode="auto">
            <a:xfrm>
              <a:off x="0" y="1632"/>
              <a:ext cx="561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42900" indent="-342900" algn="l" eaLnBrk="1" hangingPunct="1">
                <a:spcBef>
                  <a:spcPct val="50000"/>
                </a:spcBef>
              </a:pPr>
              <a:r>
                <a:rPr lang="en-US" sz="2800">
                  <a:latin typeface=".VnTime" pitchFamily="34" charset="0"/>
                </a:rPr>
                <a:t> </a:t>
              </a:r>
              <a:r>
                <a:rPr lang="en-US" sz="2800">
                  <a:solidFill>
                    <a:srgbClr val="0000FF"/>
                  </a:solidFill>
                  <a:latin typeface=".VnTime" pitchFamily="34" charset="0"/>
                </a:rPr>
                <a:t>* Khëi nghÜa ë HuÕ ngµy 23 – 8 - 1945</a:t>
              </a:r>
            </a:p>
          </p:txBody>
        </p:sp>
        <p:grpSp>
          <p:nvGrpSpPr>
            <p:cNvPr id="18463" name="Group 34"/>
            <p:cNvGrpSpPr>
              <a:grpSpLocks/>
            </p:cNvGrpSpPr>
            <p:nvPr/>
          </p:nvGrpSpPr>
          <p:grpSpPr bwMode="auto">
            <a:xfrm>
              <a:off x="4992" y="2688"/>
              <a:ext cx="240" cy="336"/>
              <a:chOff x="3648" y="480"/>
              <a:chExt cx="1152" cy="1152"/>
            </a:xfrm>
          </p:grpSpPr>
          <p:grpSp>
            <p:nvGrpSpPr>
              <p:cNvPr id="18464" name="Group 35"/>
              <p:cNvGrpSpPr>
                <a:grpSpLocks/>
              </p:cNvGrpSpPr>
              <p:nvPr/>
            </p:nvGrpSpPr>
            <p:grpSpPr bwMode="auto">
              <a:xfrm>
                <a:off x="3696" y="480"/>
                <a:ext cx="1104" cy="624"/>
                <a:chOff x="3024" y="3360"/>
                <a:chExt cx="1104" cy="624"/>
              </a:xfrm>
            </p:grpSpPr>
            <p:sp>
              <p:nvSpPr>
                <p:cNvPr id="18466" name="Rectangle 36"/>
                <p:cNvSpPr>
                  <a:spLocks noChangeArrowheads="1"/>
                </p:cNvSpPr>
                <p:nvPr/>
              </p:nvSpPr>
              <p:spPr bwMode="auto">
                <a:xfrm>
                  <a:off x="3024" y="3360"/>
                  <a:ext cx="1104" cy="624"/>
                </a:xfrm>
                <a:prstGeom prst="rect">
                  <a:avLst/>
                </a:prstGeom>
                <a:solidFill>
                  <a:srgbClr val="FF0000"/>
                </a:solidFill>
                <a:ln w="9525" algn="ctr">
                  <a:solidFill>
                    <a:srgbClr val="FF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3861" name="AutoShape 37"/>
                <p:cNvSpPr>
                  <a:spLocks noChangeArrowheads="1"/>
                </p:cNvSpPr>
                <p:nvPr/>
              </p:nvSpPr>
              <p:spPr bwMode="auto">
                <a:xfrm>
                  <a:off x="3293" y="3387"/>
                  <a:ext cx="576" cy="480"/>
                </a:xfrm>
                <a:prstGeom prst="star5">
                  <a:avLst/>
                </a:prstGeom>
                <a:solidFill>
                  <a:srgbClr val="FFFF00"/>
                </a:solidFill>
                <a:ln w="9525" algn="ctr">
                  <a:solidFill>
                    <a:srgbClr val="FFFF00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sp>
            <p:nvSpPr>
              <p:cNvPr id="18465" name="Rectangle 38"/>
              <p:cNvSpPr>
                <a:spLocks noChangeArrowheads="1"/>
              </p:cNvSpPr>
              <p:nvPr/>
            </p:nvSpPr>
            <p:spPr bwMode="auto">
              <a:xfrm>
                <a:off x="3648" y="528"/>
                <a:ext cx="48" cy="1104"/>
              </a:xfrm>
              <a:prstGeom prst="rect">
                <a:avLst/>
              </a:prstGeom>
              <a:solidFill>
                <a:schemeClr val="tx1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8" name="Group 47"/>
          <p:cNvGrpSpPr>
            <a:grpSpLocks/>
          </p:cNvGrpSpPr>
          <p:nvPr/>
        </p:nvGrpSpPr>
        <p:grpSpPr bwMode="auto">
          <a:xfrm>
            <a:off x="0" y="2986088"/>
            <a:ext cx="8915400" cy="3033712"/>
            <a:chOff x="0" y="1881"/>
            <a:chExt cx="5616" cy="1911"/>
          </a:xfrm>
        </p:grpSpPr>
        <p:sp>
          <p:nvSpPr>
            <p:cNvPr id="18456" name="Text Box 23"/>
            <p:cNvSpPr txBox="1">
              <a:spLocks noChangeArrowheads="1"/>
            </p:cNvSpPr>
            <p:nvPr/>
          </p:nvSpPr>
          <p:spPr bwMode="auto">
            <a:xfrm>
              <a:off x="0" y="1881"/>
              <a:ext cx="561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42900" indent="-342900" algn="l" eaLnBrk="1" hangingPunct="1">
                <a:spcBef>
                  <a:spcPct val="50000"/>
                </a:spcBef>
              </a:pPr>
              <a:r>
                <a:rPr lang="en-US" sz="2800">
                  <a:latin typeface=".VnTime" pitchFamily="34" charset="0"/>
                </a:rPr>
                <a:t> </a:t>
              </a:r>
              <a:r>
                <a:rPr lang="en-US" sz="2800">
                  <a:solidFill>
                    <a:srgbClr val="0000FF"/>
                  </a:solidFill>
                  <a:latin typeface=".VnTime" pitchFamily="34" charset="0"/>
                </a:rPr>
                <a:t>* Khëi nghÜa ë Sµi Gßn ngµy 25 – 8 - 1945</a:t>
              </a:r>
            </a:p>
          </p:txBody>
        </p:sp>
        <p:grpSp>
          <p:nvGrpSpPr>
            <p:cNvPr id="18457" name="Group 42"/>
            <p:cNvGrpSpPr>
              <a:grpSpLocks/>
            </p:cNvGrpSpPr>
            <p:nvPr/>
          </p:nvGrpSpPr>
          <p:grpSpPr bwMode="auto">
            <a:xfrm>
              <a:off x="4896" y="3456"/>
              <a:ext cx="288" cy="336"/>
              <a:chOff x="3648" y="480"/>
              <a:chExt cx="1152" cy="1152"/>
            </a:xfrm>
          </p:grpSpPr>
          <p:grpSp>
            <p:nvGrpSpPr>
              <p:cNvPr id="18458" name="Group 43"/>
              <p:cNvGrpSpPr>
                <a:grpSpLocks/>
              </p:cNvGrpSpPr>
              <p:nvPr/>
            </p:nvGrpSpPr>
            <p:grpSpPr bwMode="auto">
              <a:xfrm>
                <a:off x="3696" y="480"/>
                <a:ext cx="1104" cy="624"/>
                <a:chOff x="3024" y="3360"/>
                <a:chExt cx="1104" cy="624"/>
              </a:xfrm>
            </p:grpSpPr>
            <p:sp>
              <p:nvSpPr>
                <p:cNvPr id="18460" name="Rectangle 44"/>
                <p:cNvSpPr>
                  <a:spLocks noChangeArrowheads="1"/>
                </p:cNvSpPr>
                <p:nvPr/>
              </p:nvSpPr>
              <p:spPr bwMode="auto">
                <a:xfrm>
                  <a:off x="3024" y="3360"/>
                  <a:ext cx="1104" cy="624"/>
                </a:xfrm>
                <a:prstGeom prst="rect">
                  <a:avLst/>
                </a:prstGeom>
                <a:solidFill>
                  <a:srgbClr val="FF0000"/>
                </a:solidFill>
                <a:ln w="9525" algn="ctr">
                  <a:solidFill>
                    <a:srgbClr val="FF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3869" name="AutoShape 45"/>
                <p:cNvSpPr>
                  <a:spLocks noChangeArrowheads="1"/>
                </p:cNvSpPr>
                <p:nvPr/>
              </p:nvSpPr>
              <p:spPr bwMode="auto">
                <a:xfrm>
                  <a:off x="3292" y="3387"/>
                  <a:ext cx="576" cy="480"/>
                </a:xfrm>
                <a:prstGeom prst="star5">
                  <a:avLst/>
                </a:prstGeom>
                <a:solidFill>
                  <a:srgbClr val="FFFF00"/>
                </a:solidFill>
                <a:ln w="9525" algn="ctr">
                  <a:solidFill>
                    <a:srgbClr val="FFFF00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sp>
            <p:nvSpPr>
              <p:cNvPr id="18459" name="Rectangle 46"/>
              <p:cNvSpPr>
                <a:spLocks noChangeArrowheads="1"/>
              </p:cNvSpPr>
              <p:nvPr/>
            </p:nvSpPr>
            <p:spPr bwMode="auto">
              <a:xfrm>
                <a:off x="3648" y="528"/>
                <a:ext cx="48" cy="1104"/>
              </a:xfrm>
              <a:prstGeom prst="rect">
                <a:avLst/>
              </a:prstGeom>
              <a:solidFill>
                <a:schemeClr val="tx1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381000" y="6324600"/>
            <a:ext cx="838200" cy="152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59" name="Rectangle 4"/>
          <p:cNvSpPr>
            <a:spLocks noChangeArrowheads="1"/>
          </p:cNvSpPr>
          <p:nvPr/>
        </p:nvSpPr>
        <p:spPr bwMode="auto">
          <a:xfrm>
            <a:off x="4221163" y="623888"/>
            <a:ext cx="11620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u="sng">
                <a:solidFill>
                  <a:srgbClr val="0000CC"/>
                </a:solidFill>
                <a:latin typeface=".VnTime" pitchFamily="34" charset="0"/>
              </a:rPr>
              <a:t>lÞch sö</a:t>
            </a:r>
          </a:p>
        </p:txBody>
      </p:sp>
      <p:sp>
        <p:nvSpPr>
          <p:cNvPr id="19460" name="Text Box 5"/>
          <p:cNvSpPr txBox="1">
            <a:spLocks noChangeArrowheads="1"/>
          </p:cNvSpPr>
          <p:nvPr/>
        </p:nvSpPr>
        <p:spPr bwMode="auto">
          <a:xfrm>
            <a:off x="228600" y="1293813"/>
            <a:ext cx="8915400" cy="1220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 eaLnBrk="1" hangingPunct="1">
              <a:spcBef>
                <a:spcPct val="50000"/>
              </a:spcBef>
            </a:pPr>
            <a:r>
              <a:rPr lang="en-US" sz="3200">
                <a:latin typeface=".VnTime" pitchFamily="34" charset="0"/>
              </a:rPr>
              <a:t>  </a:t>
            </a:r>
            <a:r>
              <a:rPr lang="en-US" sz="2800">
                <a:solidFill>
                  <a:srgbClr val="0000FF"/>
                </a:solidFill>
                <a:latin typeface=".VnTime" pitchFamily="34" charset="0"/>
              </a:rPr>
              <a:t>1. Thêi c¬ c¸ch m¹ng:</a:t>
            </a:r>
            <a:r>
              <a:rPr lang="en-US" sz="2800">
                <a:latin typeface=".VnTime" pitchFamily="34" charset="0"/>
              </a:rPr>
              <a:t> </a:t>
            </a:r>
          </a:p>
          <a:p>
            <a:pPr marL="342900" indent="-342900" algn="l" eaLnBrk="1" hangingPunct="1">
              <a:spcBef>
                <a:spcPct val="50000"/>
              </a:spcBef>
            </a:pPr>
            <a:endParaRPr lang="en-US" sz="2800">
              <a:latin typeface=".VnTime" pitchFamily="34" charset="0"/>
            </a:endParaRPr>
          </a:p>
        </p:txBody>
      </p:sp>
      <p:sp>
        <p:nvSpPr>
          <p:cNvPr id="19461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462" name="Text Box 7"/>
          <p:cNvSpPr txBox="1">
            <a:spLocks noChangeArrowheads="1"/>
          </p:cNvSpPr>
          <p:nvPr/>
        </p:nvSpPr>
        <p:spPr bwMode="auto">
          <a:xfrm>
            <a:off x="152400" y="2133600"/>
            <a:ext cx="5791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endParaRPr lang="en-US" sz="2800">
              <a:latin typeface=".VnTime" pitchFamily="34" charset="0"/>
            </a:endParaRPr>
          </a:p>
        </p:txBody>
      </p:sp>
      <p:sp>
        <p:nvSpPr>
          <p:cNvPr id="19463" name="Rectangle 8"/>
          <p:cNvSpPr>
            <a:spLocks noChangeArrowheads="1"/>
          </p:cNvSpPr>
          <p:nvPr/>
        </p:nvSpPr>
        <p:spPr bwMode="auto">
          <a:xfrm>
            <a:off x="0" y="0"/>
            <a:ext cx="76200" cy="6858000"/>
          </a:xfrm>
          <a:prstGeom prst="rect">
            <a:avLst/>
          </a:prstGeom>
          <a:gradFill rotWithShape="1">
            <a:gsLst>
              <a:gs pos="0">
                <a:srgbClr val="FFFF99">
                  <a:alpha val="40999"/>
                </a:srgbClr>
              </a:gs>
              <a:gs pos="100000">
                <a:srgbClr val="660033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4" name="Rectangle 9"/>
          <p:cNvSpPr>
            <a:spLocks noChangeArrowheads="1"/>
          </p:cNvSpPr>
          <p:nvPr/>
        </p:nvSpPr>
        <p:spPr bwMode="auto">
          <a:xfrm>
            <a:off x="9067800" y="0"/>
            <a:ext cx="76200" cy="6858000"/>
          </a:xfrm>
          <a:prstGeom prst="rect">
            <a:avLst/>
          </a:prstGeom>
          <a:gradFill rotWithShape="1">
            <a:gsLst>
              <a:gs pos="0">
                <a:srgbClr val="FFFF99">
                  <a:alpha val="40999"/>
                </a:srgbClr>
              </a:gs>
              <a:gs pos="100000">
                <a:srgbClr val="660033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5" name="Rectangle 10"/>
          <p:cNvSpPr>
            <a:spLocks noChangeArrowheads="1"/>
          </p:cNvSpPr>
          <p:nvPr/>
        </p:nvSpPr>
        <p:spPr bwMode="auto">
          <a:xfrm>
            <a:off x="0" y="6781800"/>
            <a:ext cx="9144000" cy="76200"/>
          </a:xfrm>
          <a:prstGeom prst="rect">
            <a:avLst/>
          </a:prstGeom>
          <a:gradFill rotWithShape="1">
            <a:gsLst>
              <a:gs pos="0">
                <a:srgbClr val="FFFF99">
                  <a:alpha val="40999"/>
                </a:srgbClr>
              </a:gs>
              <a:gs pos="100000">
                <a:srgbClr val="66003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6" name="AutoShape 11"/>
          <p:cNvSpPr>
            <a:spLocks noChangeArrowheads="1"/>
          </p:cNvSpPr>
          <p:nvPr/>
        </p:nvSpPr>
        <p:spPr bwMode="auto">
          <a:xfrm>
            <a:off x="0" y="76200"/>
            <a:ext cx="609600" cy="533400"/>
          </a:xfrm>
          <a:prstGeom prst="star8">
            <a:avLst>
              <a:gd name="adj" fmla="val 38250"/>
            </a:avLst>
          </a:prstGeom>
          <a:gradFill rotWithShape="1">
            <a:gsLst>
              <a:gs pos="0">
                <a:srgbClr val="FFFFFF"/>
              </a:gs>
              <a:gs pos="100000">
                <a:srgbClr val="FF00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7" name="Rectangle 12"/>
          <p:cNvSpPr>
            <a:spLocks noChangeArrowheads="1"/>
          </p:cNvSpPr>
          <p:nvPr/>
        </p:nvSpPr>
        <p:spPr bwMode="auto">
          <a:xfrm>
            <a:off x="0" y="-38100"/>
            <a:ext cx="9144000" cy="76200"/>
          </a:xfrm>
          <a:prstGeom prst="rect">
            <a:avLst/>
          </a:prstGeom>
          <a:gradFill rotWithShape="1">
            <a:gsLst>
              <a:gs pos="0">
                <a:srgbClr val="FFFF99">
                  <a:alpha val="40999"/>
                </a:srgbClr>
              </a:gs>
              <a:gs pos="100000">
                <a:srgbClr val="66003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8" name="Text Box 13"/>
          <p:cNvSpPr txBox="1">
            <a:spLocks noChangeArrowheads="1"/>
          </p:cNvSpPr>
          <p:nvPr/>
        </p:nvSpPr>
        <p:spPr bwMode="auto">
          <a:xfrm>
            <a:off x="0" y="2286000"/>
            <a:ext cx="8915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 eaLnBrk="1" hangingPunct="1">
              <a:spcBef>
                <a:spcPct val="50000"/>
              </a:spcBef>
            </a:pPr>
            <a:r>
              <a:rPr lang="en-US" sz="2800">
                <a:latin typeface=".VnTime" pitchFamily="34" charset="0"/>
              </a:rPr>
              <a:t>         </a:t>
            </a:r>
          </a:p>
        </p:txBody>
      </p:sp>
      <p:sp>
        <p:nvSpPr>
          <p:cNvPr id="19469" name="Rectangle 14"/>
          <p:cNvSpPr>
            <a:spLocks noChangeArrowheads="1"/>
          </p:cNvSpPr>
          <p:nvPr/>
        </p:nvSpPr>
        <p:spPr bwMode="auto">
          <a:xfrm>
            <a:off x="2471738" y="1066800"/>
            <a:ext cx="45624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i="1" u="sng">
                <a:solidFill>
                  <a:srgbClr val="0000CC"/>
                </a:solidFill>
                <a:latin typeface=".VnTime" pitchFamily="34" charset="0"/>
              </a:rPr>
              <a:t>TiÕt 9</a:t>
            </a:r>
            <a:r>
              <a:rPr lang="en-US" sz="2400">
                <a:solidFill>
                  <a:srgbClr val="0000CC"/>
                </a:solidFill>
                <a:latin typeface=".VnTime" pitchFamily="34" charset="0"/>
              </a:rPr>
              <a:t>:</a:t>
            </a:r>
            <a:r>
              <a:rPr lang="en-US"/>
              <a:t> </a:t>
            </a:r>
            <a:r>
              <a:rPr lang="en-US" sz="2400">
                <a:solidFill>
                  <a:srgbClr val="0000CC"/>
                </a:solidFill>
                <a:latin typeface=".VnTimeH" pitchFamily="34" charset="0"/>
              </a:rPr>
              <a:t>C¸ch m¹ng mïa thu</a:t>
            </a:r>
          </a:p>
        </p:txBody>
      </p:sp>
      <p:sp>
        <p:nvSpPr>
          <p:cNvPr id="19470" name="Text Box 15"/>
          <p:cNvSpPr txBox="1">
            <a:spLocks noChangeArrowheads="1"/>
          </p:cNvSpPr>
          <p:nvPr/>
        </p:nvSpPr>
        <p:spPr bwMode="auto">
          <a:xfrm>
            <a:off x="228600" y="1674813"/>
            <a:ext cx="8915400" cy="1220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 eaLnBrk="1" hangingPunct="1">
              <a:spcBef>
                <a:spcPct val="50000"/>
              </a:spcBef>
            </a:pPr>
            <a:r>
              <a:rPr lang="en-US" sz="3200">
                <a:latin typeface=".VnTime" pitchFamily="34" charset="0"/>
              </a:rPr>
              <a:t>  </a:t>
            </a:r>
            <a:r>
              <a:rPr lang="en-US" sz="2800">
                <a:solidFill>
                  <a:srgbClr val="0000FF"/>
                </a:solidFill>
                <a:latin typeface=".VnTime" pitchFamily="34" charset="0"/>
              </a:rPr>
              <a:t>2. Khëi nghÜa giµnh chÝnh quyÒn</a:t>
            </a:r>
          </a:p>
          <a:p>
            <a:pPr marL="342900" indent="-342900" algn="l" eaLnBrk="1" hangingPunct="1">
              <a:spcBef>
                <a:spcPct val="50000"/>
              </a:spcBef>
            </a:pPr>
            <a:endParaRPr lang="en-US" sz="2800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19471" name="Text Box 16"/>
          <p:cNvSpPr txBox="1">
            <a:spLocks noChangeArrowheads="1"/>
          </p:cNvSpPr>
          <p:nvPr/>
        </p:nvSpPr>
        <p:spPr bwMode="auto">
          <a:xfrm>
            <a:off x="0" y="2147888"/>
            <a:ext cx="8915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 eaLnBrk="1" hangingPunct="1">
              <a:spcBef>
                <a:spcPct val="50000"/>
              </a:spcBef>
            </a:pPr>
            <a:r>
              <a:rPr lang="en-US" sz="2800">
                <a:latin typeface=".VnTime" pitchFamily="34" charset="0"/>
              </a:rPr>
              <a:t> </a:t>
            </a:r>
            <a:r>
              <a:rPr lang="en-US" sz="2800">
                <a:solidFill>
                  <a:srgbClr val="0000FF"/>
                </a:solidFill>
                <a:latin typeface=".VnTime" pitchFamily="34" charset="0"/>
              </a:rPr>
              <a:t>* Khëi nghÜa ë Hµ Néi ngµy 19 – 8 -1945</a:t>
            </a:r>
          </a:p>
        </p:txBody>
      </p:sp>
      <p:sp>
        <p:nvSpPr>
          <p:cNvPr id="19472" name="Text Box 17"/>
          <p:cNvSpPr txBox="1">
            <a:spLocks noChangeArrowheads="1"/>
          </p:cNvSpPr>
          <p:nvPr/>
        </p:nvSpPr>
        <p:spPr bwMode="auto">
          <a:xfrm>
            <a:off x="-228600" y="2057400"/>
            <a:ext cx="9448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 eaLnBrk="1" hangingPunct="1">
              <a:spcBef>
                <a:spcPct val="50000"/>
              </a:spcBef>
            </a:pPr>
            <a:r>
              <a:rPr lang="en-US" sz="2800">
                <a:latin typeface=".VnTime" pitchFamily="34" charset="0"/>
              </a:rPr>
              <a:t>      </a:t>
            </a:r>
          </a:p>
        </p:txBody>
      </p:sp>
      <p:sp>
        <p:nvSpPr>
          <p:cNvPr id="19473" name="Text Box 18"/>
          <p:cNvSpPr txBox="1">
            <a:spLocks noChangeArrowheads="1"/>
          </p:cNvSpPr>
          <p:nvPr/>
        </p:nvSpPr>
        <p:spPr bwMode="auto">
          <a:xfrm>
            <a:off x="-304800" y="2787650"/>
            <a:ext cx="8915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 eaLnBrk="1" hangingPunct="1">
              <a:spcBef>
                <a:spcPct val="50000"/>
              </a:spcBef>
            </a:pPr>
            <a:r>
              <a:rPr lang="en-US" sz="2800">
                <a:latin typeface=".VnTime" pitchFamily="34" charset="0"/>
              </a:rPr>
              <a:t>        </a:t>
            </a:r>
          </a:p>
        </p:txBody>
      </p:sp>
      <p:sp>
        <p:nvSpPr>
          <p:cNvPr id="19474" name="Text Box 19"/>
          <p:cNvSpPr txBox="1">
            <a:spLocks noChangeArrowheads="1"/>
          </p:cNvSpPr>
          <p:nvPr/>
        </p:nvSpPr>
        <p:spPr bwMode="auto">
          <a:xfrm>
            <a:off x="-304800" y="2741613"/>
            <a:ext cx="8915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 eaLnBrk="1" hangingPunct="1">
              <a:spcBef>
                <a:spcPct val="50000"/>
              </a:spcBef>
            </a:pPr>
            <a:r>
              <a:rPr lang="en-US" sz="2800">
                <a:latin typeface=".VnTime" pitchFamily="34" charset="0"/>
              </a:rPr>
              <a:t>        </a:t>
            </a:r>
          </a:p>
        </p:txBody>
      </p:sp>
      <p:sp>
        <p:nvSpPr>
          <p:cNvPr id="19475" name="Text Box 20"/>
          <p:cNvSpPr txBox="1">
            <a:spLocks noChangeArrowheads="1"/>
          </p:cNvSpPr>
          <p:nvPr/>
        </p:nvSpPr>
        <p:spPr bwMode="auto">
          <a:xfrm>
            <a:off x="-304800" y="2665413"/>
            <a:ext cx="8915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 eaLnBrk="1" hangingPunct="1">
              <a:spcBef>
                <a:spcPct val="50000"/>
              </a:spcBef>
            </a:pPr>
            <a:r>
              <a:rPr lang="en-US" sz="2800">
                <a:latin typeface=".VnTime" pitchFamily="34" charset="0"/>
              </a:rPr>
              <a:t>        </a:t>
            </a:r>
          </a:p>
        </p:txBody>
      </p:sp>
      <p:sp>
        <p:nvSpPr>
          <p:cNvPr id="19476" name="Text Box 21"/>
          <p:cNvSpPr txBox="1">
            <a:spLocks noChangeArrowheads="1"/>
          </p:cNvSpPr>
          <p:nvPr/>
        </p:nvSpPr>
        <p:spPr bwMode="auto">
          <a:xfrm>
            <a:off x="0" y="2590800"/>
            <a:ext cx="8915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 eaLnBrk="1" hangingPunct="1">
              <a:spcBef>
                <a:spcPct val="50000"/>
              </a:spcBef>
            </a:pPr>
            <a:r>
              <a:rPr lang="en-US" sz="2800">
                <a:latin typeface=".VnTime" pitchFamily="34" charset="0"/>
              </a:rPr>
              <a:t> </a:t>
            </a:r>
            <a:r>
              <a:rPr lang="en-US" sz="2800">
                <a:solidFill>
                  <a:srgbClr val="0000FF"/>
                </a:solidFill>
                <a:latin typeface=".VnTime" pitchFamily="34" charset="0"/>
              </a:rPr>
              <a:t>* Khëi nghÜa ë HuÕ ngµy 23 – 8 - 1945</a:t>
            </a:r>
          </a:p>
        </p:txBody>
      </p:sp>
      <p:sp>
        <p:nvSpPr>
          <p:cNvPr id="19477" name="Text Box 22"/>
          <p:cNvSpPr txBox="1">
            <a:spLocks noChangeArrowheads="1"/>
          </p:cNvSpPr>
          <p:nvPr/>
        </p:nvSpPr>
        <p:spPr bwMode="auto">
          <a:xfrm>
            <a:off x="0" y="2986088"/>
            <a:ext cx="8915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 eaLnBrk="1" hangingPunct="1">
              <a:spcBef>
                <a:spcPct val="50000"/>
              </a:spcBef>
            </a:pPr>
            <a:r>
              <a:rPr lang="en-US" sz="2800">
                <a:latin typeface=".VnTime" pitchFamily="34" charset="0"/>
              </a:rPr>
              <a:t> </a:t>
            </a:r>
            <a:r>
              <a:rPr lang="en-US" sz="2800">
                <a:solidFill>
                  <a:srgbClr val="0000FF"/>
                </a:solidFill>
                <a:latin typeface=".VnTime" pitchFamily="34" charset="0"/>
              </a:rPr>
              <a:t>* Khëi nghÜa ë Sµi Gßn ngµy 25 – 8 - 1945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381000" y="6324600"/>
            <a:ext cx="838200" cy="152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3" name="Rectangle 4"/>
          <p:cNvSpPr>
            <a:spLocks noChangeArrowheads="1"/>
          </p:cNvSpPr>
          <p:nvPr/>
        </p:nvSpPr>
        <p:spPr bwMode="auto">
          <a:xfrm>
            <a:off x="4221163" y="623888"/>
            <a:ext cx="11620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u="sng">
                <a:solidFill>
                  <a:srgbClr val="0000CC"/>
                </a:solidFill>
                <a:latin typeface=".VnTime" pitchFamily="34" charset="0"/>
              </a:rPr>
              <a:t>lÞch sö</a:t>
            </a:r>
          </a:p>
        </p:txBody>
      </p:sp>
      <p:sp>
        <p:nvSpPr>
          <p:cNvPr id="20484" name="Text Box 5"/>
          <p:cNvSpPr txBox="1">
            <a:spLocks noChangeArrowheads="1"/>
          </p:cNvSpPr>
          <p:nvPr/>
        </p:nvSpPr>
        <p:spPr bwMode="auto">
          <a:xfrm>
            <a:off x="228600" y="1293813"/>
            <a:ext cx="8915400" cy="1220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 eaLnBrk="1" hangingPunct="1">
              <a:spcBef>
                <a:spcPct val="50000"/>
              </a:spcBef>
            </a:pPr>
            <a:r>
              <a:rPr lang="en-US" sz="3200">
                <a:latin typeface=".VnTime" pitchFamily="34" charset="0"/>
              </a:rPr>
              <a:t>  </a:t>
            </a:r>
            <a:r>
              <a:rPr lang="en-US" sz="2800">
                <a:solidFill>
                  <a:srgbClr val="0000FF"/>
                </a:solidFill>
                <a:latin typeface=".VnTime" pitchFamily="34" charset="0"/>
              </a:rPr>
              <a:t>1. Thêi c¬ c¸ch m¹ng:</a:t>
            </a:r>
            <a:r>
              <a:rPr lang="en-US" sz="2800">
                <a:latin typeface=".VnTime" pitchFamily="34" charset="0"/>
              </a:rPr>
              <a:t> </a:t>
            </a:r>
          </a:p>
          <a:p>
            <a:pPr marL="342900" indent="-342900" algn="l" eaLnBrk="1" hangingPunct="1">
              <a:spcBef>
                <a:spcPct val="50000"/>
              </a:spcBef>
            </a:pPr>
            <a:endParaRPr lang="en-US" sz="2800">
              <a:latin typeface=".VnTime" pitchFamily="34" charset="0"/>
            </a:endParaRPr>
          </a:p>
        </p:txBody>
      </p:sp>
      <p:sp>
        <p:nvSpPr>
          <p:cNvPr id="20485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86" name="Text Box 7"/>
          <p:cNvSpPr txBox="1">
            <a:spLocks noChangeArrowheads="1"/>
          </p:cNvSpPr>
          <p:nvPr/>
        </p:nvSpPr>
        <p:spPr bwMode="auto">
          <a:xfrm>
            <a:off x="152400" y="2133600"/>
            <a:ext cx="5791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endParaRPr lang="en-US" sz="2800">
              <a:latin typeface=".VnTime" pitchFamily="34" charset="0"/>
            </a:endParaRPr>
          </a:p>
        </p:txBody>
      </p:sp>
      <p:sp>
        <p:nvSpPr>
          <p:cNvPr id="20487" name="Rectangle 8"/>
          <p:cNvSpPr>
            <a:spLocks noChangeArrowheads="1"/>
          </p:cNvSpPr>
          <p:nvPr/>
        </p:nvSpPr>
        <p:spPr bwMode="auto">
          <a:xfrm>
            <a:off x="0" y="0"/>
            <a:ext cx="76200" cy="6858000"/>
          </a:xfrm>
          <a:prstGeom prst="rect">
            <a:avLst/>
          </a:prstGeom>
          <a:gradFill rotWithShape="1">
            <a:gsLst>
              <a:gs pos="0">
                <a:srgbClr val="FFFF99">
                  <a:alpha val="40999"/>
                </a:srgbClr>
              </a:gs>
              <a:gs pos="100000">
                <a:srgbClr val="660033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8" name="Rectangle 9"/>
          <p:cNvSpPr>
            <a:spLocks noChangeArrowheads="1"/>
          </p:cNvSpPr>
          <p:nvPr/>
        </p:nvSpPr>
        <p:spPr bwMode="auto">
          <a:xfrm>
            <a:off x="9067800" y="0"/>
            <a:ext cx="76200" cy="6858000"/>
          </a:xfrm>
          <a:prstGeom prst="rect">
            <a:avLst/>
          </a:prstGeom>
          <a:gradFill rotWithShape="1">
            <a:gsLst>
              <a:gs pos="0">
                <a:srgbClr val="FFFF99">
                  <a:alpha val="40999"/>
                </a:srgbClr>
              </a:gs>
              <a:gs pos="100000">
                <a:srgbClr val="660033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9" name="Rectangle 10"/>
          <p:cNvSpPr>
            <a:spLocks noChangeArrowheads="1"/>
          </p:cNvSpPr>
          <p:nvPr/>
        </p:nvSpPr>
        <p:spPr bwMode="auto">
          <a:xfrm>
            <a:off x="0" y="6781800"/>
            <a:ext cx="9144000" cy="76200"/>
          </a:xfrm>
          <a:prstGeom prst="rect">
            <a:avLst/>
          </a:prstGeom>
          <a:gradFill rotWithShape="1">
            <a:gsLst>
              <a:gs pos="0">
                <a:srgbClr val="FFFF99">
                  <a:alpha val="40999"/>
                </a:srgbClr>
              </a:gs>
              <a:gs pos="100000">
                <a:srgbClr val="66003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90" name="AutoShape 11"/>
          <p:cNvSpPr>
            <a:spLocks noChangeArrowheads="1"/>
          </p:cNvSpPr>
          <p:nvPr/>
        </p:nvSpPr>
        <p:spPr bwMode="auto">
          <a:xfrm>
            <a:off x="0" y="76200"/>
            <a:ext cx="609600" cy="533400"/>
          </a:xfrm>
          <a:prstGeom prst="star8">
            <a:avLst>
              <a:gd name="adj" fmla="val 38250"/>
            </a:avLst>
          </a:prstGeom>
          <a:gradFill rotWithShape="1">
            <a:gsLst>
              <a:gs pos="0">
                <a:srgbClr val="FFFFFF"/>
              </a:gs>
              <a:gs pos="100000">
                <a:srgbClr val="FF00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91" name="Rectangle 12"/>
          <p:cNvSpPr>
            <a:spLocks noChangeArrowheads="1"/>
          </p:cNvSpPr>
          <p:nvPr/>
        </p:nvSpPr>
        <p:spPr bwMode="auto">
          <a:xfrm>
            <a:off x="0" y="-38100"/>
            <a:ext cx="9144000" cy="76200"/>
          </a:xfrm>
          <a:prstGeom prst="rect">
            <a:avLst/>
          </a:prstGeom>
          <a:gradFill rotWithShape="1">
            <a:gsLst>
              <a:gs pos="0">
                <a:srgbClr val="FFFF99">
                  <a:alpha val="40999"/>
                </a:srgbClr>
              </a:gs>
              <a:gs pos="100000">
                <a:srgbClr val="66003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92" name="Text Box 13"/>
          <p:cNvSpPr txBox="1">
            <a:spLocks noChangeArrowheads="1"/>
          </p:cNvSpPr>
          <p:nvPr/>
        </p:nvSpPr>
        <p:spPr bwMode="auto">
          <a:xfrm>
            <a:off x="0" y="2286000"/>
            <a:ext cx="8915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 eaLnBrk="1" hangingPunct="1">
              <a:spcBef>
                <a:spcPct val="50000"/>
              </a:spcBef>
            </a:pPr>
            <a:r>
              <a:rPr lang="en-US" sz="2800">
                <a:latin typeface=".VnTime" pitchFamily="34" charset="0"/>
              </a:rPr>
              <a:t>         </a:t>
            </a:r>
          </a:p>
        </p:txBody>
      </p:sp>
      <p:sp>
        <p:nvSpPr>
          <p:cNvPr id="20493" name="Rectangle 14"/>
          <p:cNvSpPr>
            <a:spLocks noChangeArrowheads="1"/>
          </p:cNvSpPr>
          <p:nvPr/>
        </p:nvSpPr>
        <p:spPr bwMode="auto">
          <a:xfrm>
            <a:off x="2471738" y="1066800"/>
            <a:ext cx="45624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i="1" u="sng">
                <a:solidFill>
                  <a:srgbClr val="0000CC"/>
                </a:solidFill>
                <a:latin typeface=".VnTime" pitchFamily="34" charset="0"/>
              </a:rPr>
              <a:t>TiÕt 9</a:t>
            </a:r>
            <a:r>
              <a:rPr lang="en-US" sz="2400">
                <a:solidFill>
                  <a:srgbClr val="0000CC"/>
                </a:solidFill>
                <a:latin typeface=".VnTime" pitchFamily="34" charset="0"/>
              </a:rPr>
              <a:t>:</a:t>
            </a:r>
            <a:r>
              <a:rPr lang="en-US"/>
              <a:t> </a:t>
            </a:r>
            <a:r>
              <a:rPr lang="en-US" sz="2400">
                <a:solidFill>
                  <a:srgbClr val="0000CC"/>
                </a:solidFill>
                <a:latin typeface=".VnTimeH" pitchFamily="34" charset="0"/>
              </a:rPr>
              <a:t>C¸ch m¹ng mïa thu</a:t>
            </a:r>
          </a:p>
        </p:txBody>
      </p:sp>
      <p:sp>
        <p:nvSpPr>
          <p:cNvPr id="20494" name="Text Box 15"/>
          <p:cNvSpPr txBox="1">
            <a:spLocks noChangeArrowheads="1"/>
          </p:cNvSpPr>
          <p:nvPr/>
        </p:nvSpPr>
        <p:spPr bwMode="auto">
          <a:xfrm>
            <a:off x="228600" y="1674813"/>
            <a:ext cx="8915400" cy="1220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 eaLnBrk="1" hangingPunct="1">
              <a:spcBef>
                <a:spcPct val="50000"/>
              </a:spcBef>
            </a:pPr>
            <a:r>
              <a:rPr lang="en-US" sz="3200">
                <a:latin typeface=".VnTime" pitchFamily="34" charset="0"/>
              </a:rPr>
              <a:t>  </a:t>
            </a:r>
            <a:r>
              <a:rPr lang="en-US" sz="2800">
                <a:solidFill>
                  <a:srgbClr val="0000FF"/>
                </a:solidFill>
                <a:latin typeface=".VnTime" pitchFamily="34" charset="0"/>
              </a:rPr>
              <a:t>2. Khëi nghÜa giµnh chÝnh quyÒn</a:t>
            </a:r>
          </a:p>
          <a:p>
            <a:pPr marL="342900" indent="-342900" algn="l" eaLnBrk="1" hangingPunct="1">
              <a:spcBef>
                <a:spcPct val="50000"/>
              </a:spcBef>
            </a:pPr>
            <a:endParaRPr lang="en-US" sz="2800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20495" name="Text Box 16"/>
          <p:cNvSpPr txBox="1">
            <a:spLocks noChangeArrowheads="1"/>
          </p:cNvSpPr>
          <p:nvPr/>
        </p:nvSpPr>
        <p:spPr bwMode="auto">
          <a:xfrm>
            <a:off x="0" y="2147888"/>
            <a:ext cx="8915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 eaLnBrk="1" hangingPunct="1">
              <a:spcBef>
                <a:spcPct val="50000"/>
              </a:spcBef>
            </a:pPr>
            <a:r>
              <a:rPr lang="en-US" sz="2800">
                <a:latin typeface=".VnTime" pitchFamily="34" charset="0"/>
              </a:rPr>
              <a:t> </a:t>
            </a:r>
            <a:r>
              <a:rPr lang="en-US" sz="2800">
                <a:solidFill>
                  <a:srgbClr val="0000FF"/>
                </a:solidFill>
                <a:latin typeface=".VnTime" pitchFamily="34" charset="0"/>
              </a:rPr>
              <a:t>* Khëi nghÜa ë Hµ Néi ngµy 19 – 8 -1945</a:t>
            </a:r>
          </a:p>
        </p:txBody>
      </p:sp>
      <p:sp>
        <p:nvSpPr>
          <p:cNvPr id="20496" name="Text Box 17"/>
          <p:cNvSpPr txBox="1">
            <a:spLocks noChangeArrowheads="1"/>
          </p:cNvSpPr>
          <p:nvPr/>
        </p:nvSpPr>
        <p:spPr bwMode="auto">
          <a:xfrm>
            <a:off x="-228600" y="2057400"/>
            <a:ext cx="9448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 eaLnBrk="1" hangingPunct="1">
              <a:spcBef>
                <a:spcPct val="50000"/>
              </a:spcBef>
            </a:pPr>
            <a:r>
              <a:rPr lang="en-US" sz="2800">
                <a:latin typeface=".VnTime" pitchFamily="34" charset="0"/>
              </a:rPr>
              <a:t>      </a:t>
            </a:r>
          </a:p>
        </p:txBody>
      </p:sp>
      <p:sp>
        <p:nvSpPr>
          <p:cNvPr id="20497" name="Text Box 18"/>
          <p:cNvSpPr txBox="1">
            <a:spLocks noChangeArrowheads="1"/>
          </p:cNvSpPr>
          <p:nvPr/>
        </p:nvSpPr>
        <p:spPr bwMode="auto">
          <a:xfrm>
            <a:off x="-304800" y="2787650"/>
            <a:ext cx="8915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 eaLnBrk="1" hangingPunct="1">
              <a:spcBef>
                <a:spcPct val="50000"/>
              </a:spcBef>
            </a:pPr>
            <a:r>
              <a:rPr lang="en-US" sz="2800">
                <a:latin typeface=".VnTime" pitchFamily="34" charset="0"/>
              </a:rPr>
              <a:t>        </a:t>
            </a:r>
          </a:p>
        </p:txBody>
      </p:sp>
      <p:sp>
        <p:nvSpPr>
          <p:cNvPr id="20498" name="Text Box 19"/>
          <p:cNvSpPr txBox="1">
            <a:spLocks noChangeArrowheads="1"/>
          </p:cNvSpPr>
          <p:nvPr/>
        </p:nvSpPr>
        <p:spPr bwMode="auto">
          <a:xfrm>
            <a:off x="-304800" y="2741613"/>
            <a:ext cx="8915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 eaLnBrk="1" hangingPunct="1">
              <a:spcBef>
                <a:spcPct val="50000"/>
              </a:spcBef>
            </a:pPr>
            <a:r>
              <a:rPr lang="en-US" sz="2800">
                <a:latin typeface=".VnTime" pitchFamily="34" charset="0"/>
              </a:rPr>
              <a:t>        </a:t>
            </a:r>
          </a:p>
        </p:txBody>
      </p:sp>
      <p:sp>
        <p:nvSpPr>
          <p:cNvPr id="20499" name="Text Box 20"/>
          <p:cNvSpPr txBox="1">
            <a:spLocks noChangeArrowheads="1"/>
          </p:cNvSpPr>
          <p:nvPr/>
        </p:nvSpPr>
        <p:spPr bwMode="auto">
          <a:xfrm>
            <a:off x="-304800" y="2665413"/>
            <a:ext cx="8915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 eaLnBrk="1" hangingPunct="1">
              <a:spcBef>
                <a:spcPct val="50000"/>
              </a:spcBef>
            </a:pPr>
            <a:r>
              <a:rPr lang="en-US" sz="2800">
                <a:latin typeface=".VnTime" pitchFamily="34" charset="0"/>
              </a:rPr>
              <a:t>        </a:t>
            </a:r>
          </a:p>
        </p:txBody>
      </p:sp>
      <p:sp>
        <p:nvSpPr>
          <p:cNvPr id="20500" name="Text Box 21"/>
          <p:cNvSpPr txBox="1">
            <a:spLocks noChangeArrowheads="1"/>
          </p:cNvSpPr>
          <p:nvPr/>
        </p:nvSpPr>
        <p:spPr bwMode="auto">
          <a:xfrm>
            <a:off x="-381000" y="3429000"/>
            <a:ext cx="8915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 eaLnBrk="1" hangingPunct="1">
              <a:spcBef>
                <a:spcPct val="50000"/>
              </a:spcBef>
            </a:pPr>
            <a:r>
              <a:rPr lang="en-US" sz="2800">
                <a:latin typeface=".VnTime" pitchFamily="34" charset="0"/>
              </a:rPr>
              <a:t>     </a:t>
            </a:r>
          </a:p>
        </p:txBody>
      </p:sp>
      <p:grpSp>
        <p:nvGrpSpPr>
          <p:cNvPr id="20501" name="Group 22"/>
          <p:cNvGrpSpPr>
            <a:grpSpLocks/>
          </p:cNvGrpSpPr>
          <p:nvPr/>
        </p:nvGrpSpPr>
        <p:grpSpPr bwMode="auto">
          <a:xfrm>
            <a:off x="5715000" y="3505200"/>
            <a:ext cx="3276600" cy="3048000"/>
            <a:chOff x="3810" y="1680"/>
            <a:chExt cx="1950" cy="2400"/>
          </a:xfrm>
        </p:grpSpPr>
        <p:pic>
          <p:nvPicPr>
            <p:cNvPr id="20514" name="Picture 23" descr="vietnam1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810" y="1728"/>
              <a:ext cx="1950" cy="23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20515" name="Group 24"/>
            <p:cNvGrpSpPr>
              <a:grpSpLocks/>
            </p:cNvGrpSpPr>
            <p:nvPr/>
          </p:nvGrpSpPr>
          <p:grpSpPr bwMode="auto">
            <a:xfrm>
              <a:off x="4512" y="1680"/>
              <a:ext cx="336" cy="336"/>
              <a:chOff x="3648" y="480"/>
              <a:chExt cx="1152" cy="1152"/>
            </a:xfrm>
          </p:grpSpPr>
          <p:grpSp>
            <p:nvGrpSpPr>
              <p:cNvPr id="20516" name="Group 25"/>
              <p:cNvGrpSpPr>
                <a:grpSpLocks/>
              </p:cNvGrpSpPr>
              <p:nvPr/>
            </p:nvGrpSpPr>
            <p:grpSpPr bwMode="auto">
              <a:xfrm>
                <a:off x="3696" y="480"/>
                <a:ext cx="1104" cy="624"/>
                <a:chOff x="3024" y="3360"/>
                <a:chExt cx="1104" cy="624"/>
              </a:xfrm>
            </p:grpSpPr>
            <p:sp>
              <p:nvSpPr>
                <p:cNvPr id="20518" name="Rectangle 26"/>
                <p:cNvSpPr>
                  <a:spLocks noChangeArrowheads="1"/>
                </p:cNvSpPr>
                <p:nvPr/>
              </p:nvSpPr>
              <p:spPr bwMode="auto">
                <a:xfrm>
                  <a:off x="3024" y="3360"/>
                  <a:ext cx="1104" cy="624"/>
                </a:xfrm>
                <a:prstGeom prst="rect">
                  <a:avLst/>
                </a:prstGeom>
                <a:solidFill>
                  <a:srgbClr val="FF0000"/>
                </a:solidFill>
                <a:ln w="9525" algn="ctr">
                  <a:solidFill>
                    <a:srgbClr val="FF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9387" name="AutoShape 27"/>
                <p:cNvSpPr>
                  <a:spLocks noChangeArrowheads="1"/>
                </p:cNvSpPr>
                <p:nvPr/>
              </p:nvSpPr>
              <p:spPr bwMode="auto">
                <a:xfrm>
                  <a:off x="3290" y="3386"/>
                  <a:ext cx="577" cy="484"/>
                </a:xfrm>
                <a:prstGeom prst="star5">
                  <a:avLst/>
                </a:prstGeom>
                <a:solidFill>
                  <a:srgbClr val="FFFF00"/>
                </a:solidFill>
                <a:ln w="9525" algn="ctr">
                  <a:solidFill>
                    <a:srgbClr val="FFFF00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sp>
            <p:nvSpPr>
              <p:cNvPr id="20517" name="Rectangle 28"/>
              <p:cNvSpPr>
                <a:spLocks noChangeArrowheads="1"/>
              </p:cNvSpPr>
              <p:nvPr/>
            </p:nvSpPr>
            <p:spPr bwMode="auto">
              <a:xfrm>
                <a:off x="3648" y="528"/>
                <a:ext cx="48" cy="1104"/>
              </a:xfrm>
              <a:prstGeom prst="rect">
                <a:avLst/>
              </a:prstGeom>
              <a:solidFill>
                <a:schemeClr val="tx1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0502" name="Text Box 29"/>
          <p:cNvSpPr txBox="1">
            <a:spLocks noChangeArrowheads="1"/>
          </p:cNvSpPr>
          <p:nvPr/>
        </p:nvSpPr>
        <p:spPr bwMode="auto">
          <a:xfrm>
            <a:off x="0" y="2590800"/>
            <a:ext cx="8915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 eaLnBrk="1" hangingPunct="1">
              <a:spcBef>
                <a:spcPct val="50000"/>
              </a:spcBef>
            </a:pPr>
            <a:r>
              <a:rPr lang="en-US" sz="2800">
                <a:latin typeface=".VnTime" pitchFamily="34" charset="0"/>
              </a:rPr>
              <a:t> </a:t>
            </a:r>
            <a:r>
              <a:rPr lang="en-US" sz="2800">
                <a:solidFill>
                  <a:srgbClr val="0000FF"/>
                </a:solidFill>
                <a:latin typeface=".VnTime" pitchFamily="34" charset="0"/>
              </a:rPr>
              <a:t>* Khëi nghÜa ë HuÕ ngµy 23 – 8 - 1945</a:t>
            </a:r>
          </a:p>
        </p:txBody>
      </p:sp>
      <p:sp>
        <p:nvSpPr>
          <p:cNvPr id="20503" name="Text Box 30"/>
          <p:cNvSpPr txBox="1">
            <a:spLocks noChangeArrowheads="1"/>
          </p:cNvSpPr>
          <p:nvPr/>
        </p:nvSpPr>
        <p:spPr bwMode="auto">
          <a:xfrm>
            <a:off x="0" y="2986088"/>
            <a:ext cx="8915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 eaLnBrk="1" hangingPunct="1">
              <a:spcBef>
                <a:spcPct val="50000"/>
              </a:spcBef>
            </a:pPr>
            <a:r>
              <a:rPr lang="en-US" sz="2800">
                <a:latin typeface=".VnTime" pitchFamily="34" charset="0"/>
              </a:rPr>
              <a:t> </a:t>
            </a:r>
            <a:r>
              <a:rPr lang="en-US" sz="2800">
                <a:solidFill>
                  <a:srgbClr val="0000FF"/>
                </a:solidFill>
                <a:latin typeface=".VnTime" pitchFamily="34" charset="0"/>
              </a:rPr>
              <a:t>* Khëi nghÜa ë Sµi Gßn ngµy 25 – 8 - 1945</a:t>
            </a:r>
          </a:p>
        </p:txBody>
      </p:sp>
      <p:grpSp>
        <p:nvGrpSpPr>
          <p:cNvPr id="20504" name="Group 33"/>
          <p:cNvGrpSpPr>
            <a:grpSpLocks/>
          </p:cNvGrpSpPr>
          <p:nvPr/>
        </p:nvGrpSpPr>
        <p:grpSpPr bwMode="auto">
          <a:xfrm>
            <a:off x="8001000" y="4419600"/>
            <a:ext cx="381000" cy="533400"/>
            <a:chOff x="3648" y="480"/>
            <a:chExt cx="1152" cy="1152"/>
          </a:xfrm>
        </p:grpSpPr>
        <p:grpSp>
          <p:nvGrpSpPr>
            <p:cNvPr id="20510" name="Group 34"/>
            <p:cNvGrpSpPr>
              <a:grpSpLocks/>
            </p:cNvGrpSpPr>
            <p:nvPr/>
          </p:nvGrpSpPr>
          <p:grpSpPr bwMode="auto">
            <a:xfrm>
              <a:off x="3696" y="480"/>
              <a:ext cx="1104" cy="624"/>
              <a:chOff x="3024" y="3360"/>
              <a:chExt cx="1104" cy="624"/>
            </a:xfrm>
          </p:grpSpPr>
          <p:sp>
            <p:nvSpPr>
              <p:cNvPr id="20512" name="Rectangle 35"/>
              <p:cNvSpPr>
                <a:spLocks noChangeArrowheads="1"/>
              </p:cNvSpPr>
              <p:nvPr/>
            </p:nvSpPr>
            <p:spPr bwMode="auto">
              <a:xfrm>
                <a:off x="3024" y="3360"/>
                <a:ext cx="1104" cy="624"/>
              </a:xfrm>
              <a:prstGeom prst="rect">
                <a:avLst/>
              </a:prstGeom>
              <a:solidFill>
                <a:srgbClr val="FF0000"/>
              </a:solidFill>
              <a:ln w="9525" algn="ctr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9396" name="AutoShape 36"/>
              <p:cNvSpPr>
                <a:spLocks noChangeArrowheads="1"/>
              </p:cNvSpPr>
              <p:nvPr/>
            </p:nvSpPr>
            <p:spPr bwMode="auto">
              <a:xfrm>
                <a:off x="3293" y="3387"/>
                <a:ext cx="576" cy="480"/>
              </a:xfrm>
              <a:prstGeom prst="star5">
                <a:avLst/>
              </a:prstGeom>
              <a:solidFill>
                <a:srgbClr val="FFFF00"/>
              </a:solidFill>
              <a:ln w="9525" algn="ctr">
                <a:solidFill>
                  <a:srgbClr val="FFFF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20511" name="Rectangle 37"/>
            <p:cNvSpPr>
              <a:spLocks noChangeArrowheads="1"/>
            </p:cNvSpPr>
            <p:nvPr/>
          </p:nvSpPr>
          <p:spPr bwMode="auto">
            <a:xfrm>
              <a:off x="3648" y="528"/>
              <a:ext cx="48" cy="1104"/>
            </a:xfrm>
            <a:prstGeom prst="rect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0505" name="Group 38"/>
          <p:cNvGrpSpPr>
            <a:grpSpLocks/>
          </p:cNvGrpSpPr>
          <p:nvPr/>
        </p:nvGrpSpPr>
        <p:grpSpPr bwMode="auto">
          <a:xfrm>
            <a:off x="7772400" y="5486400"/>
            <a:ext cx="457200" cy="533400"/>
            <a:chOff x="3648" y="480"/>
            <a:chExt cx="1152" cy="1152"/>
          </a:xfrm>
        </p:grpSpPr>
        <p:grpSp>
          <p:nvGrpSpPr>
            <p:cNvPr id="20506" name="Group 39"/>
            <p:cNvGrpSpPr>
              <a:grpSpLocks/>
            </p:cNvGrpSpPr>
            <p:nvPr/>
          </p:nvGrpSpPr>
          <p:grpSpPr bwMode="auto">
            <a:xfrm>
              <a:off x="3696" y="480"/>
              <a:ext cx="1104" cy="624"/>
              <a:chOff x="3024" y="3360"/>
              <a:chExt cx="1104" cy="624"/>
            </a:xfrm>
          </p:grpSpPr>
          <p:sp>
            <p:nvSpPr>
              <p:cNvPr id="20508" name="Rectangle 40"/>
              <p:cNvSpPr>
                <a:spLocks noChangeArrowheads="1"/>
              </p:cNvSpPr>
              <p:nvPr/>
            </p:nvSpPr>
            <p:spPr bwMode="auto">
              <a:xfrm>
                <a:off x="3024" y="3360"/>
                <a:ext cx="1104" cy="624"/>
              </a:xfrm>
              <a:prstGeom prst="rect">
                <a:avLst/>
              </a:prstGeom>
              <a:solidFill>
                <a:srgbClr val="FF0000"/>
              </a:solidFill>
              <a:ln w="9525" algn="ctr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9401" name="AutoShape 41"/>
              <p:cNvSpPr>
                <a:spLocks noChangeArrowheads="1"/>
              </p:cNvSpPr>
              <p:nvPr/>
            </p:nvSpPr>
            <p:spPr bwMode="auto">
              <a:xfrm>
                <a:off x="3292" y="3387"/>
                <a:ext cx="576" cy="480"/>
              </a:xfrm>
              <a:prstGeom prst="star5">
                <a:avLst/>
              </a:prstGeom>
              <a:solidFill>
                <a:srgbClr val="FFFF00"/>
              </a:solidFill>
              <a:ln w="9525" algn="ctr">
                <a:solidFill>
                  <a:srgbClr val="FFFF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20507" name="Rectangle 42"/>
            <p:cNvSpPr>
              <a:spLocks noChangeArrowheads="1"/>
            </p:cNvSpPr>
            <p:nvPr/>
          </p:nvSpPr>
          <p:spPr bwMode="auto">
            <a:xfrm>
              <a:off x="3648" y="528"/>
              <a:ext cx="48" cy="1104"/>
            </a:xfrm>
            <a:prstGeom prst="rect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381000" y="6324600"/>
            <a:ext cx="838200" cy="152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7" name="Rectangle 4"/>
          <p:cNvSpPr>
            <a:spLocks noChangeArrowheads="1"/>
          </p:cNvSpPr>
          <p:nvPr/>
        </p:nvSpPr>
        <p:spPr bwMode="auto">
          <a:xfrm>
            <a:off x="4221163" y="623888"/>
            <a:ext cx="11620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u="sng">
                <a:solidFill>
                  <a:srgbClr val="0000CC"/>
                </a:solidFill>
                <a:latin typeface=".VnTime" pitchFamily="34" charset="0"/>
              </a:rPr>
              <a:t>lÞch sö</a:t>
            </a:r>
          </a:p>
        </p:txBody>
      </p:sp>
      <p:sp>
        <p:nvSpPr>
          <p:cNvPr id="21508" name="Text Box 5"/>
          <p:cNvSpPr txBox="1">
            <a:spLocks noChangeArrowheads="1"/>
          </p:cNvSpPr>
          <p:nvPr/>
        </p:nvSpPr>
        <p:spPr bwMode="auto">
          <a:xfrm>
            <a:off x="228600" y="1293813"/>
            <a:ext cx="8915400" cy="1220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 eaLnBrk="1" hangingPunct="1">
              <a:spcBef>
                <a:spcPct val="50000"/>
              </a:spcBef>
            </a:pPr>
            <a:r>
              <a:rPr lang="en-US" sz="3200">
                <a:latin typeface=".VnTime" pitchFamily="34" charset="0"/>
              </a:rPr>
              <a:t>  </a:t>
            </a:r>
            <a:r>
              <a:rPr lang="en-US" sz="2800">
                <a:solidFill>
                  <a:srgbClr val="0000FF"/>
                </a:solidFill>
                <a:latin typeface=".VnTime" pitchFamily="34" charset="0"/>
              </a:rPr>
              <a:t>1. Thêi c¬ c¸ch m¹ng:</a:t>
            </a:r>
            <a:r>
              <a:rPr lang="en-US" sz="2800">
                <a:latin typeface=".VnTime" pitchFamily="34" charset="0"/>
              </a:rPr>
              <a:t> </a:t>
            </a:r>
          </a:p>
          <a:p>
            <a:pPr marL="342900" indent="-342900" algn="l" eaLnBrk="1" hangingPunct="1">
              <a:spcBef>
                <a:spcPct val="50000"/>
              </a:spcBef>
            </a:pPr>
            <a:endParaRPr lang="en-US" sz="2800">
              <a:latin typeface=".VnTime" pitchFamily="34" charset="0"/>
            </a:endParaRPr>
          </a:p>
        </p:txBody>
      </p:sp>
      <p:sp>
        <p:nvSpPr>
          <p:cNvPr id="21509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510" name="Text Box 7"/>
          <p:cNvSpPr txBox="1">
            <a:spLocks noChangeArrowheads="1"/>
          </p:cNvSpPr>
          <p:nvPr/>
        </p:nvSpPr>
        <p:spPr bwMode="auto">
          <a:xfrm>
            <a:off x="152400" y="2133600"/>
            <a:ext cx="5791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endParaRPr lang="en-US" sz="2800">
              <a:latin typeface=".VnTime" pitchFamily="34" charset="0"/>
            </a:endParaRPr>
          </a:p>
        </p:txBody>
      </p:sp>
      <p:sp>
        <p:nvSpPr>
          <p:cNvPr id="21511" name="Rectangle 8"/>
          <p:cNvSpPr>
            <a:spLocks noChangeArrowheads="1"/>
          </p:cNvSpPr>
          <p:nvPr/>
        </p:nvSpPr>
        <p:spPr bwMode="auto">
          <a:xfrm>
            <a:off x="0" y="0"/>
            <a:ext cx="76200" cy="6858000"/>
          </a:xfrm>
          <a:prstGeom prst="rect">
            <a:avLst/>
          </a:prstGeom>
          <a:gradFill rotWithShape="1">
            <a:gsLst>
              <a:gs pos="0">
                <a:srgbClr val="FFFF99">
                  <a:alpha val="40999"/>
                </a:srgbClr>
              </a:gs>
              <a:gs pos="100000">
                <a:srgbClr val="660033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2" name="Rectangle 9"/>
          <p:cNvSpPr>
            <a:spLocks noChangeArrowheads="1"/>
          </p:cNvSpPr>
          <p:nvPr/>
        </p:nvSpPr>
        <p:spPr bwMode="auto">
          <a:xfrm>
            <a:off x="9067800" y="0"/>
            <a:ext cx="76200" cy="6858000"/>
          </a:xfrm>
          <a:prstGeom prst="rect">
            <a:avLst/>
          </a:prstGeom>
          <a:gradFill rotWithShape="1">
            <a:gsLst>
              <a:gs pos="0">
                <a:srgbClr val="FFFF99">
                  <a:alpha val="40999"/>
                </a:srgbClr>
              </a:gs>
              <a:gs pos="100000">
                <a:srgbClr val="660033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3" name="Rectangle 10"/>
          <p:cNvSpPr>
            <a:spLocks noChangeArrowheads="1"/>
          </p:cNvSpPr>
          <p:nvPr/>
        </p:nvSpPr>
        <p:spPr bwMode="auto">
          <a:xfrm>
            <a:off x="0" y="6781800"/>
            <a:ext cx="9144000" cy="76200"/>
          </a:xfrm>
          <a:prstGeom prst="rect">
            <a:avLst/>
          </a:prstGeom>
          <a:gradFill rotWithShape="1">
            <a:gsLst>
              <a:gs pos="0">
                <a:srgbClr val="FFFF99">
                  <a:alpha val="40999"/>
                </a:srgbClr>
              </a:gs>
              <a:gs pos="100000">
                <a:srgbClr val="66003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4" name="AutoShape 11"/>
          <p:cNvSpPr>
            <a:spLocks noChangeArrowheads="1"/>
          </p:cNvSpPr>
          <p:nvPr/>
        </p:nvSpPr>
        <p:spPr bwMode="auto">
          <a:xfrm>
            <a:off x="0" y="76200"/>
            <a:ext cx="609600" cy="533400"/>
          </a:xfrm>
          <a:prstGeom prst="star8">
            <a:avLst>
              <a:gd name="adj" fmla="val 38250"/>
            </a:avLst>
          </a:prstGeom>
          <a:gradFill rotWithShape="1">
            <a:gsLst>
              <a:gs pos="0">
                <a:srgbClr val="FFFFFF"/>
              </a:gs>
              <a:gs pos="100000">
                <a:srgbClr val="FF00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5" name="Rectangle 12"/>
          <p:cNvSpPr>
            <a:spLocks noChangeArrowheads="1"/>
          </p:cNvSpPr>
          <p:nvPr/>
        </p:nvSpPr>
        <p:spPr bwMode="auto">
          <a:xfrm>
            <a:off x="0" y="-38100"/>
            <a:ext cx="9144000" cy="76200"/>
          </a:xfrm>
          <a:prstGeom prst="rect">
            <a:avLst/>
          </a:prstGeom>
          <a:gradFill rotWithShape="1">
            <a:gsLst>
              <a:gs pos="0">
                <a:srgbClr val="FFFF99">
                  <a:alpha val="40999"/>
                </a:srgbClr>
              </a:gs>
              <a:gs pos="100000">
                <a:srgbClr val="66003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6" name="Text Box 13"/>
          <p:cNvSpPr txBox="1">
            <a:spLocks noChangeArrowheads="1"/>
          </p:cNvSpPr>
          <p:nvPr/>
        </p:nvSpPr>
        <p:spPr bwMode="auto">
          <a:xfrm>
            <a:off x="0" y="2286000"/>
            <a:ext cx="8915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 eaLnBrk="1" hangingPunct="1">
              <a:spcBef>
                <a:spcPct val="50000"/>
              </a:spcBef>
            </a:pPr>
            <a:r>
              <a:rPr lang="en-US" sz="2800">
                <a:latin typeface=".VnTime" pitchFamily="34" charset="0"/>
              </a:rPr>
              <a:t>         </a:t>
            </a:r>
          </a:p>
        </p:txBody>
      </p:sp>
      <p:sp>
        <p:nvSpPr>
          <p:cNvPr id="21517" name="Rectangle 14"/>
          <p:cNvSpPr>
            <a:spLocks noChangeArrowheads="1"/>
          </p:cNvSpPr>
          <p:nvPr/>
        </p:nvSpPr>
        <p:spPr bwMode="auto">
          <a:xfrm>
            <a:off x="2471738" y="1066800"/>
            <a:ext cx="45624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i="1" u="sng">
                <a:solidFill>
                  <a:srgbClr val="0000CC"/>
                </a:solidFill>
                <a:latin typeface=".VnTime" pitchFamily="34" charset="0"/>
              </a:rPr>
              <a:t>TiÕt 9</a:t>
            </a:r>
            <a:r>
              <a:rPr lang="en-US" sz="2400">
                <a:solidFill>
                  <a:srgbClr val="0000CC"/>
                </a:solidFill>
                <a:latin typeface=".VnTime" pitchFamily="34" charset="0"/>
              </a:rPr>
              <a:t>:</a:t>
            </a:r>
            <a:r>
              <a:rPr lang="en-US"/>
              <a:t> </a:t>
            </a:r>
            <a:r>
              <a:rPr lang="en-US" sz="2400">
                <a:solidFill>
                  <a:srgbClr val="0000CC"/>
                </a:solidFill>
                <a:latin typeface=".VnTimeH" pitchFamily="34" charset="0"/>
              </a:rPr>
              <a:t>C¸ch m¹ng mïa thu</a:t>
            </a:r>
          </a:p>
        </p:txBody>
      </p:sp>
      <p:sp>
        <p:nvSpPr>
          <p:cNvPr id="21518" name="Text Box 15"/>
          <p:cNvSpPr txBox="1">
            <a:spLocks noChangeArrowheads="1"/>
          </p:cNvSpPr>
          <p:nvPr/>
        </p:nvSpPr>
        <p:spPr bwMode="auto">
          <a:xfrm>
            <a:off x="228600" y="1674813"/>
            <a:ext cx="8915400" cy="1220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 eaLnBrk="1" hangingPunct="1">
              <a:spcBef>
                <a:spcPct val="50000"/>
              </a:spcBef>
            </a:pPr>
            <a:r>
              <a:rPr lang="en-US" sz="3200">
                <a:latin typeface=".VnTime" pitchFamily="34" charset="0"/>
              </a:rPr>
              <a:t>  </a:t>
            </a:r>
            <a:r>
              <a:rPr lang="en-US" sz="2800">
                <a:solidFill>
                  <a:srgbClr val="0000FF"/>
                </a:solidFill>
                <a:latin typeface=".VnTime" pitchFamily="34" charset="0"/>
              </a:rPr>
              <a:t>2. Khëi nghÜa giµnh chÝnh quyÒn</a:t>
            </a:r>
          </a:p>
          <a:p>
            <a:pPr marL="342900" indent="-342900" algn="l" eaLnBrk="1" hangingPunct="1">
              <a:spcBef>
                <a:spcPct val="50000"/>
              </a:spcBef>
            </a:pPr>
            <a:endParaRPr lang="en-US" sz="2800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21519" name="Text Box 16"/>
          <p:cNvSpPr txBox="1">
            <a:spLocks noChangeArrowheads="1"/>
          </p:cNvSpPr>
          <p:nvPr/>
        </p:nvSpPr>
        <p:spPr bwMode="auto">
          <a:xfrm>
            <a:off x="0" y="2147888"/>
            <a:ext cx="8915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 eaLnBrk="1" hangingPunct="1">
              <a:spcBef>
                <a:spcPct val="50000"/>
              </a:spcBef>
            </a:pPr>
            <a:r>
              <a:rPr lang="en-US" sz="2800">
                <a:latin typeface=".VnTime" pitchFamily="34" charset="0"/>
              </a:rPr>
              <a:t> </a:t>
            </a:r>
            <a:r>
              <a:rPr lang="en-US" sz="2800">
                <a:solidFill>
                  <a:srgbClr val="0000FF"/>
                </a:solidFill>
                <a:latin typeface=".VnTime" pitchFamily="34" charset="0"/>
              </a:rPr>
              <a:t>* Khëi nghÜa ë Hµ Néi ngµy 19 – 8 -1945</a:t>
            </a:r>
          </a:p>
        </p:txBody>
      </p:sp>
      <p:sp>
        <p:nvSpPr>
          <p:cNvPr id="21520" name="Text Box 17"/>
          <p:cNvSpPr txBox="1">
            <a:spLocks noChangeArrowheads="1"/>
          </p:cNvSpPr>
          <p:nvPr/>
        </p:nvSpPr>
        <p:spPr bwMode="auto">
          <a:xfrm>
            <a:off x="-228600" y="2057400"/>
            <a:ext cx="9448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 eaLnBrk="1" hangingPunct="1">
              <a:spcBef>
                <a:spcPct val="50000"/>
              </a:spcBef>
            </a:pPr>
            <a:r>
              <a:rPr lang="en-US" sz="2800">
                <a:latin typeface=".VnTime" pitchFamily="34" charset="0"/>
              </a:rPr>
              <a:t>      </a:t>
            </a:r>
          </a:p>
        </p:txBody>
      </p:sp>
      <p:sp>
        <p:nvSpPr>
          <p:cNvPr id="21521" name="Text Box 18"/>
          <p:cNvSpPr txBox="1">
            <a:spLocks noChangeArrowheads="1"/>
          </p:cNvSpPr>
          <p:nvPr/>
        </p:nvSpPr>
        <p:spPr bwMode="auto">
          <a:xfrm>
            <a:off x="-304800" y="2787650"/>
            <a:ext cx="8915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 eaLnBrk="1" hangingPunct="1">
              <a:spcBef>
                <a:spcPct val="50000"/>
              </a:spcBef>
            </a:pPr>
            <a:r>
              <a:rPr lang="en-US" sz="2800">
                <a:latin typeface=".VnTime" pitchFamily="34" charset="0"/>
              </a:rPr>
              <a:t>        </a:t>
            </a:r>
          </a:p>
        </p:txBody>
      </p:sp>
      <p:sp>
        <p:nvSpPr>
          <p:cNvPr id="21522" name="Text Box 19"/>
          <p:cNvSpPr txBox="1">
            <a:spLocks noChangeArrowheads="1"/>
          </p:cNvSpPr>
          <p:nvPr/>
        </p:nvSpPr>
        <p:spPr bwMode="auto">
          <a:xfrm>
            <a:off x="-304800" y="2741613"/>
            <a:ext cx="8915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 eaLnBrk="1" hangingPunct="1">
              <a:spcBef>
                <a:spcPct val="50000"/>
              </a:spcBef>
            </a:pPr>
            <a:r>
              <a:rPr lang="en-US" sz="2800">
                <a:latin typeface=".VnTime" pitchFamily="34" charset="0"/>
              </a:rPr>
              <a:t>        </a:t>
            </a:r>
          </a:p>
        </p:txBody>
      </p:sp>
      <p:sp>
        <p:nvSpPr>
          <p:cNvPr id="21523" name="Text Box 20"/>
          <p:cNvSpPr txBox="1">
            <a:spLocks noChangeArrowheads="1"/>
          </p:cNvSpPr>
          <p:nvPr/>
        </p:nvSpPr>
        <p:spPr bwMode="auto">
          <a:xfrm>
            <a:off x="-304800" y="2665413"/>
            <a:ext cx="8915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 eaLnBrk="1" hangingPunct="1">
              <a:spcBef>
                <a:spcPct val="50000"/>
              </a:spcBef>
            </a:pPr>
            <a:r>
              <a:rPr lang="en-US" sz="2800">
                <a:latin typeface=".VnTime" pitchFamily="34" charset="0"/>
              </a:rPr>
              <a:t>        </a:t>
            </a:r>
          </a:p>
        </p:txBody>
      </p:sp>
      <p:sp>
        <p:nvSpPr>
          <p:cNvPr id="21524" name="Text Box 21"/>
          <p:cNvSpPr txBox="1">
            <a:spLocks noChangeArrowheads="1"/>
          </p:cNvSpPr>
          <p:nvPr/>
        </p:nvSpPr>
        <p:spPr bwMode="auto">
          <a:xfrm>
            <a:off x="-381000" y="3429000"/>
            <a:ext cx="8915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 eaLnBrk="1" hangingPunct="1">
              <a:spcBef>
                <a:spcPct val="50000"/>
              </a:spcBef>
            </a:pPr>
            <a:r>
              <a:rPr lang="en-US" sz="2800">
                <a:latin typeface=".VnTime" pitchFamily="34" charset="0"/>
              </a:rPr>
              <a:t>     </a:t>
            </a:r>
          </a:p>
        </p:txBody>
      </p:sp>
      <p:grpSp>
        <p:nvGrpSpPr>
          <p:cNvPr id="21525" name="Group 22"/>
          <p:cNvGrpSpPr>
            <a:grpSpLocks/>
          </p:cNvGrpSpPr>
          <p:nvPr/>
        </p:nvGrpSpPr>
        <p:grpSpPr bwMode="auto">
          <a:xfrm>
            <a:off x="5715000" y="3505200"/>
            <a:ext cx="3276600" cy="3048000"/>
            <a:chOff x="3810" y="1680"/>
            <a:chExt cx="1950" cy="2400"/>
          </a:xfrm>
        </p:grpSpPr>
        <p:pic>
          <p:nvPicPr>
            <p:cNvPr id="21581" name="Picture 23" descr="vietnam1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810" y="1728"/>
              <a:ext cx="1950" cy="23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21582" name="Group 24"/>
            <p:cNvGrpSpPr>
              <a:grpSpLocks/>
            </p:cNvGrpSpPr>
            <p:nvPr/>
          </p:nvGrpSpPr>
          <p:grpSpPr bwMode="auto">
            <a:xfrm>
              <a:off x="4512" y="1680"/>
              <a:ext cx="336" cy="336"/>
              <a:chOff x="3648" y="480"/>
              <a:chExt cx="1152" cy="1152"/>
            </a:xfrm>
          </p:grpSpPr>
          <p:grpSp>
            <p:nvGrpSpPr>
              <p:cNvPr id="21583" name="Group 25"/>
              <p:cNvGrpSpPr>
                <a:grpSpLocks/>
              </p:cNvGrpSpPr>
              <p:nvPr/>
            </p:nvGrpSpPr>
            <p:grpSpPr bwMode="auto">
              <a:xfrm>
                <a:off x="3696" y="480"/>
                <a:ext cx="1104" cy="624"/>
                <a:chOff x="3024" y="3360"/>
                <a:chExt cx="1104" cy="624"/>
              </a:xfrm>
            </p:grpSpPr>
            <p:sp>
              <p:nvSpPr>
                <p:cNvPr id="21585" name="Rectangle 26"/>
                <p:cNvSpPr>
                  <a:spLocks noChangeArrowheads="1"/>
                </p:cNvSpPr>
                <p:nvPr/>
              </p:nvSpPr>
              <p:spPr bwMode="auto">
                <a:xfrm>
                  <a:off x="3024" y="3360"/>
                  <a:ext cx="1104" cy="624"/>
                </a:xfrm>
                <a:prstGeom prst="rect">
                  <a:avLst/>
                </a:prstGeom>
                <a:solidFill>
                  <a:srgbClr val="FF0000"/>
                </a:solidFill>
                <a:ln w="9525" algn="ctr">
                  <a:solidFill>
                    <a:srgbClr val="FF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2763" name="AutoShape 27"/>
                <p:cNvSpPr>
                  <a:spLocks noChangeArrowheads="1"/>
                </p:cNvSpPr>
                <p:nvPr/>
              </p:nvSpPr>
              <p:spPr bwMode="auto">
                <a:xfrm>
                  <a:off x="3290" y="3386"/>
                  <a:ext cx="577" cy="484"/>
                </a:xfrm>
                <a:prstGeom prst="star5">
                  <a:avLst/>
                </a:prstGeom>
                <a:solidFill>
                  <a:srgbClr val="FFFF00"/>
                </a:solidFill>
                <a:ln w="9525" algn="ctr">
                  <a:solidFill>
                    <a:srgbClr val="FFFF00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sp>
            <p:nvSpPr>
              <p:cNvPr id="21584" name="Rectangle 28"/>
              <p:cNvSpPr>
                <a:spLocks noChangeArrowheads="1"/>
              </p:cNvSpPr>
              <p:nvPr/>
            </p:nvSpPr>
            <p:spPr bwMode="auto">
              <a:xfrm>
                <a:off x="3648" y="528"/>
                <a:ext cx="48" cy="1104"/>
              </a:xfrm>
              <a:prstGeom prst="rect">
                <a:avLst/>
              </a:prstGeom>
              <a:solidFill>
                <a:schemeClr val="tx1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1526" name="Text Box 30"/>
          <p:cNvSpPr txBox="1">
            <a:spLocks noChangeArrowheads="1"/>
          </p:cNvSpPr>
          <p:nvPr/>
        </p:nvSpPr>
        <p:spPr bwMode="auto">
          <a:xfrm>
            <a:off x="0" y="2590800"/>
            <a:ext cx="8915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 eaLnBrk="1" hangingPunct="1">
              <a:spcBef>
                <a:spcPct val="50000"/>
              </a:spcBef>
            </a:pPr>
            <a:r>
              <a:rPr lang="en-US" sz="2800">
                <a:latin typeface=".VnTime" pitchFamily="34" charset="0"/>
              </a:rPr>
              <a:t> </a:t>
            </a:r>
            <a:r>
              <a:rPr lang="en-US" sz="2800">
                <a:solidFill>
                  <a:srgbClr val="0000FF"/>
                </a:solidFill>
                <a:latin typeface=".VnTime" pitchFamily="34" charset="0"/>
              </a:rPr>
              <a:t>* Khëi nghÜa ë HuÕ ngµy 23 – 8 - 1945</a:t>
            </a:r>
          </a:p>
        </p:txBody>
      </p:sp>
      <p:sp>
        <p:nvSpPr>
          <p:cNvPr id="21527" name="Text Box 37"/>
          <p:cNvSpPr txBox="1">
            <a:spLocks noChangeArrowheads="1"/>
          </p:cNvSpPr>
          <p:nvPr/>
        </p:nvSpPr>
        <p:spPr bwMode="auto">
          <a:xfrm>
            <a:off x="0" y="2986088"/>
            <a:ext cx="8915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 eaLnBrk="1" hangingPunct="1">
              <a:spcBef>
                <a:spcPct val="50000"/>
              </a:spcBef>
            </a:pPr>
            <a:r>
              <a:rPr lang="en-US" sz="2800">
                <a:latin typeface=".VnTime" pitchFamily="34" charset="0"/>
              </a:rPr>
              <a:t> </a:t>
            </a:r>
            <a:r>
              <a:rPr lang="en-US" sz="2800">
                <a:solidFill>
                  <a:srgbClr val="0000FF"/>
                </a:solidFill>
                <a:latin typeface=".VnTime" pitchFamily="34" charset="0"/>
              </a:rPr>
              <a:t>* Khëi nghÜa ë Sµi Gßn ngµy 25 – 8 - 1945</a:t>
            </a:r>
          </a:p>
        </p:txBody>
      </p:sp>
      <p:grpSp>
        <p:nvGrpSpPr>
          <p:cNvPr id="21528" name="Group 60"/>
          <p:cNvGrpSpPr>
            <a:grpSpLocks/>
          </p:cNvGrpSpPr>
          <p:nvPr/>
        </p:nvGrpSpPr>
        <p:grpSpPr bwMode="auto">
          <a:xfrm>
            <a:off x="6172200" y="3429000"/>
            <a:ext cx="2667000" cy="2590800"/>
            <a:chOff x="3888" y="2160"/>
            <a:chExt cx="1680" cy="1632"/>
          </a:xfrm>
        </p:grpSpPr>
        <p:grpSp>
          <p:nvGrpSpPr>
            <p:cNvPr id="21556" name="Group 31"/>
            <p:cNvGrpSpPr>
              <a:grpSpLocks/>
            </p:cNvGrpSpPr>
            <p:nvPr/>
          </p:nvGrpSpPr>
          <p:grpSpPr bwMode="auto">
            <a:xfrm>
              <a:off x="5040" y="2784"/>
              <a:ext cx="240" cy="336"/>
              <a:chOff x="3648" y="480"/>
              <a:chExt cx="1152" cy="1152"/>
            </a:xfrm>
          </p:grpSpPr>
          <p:grpSp>
            <p:nvGrpSpPr>
              <p:cNvPr id="21577" name="Group 32"/>
              <p:cNvGrpSpPr>
                <a:grpSpLocks/>
              </p:cNvGrpSpPr>
              <p:nvPr/>
            </p:nvGrpSpPr>
            <p:grpSpPr bwMode="auto">
              <a:xfrm>
                <a:off x="3696" y="480"/>
                <a:ext cx="1104" cy="624"/>
                <a:chOff x="3024" y="3360"/>
                <a:chExt cx="1104" cy="624"/>
              </a:xfrm>
            </p:grpSpPr>
            <p:sp>
              <p:nvSpPr>
                <p:cNvPr id="21579" name="Rectangle 33"/>
                <p:cNvSpPr>
                  <a:spLocks noChangeArrowheads="1"/>
                </p:cNvSpPr>
                <p:nvPr/>
              </p:nvSpPr>
              <p:spPr bwMode="auto">
                <a:xfrm>
                  <a:off x="3024" y="3360"/>
                  <a:ext cx="1104" cy="624"/>
                </a:xfrm>
                <a:prstGeom prst="rect">
                  <a:avLst/>
                </a:prstGeom>
                <a:solidFill>
                  <a:srgbClr val="FF0000"/>
                </a:solidFill>
                <a:ln w="9525" algn="ctr">
                  <a:solidFill>
                    <a:srgbClr val="FF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2770" name="AutoShape 34"/>
                <p:cNvSpPr>
                  <a:spLocks noChangeArrowheads="1"/>
                </p:cNvSpPr>
                <p:nvPr/>
              </p:nvSpPr>
              <p:spPr bwMode="auto">
                <a:xfrm>
                  <a:off x="3293" y="3387"/>
                  <a:ext cx="576" cy="480"/>
                </a:xfrm>
                <a:prstGeom prst="star5">
                  <a:avLst/>
                </a:prstGeom>
                <a:solidFill>
                  <a:srgbClr val="FFFF00"/>
                </a:solidFill>
                <a:ln w="9525" algn="ctr">
                  <a:solidFill>
                    <a:srgbClr val="FFFF00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sp>
            <p:nvSpPr>
              <p:cNvPr id="21578" name="Rectangle 35"/>
              <p:cNvSpPr>
                <a:spLocks noChangeArrowheads="1"/>
              </p:cNvSpPr>
              <p:nvPr/>
            </p:nvSpPr>
            <p:spPr bwMode="auto">
              <a:xfrm>
                <a:off x="3648" y="528"/>
                <a:ext cx="48" cy="1104"/>
              </a:xfrm>
              <a:prstGeom prst="rect">
                <a:avLst/>
              </a:prstGeom>
              <a:solidFill>
                <a:schemeClr val="tx1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557" name="Group 38"/>
            <p:cNvGrpSpPr>
              <a:grpSpLocks/>
            </p:cNvGrpSpPr>
            <p:nvPr/>
          </p:nvGrpSpPr>
          <p:grpSpPr bwMode="auto">
            <a:xfrm>
              <a:off x="4896" y="3456"/>
              <a:ext cx="288" cy="336"/>
              <a:chOff x="3648" y="480"/>
              <a:chExt cx="1152" cy="1152"/>
            </a:xfrm>
          </p:grpSpPr>
          <p:grpSp>
            <p:nvGrpSpPr>
              <p:cNvPr id="21573" name="Group 39"/>
              <p:cNvGrpSpPr>
                <a:grpSpLocks/>
              </p:cNvGrpSpPr>
              <p:nvPr/>
            </p:nvGrpSpPr>
            <p:grpSpPr bwMode="auto">
              <a:xfrm>
                <a:off x="3696" y="480"/>
                <a:ext cx="1104" cy="624"/>
                <a:chOff x="3024" y="3360"/>
                <a:chExt cx="1104" cy="624"/>
              </a:xfrm>
            </p:grpSpPr>
            <p:sp>
              <p:nvSpPr>
                <p:cNvPr id="21575" name="Rectangle 40"/>
                <p:cNvSpPr>
                  <a:spLocks noChangeArrowheads="1"/>
                </p:cNvSpPr>
                <p:nvPr/>
              </p:nvSpPr>
              <p:spPr bwMode="auto">
                <a:xfrm>
                  <a:off x="3024" y="3360"/>
                  <a:ext cx="1104" cy="624"/>
                </a:xfrm>
                <a:prstGeom prst="rect">
                  <a:avLst/>
                </a:prstGeom>
                <a:solidFill>
                  <a:srgbClr val="FF0000"/>
                </a:solidFill>
                <a:ln w="9525" algn="ctr">
                  <a:solidFill>
                    <a:srgbClr val="FF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2777" name="AutoShape 41"/>
                <p:cNvSpPr>
                  <a:spLocks noChangeArrowheads="1"/>
                </p:cNvSpPr>
                <p:nvPr/>
              </p:nvSpPr>
              <p:spPr bwMode="auto">
                <a:xfrm>
                  <a:off x="3292" y="3387"/>
                  <a:ext cx="576" cy="480"/>
                </a:xfrm>
                <a:prstGeom prst="star5">
                  <a:avLst/>
                </a:prstGeom>
                <a:solidFill>
                  <a:srgbClr val="FFFF00"/>
                </a:solidFill>
                <a:ln w="9525" algn="ctr">
                  <a:solidFill>
                    <a:srgbClr val="FFFF00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sp>
            <p:nvSpPr>
              <p:cNvPr id="21574" name="Rectangle 42"/>
              <p:cNvSpPr>
                <a:spLocks noChangeArrowheads="1"/>
              </p:cNvSpPr>
              <p:nvPr/>
            </p:nvSpPr>
            <p:spPr bwMode="auto">
              <a:xfrm>
                <a:off x="3648" y="528"/>
                <a:ext cx="48" cy="1104"/>
              </a:xfrm>
              <a:prstGeom prst="rect">
                <a:avLst/>
              </a:prstGeom>
              <a:solidFill>
                <a:schemeClr val="tx1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558" name="Group 45"/>
            <p:cNvGrpSpPr>
              <a:grpSpLocks/>
            </p:cNvGrpSpPr>
            <p:nvPr/>
          </p:nvGrpSpPr>
          <p:grpSpPr bwMode="auto">
            <a:xfrm>
              <a:off x="5280" y="3168"/>
              <a:ext cx="288" cy="336"/>
              <a:chOff x="3648" y="480"/>
              <a:chExt cx="1152" cy="1152"/>
            </a:xfrm>
          </p:grpSpPr>
          <p:grpSp>
            <p:nvGrpSpPr>
              <p:cNvPr id="21569" name="Group 46"/>
              <p:cNvGrpSpPr>
                <a:grpSpLocks/>
              </p:cNvGrpSpPr>
              <p:nvPr/>
            </p:nvGrpSpPr>
            <p:grpSpPr bwMode="auto">
              <a:xfrm>
                <a:off x="3696" y="480"/>
                <a:ext cx="1104" cy="624"/>
                <a:chOff x="3024" y="3360"/>
                <a:chExt cx="1104" cy="624"/>
              </a:xfrm>
            </p:grpSpPr>
            <p:sp>
              <p:nvSpPr>
                <p:cNvPr id="21571" name="Rectangle 47"/>
                <p:cNvSpPr>
                  <a:spLocks noChangeArrowheads="1"/>
                </p:cNvSpPr>
                <p:nvPr/>
              </p:nvSpPr>
              <p:spPr bwMode="auto">
                <a:xfrm>
                  <a:off x="3024" y="3360"/>
                  <a:ext cx="1104" cy="624"/>
                </a:xfrm>
                <a:prstGeom prst="rect">
                  <a:avLst/>
                </a:prstGeom>
                <a:solidFill>
                  <a:srgbClr val="FF0000"/>
                </a:solidFill>
                <a:ln w="9525" algn="ctr">
                  <a:solidFill>
                    <a:srgbClr val="FF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2784" name="AutoShape 48"/>
                <p:cNvSpPr>
                  <a:spLocks noChangeArrowheads="1"/>
                </p:cNvSpPr>
                <p:nvPr/>
              </p:nvSpPr>
              <p:spPr bwMode="auto">
                <a:xfrm>
                  <a:off x="3292" y="3387"/>
                  <a:ext cx="576" cy="480"/>
                </a:xfrm>
                <a:prstGeom prst="star5">
                  <a:avLst/>
                </a:prstGeom>
                <a:solidFill>
                  <a:srgbClr val="FFFF00"/>
                </a:solidFill>
                <a:ln w="9525" algn="ctr">
                  <a:solidFill>
                    <a:srgbClr val="FFFF00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sp>
            <p:nvSpPr>
              <p:cNvPr id="21570" name="Rectangle 49"/>
              <p:cNvSpPr>
                <a:spLocks noChangeArrowheads="1"/>
              </p:cNvSpPr>
              <p:nvPr/>
            </p:nvSpPr>
            <p:spPr bwMode="auto">
              <a:xfrm>
                <a:off x="3648" y="528"/>
                <a:ext cx="48" cy="1104"/>
              </a:xfrm>
              <a:prstGeom prst="rect">
                <a:avLst/>
              </a:prstGeom>
              <a:solidFill>
                <a:schemeClr val="tx1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559" name="Group 50"/>
            <p:cNvGrpSpPr>
              <a:grpSpLocks/>
            </p:cNvGrpSpPr>
            <p:nvPr/>
          </p:nvGrpSpPr>
          <p:grpSpPr bwMode="auto">
            <a:xfrm>
              <a:off x="4608" y="2592"/>
              <a:ext cx="288" cy="336"/>
              <a:chOff x="3648" y="480"/>
              <a:chExt cx="1152" cy="1152"/>
            </a:xfrm>
          </p:grpSpPr>
          <p:grpSp>
            <p:nvGrpSpPr>
              <p:cNvPr id="21565" name="Group 51"/>
              <p:cNvGrpSpPr>
                <a:grpSpLocks/>
              </p:cNvGrpSpPr>
              <p:nvPr/>
            </p:nvGrpSpPr>
            <p:grpSpPr bwMode="auto">
              <a:xfrm>
                <a:off x="3696" y="480"/>
                <a:ext cx="1104" cy="624"/>
                <a:chOff x="3024" y="3360"/>
                <a:chExt cx="1104" cy="624"/>
              </a:xfrm>
            </p:grpSpPr>
            <p:sp>
              <p:nvSpPr>
                <p:cNvPr id="21567" name="Rectangle 52"/>
                <p:cNvSpPr>
                  <a:spLocks noChangeArrowheads="1"/>
                </p:cNvSpPr>
                <p:nvPr/>
              </p:nvSpPr>
              <p:spPr bwMode="auto">
                <a:xfrm>
                  <a:off x="3024" y="3360"/>
                  <a:ext cx="1104" cy="624"/>
                </a:xfrm>
                <a:prstGeom prst="rect">
                  <a:avLst/>
                </a:prstGeom>
                <a:solidFill>
                  <a:srgbClr val="FF0000"/>
                </a:solidFill>
                <a:ln w="9525" algn="ctr">
                  <a:solidFill>
                    <a:srgbClr val="FF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2789" name="AutoShape 53"/>
                <p:cNvSpPr>
                  <a:spLocks noChangeArrowheads="1"/>
                </p:cNvSpPr>
                <p:nvPr/>
              </p:nvSpPr>
              <p:spPr bwMode="auto">
                <a:xfrm>
                  <a:off x="3292" y="3387"/>
                  <a:ext cx="576" cy="480"/>
                </a:xfrm>
                <a:prstGeom prst="star5">
                  <a:avLst/>
                </a:prstGeom>
                <a:solidFill>
                  <a:srgbClr val="FFFF00"/>
                </a:solidFill>
                <a:ln w="9525" algn="ctr">
                  <a:solidFill>
                    <a:srgbClr val="FFFF00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sp>
            <p:nvSpPr>
              <p:cNvPr id="21566" name="Rectangle 54"/>
              <p:cNvSpPr>
                <a:spLocks noChangeArrowheads="1"/>
              </p:cNvSpPr>
              <p:nvPr/>
            </p:nvSpPr>
            <p:spPr bwMode="auto">
              <a:xfrm>
                <a:off x="3648" y="528"/>
                <a:ext cx="48" cy="1104"/>
              </a:xfrm>
              <a:prstGeom prst="rect">
                <a:avLst/>
              </a:prstGeom>
              <a:solidFill>
                <a:schemeClr val="tx1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560" name="Group 55"/>
            <p:cNvGrpSpPr>
              <a:grpSpLocks/>
            </p:cNvGrpSpPr>
            <p:nvPr/>
          </p:nvGrpSpPr>
          <p:grpSpPr bwMode="auto">
            <a:xfrm>
              <a:off x="3888" y="2160"/>
              <a:ext cx="288" cy="336"/>
              <a:chOff x="3648" y="480"/>
              <a:chExt cx="1152" cy="1152"/>
            </a:xfrm>
          </p:grpSpPr>
          <p:grpSp>
            <p:nvGrpSpPr>
              <p:cNvPr id="21561" name="Group 56"/>
              <p:cNvGrpSpPr>
                <a:grpSpLocks/>
              </p:cNvGrpSpPr>
              <p:nvPr/>
            </p:nvGrpSpPr>
            <p:grpSpPr bwMode="auto">
              <a:xfrm>
                <a:off x="3696" y="480"/>
                <a:ext cx="1104" cy="624"/>
                <a:chOff x="3024" y="3360"/>
                <a:chExt cx="1104" cy="624"/>
              </a:xfrm>
            </p:grpSpPr>
            <p:sp>
              <p:nvSpPr>
                <p:cNvPr id="21563" name="Rectangle 57"/>
                <p:cNvSpPr>
                  <a:spLocks noChangeArrowheads="1"/>
                </p:cNvSpPr>
                <p:nvPr/>
              </p:nvSpPr>
              <p:spPr bwMode="auto">
                <a:xfrm>
                  <a:off x="3024" y="3360"/>
                  <a:ext cx="1104" cy="624"/>
                </a:xfrm>
                <a:prstGeom prst="rect">
                  <a:avLst/>
                </a:prstGeom>
                <a:solidFill>
                  <a:srgbClr val="FF0000"/>
                </a:solidFill>
                <a:ln w="9525" algn="ctr">
                  <a:solidFill>
                    <a:srgbClr val="FF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2794" name="AutoShape 58"/>
                <p:cNvSpPr>
                  <a:spLocks noChangeArrowheads="1"/>
                </p:cNvSpPr>
                <p:nvPr/>
              </p:nvSpPr>
              <p:spPr bwMode="auto">
                <a:xfrm>
                  <a:off x="3292" y="3387"/>
                  <a:ext cx="576" cy="480"/>
                </a:xfrm>
                <a:prstGeom prst="star5">
                  <a:avLst/>
                </a:prstGeom>
                <a:solidFill>
                  <a:srgbClr val="FFFF00"/>
                </a:solidFill>
                <a:ln w="9525" algn="ctr">
                  <a:solidFill>
                    <a:srgbClr val="FFFF00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sp>
            <p:nvSpPr>
              <p:cNvPr id="21562" name="Rectangle 59"/>
              <p:cNvSpPr>
                <a:spLocks noChangeArrowheads="1"/>
              </p:cNvSpPr>
              <p:nvPr/>
            </p:nvSpPr>
            <p:spPr bwMode="auto">
              <a:xfrm>
                <a:off x="3648" y="528"/>
                <a:ext cx="48" cy="1104"/>
              </a:xfrm>
              <a:prstGeom prst="rect">
                <a:avLst/>
              </a:prstGeom>
              <a:solidFill>
                <a:schemeClr val="tx1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1529" name="Text Box 61"/>
          <p:cNvSpPr txBox="1">
            <a:spLocks noChangeArrowheads="1"/>
          </p:cNvSpPr>
          <p:nvPr/>
        </p:nvSpPr>
        <p:spPr bwMode="auto">
          <a:xfrm>
            <a:off x="0" y="3581400"/>
            <a:ext cx="5791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 eaLnBrk="1" hangingPunct="1">
              <a:spcBef>
                <a:spcPct val="50000"/>
              </a:spcBef>
            </a:pPr>
            <a:r>
              <a:rPr lang="en-US" sz="2800">
                <a:latin typeface=".VnTime" pitchFamily="34" charset="0"/>
              </a:rPr>
              <a:t>         </a:t>
            </a:r>
            <a:r>
              <a:rPr lang="en-US" sz="2800">
                <a:solidFill>
                  <a:srgbClr val="9900CC"/>
                </a:solidFill>
                <a:latin typeface=".VnTime" pitchFamily="34" charset="0"/>
              </a:rPr>
              <a:t>Ngµy 28-8-1945, cuéc tæng khëi nghÜa ®· thµnh c«ng trªn c¶ n­íc. </a:t>
            </a:r>
          </a:p>
        </p:txBody>
      </p:sp>
      <p:grpSp>
        <p:nvGrpSpPr>
          <p:cNvPr id="21530" name="Group 62"/>
          <p:cNvGrpSpPr>
            <a:grpSpLocks/>
          </p:cNvGrpSpPr>
          <p:nvPr/>
        </p:nvGrpSpPr>
        <p:grpSpPr bwMode="auto">
          <a:xfrm>
            <a:off x="6172200" y="3429000"/>
            <a:ext cx="2667000" cy="2590800"/>
            <a:chOff x="3888" y="2160"/>
            <a:chExt cx="1680" cy="1632"/>
          </a:xfrm>
        </p:grpSpPr>
        <p:grpSp>
          <p:nvGrpSpPr>
            <p:cNvPr id="21531" name="Group 63"/>
            <p:cNvGrpSpPr>
              <a:grpSpLocks/>
            </p:cNvGrpSpPr>
            <p:nvPr/>
          </p:nvGrpSpPr>
          <p:grpSpPr bwMode="auto">
            <a:xfrm>
              <a:off x="5040" y="2784"/>
              <a:ext cx="240" cy="336"/>
              <a:chOff x="3648" y="480"/>
              <a:chExt cx="1152" cy="1152"/>
            </a:xfrm>
          </p:grpSpPr>
          <p:grpSp>
            <p:nvGrpSpPr>
              <p:cNvPr id="21552" name="Group 64"/>
              <p:cNvGrpSpPr>
                <a:grpSpLocks/>
              </p:cNvGrpSpPr>
              <p:nvPr/>
            </p:nvGrpSpPr>
            <p:grpSpPr bwMode="auto">
              <a:xfrm>
                <a:off x="3696" y="480"/>
                <a:ext cx="1104" cy="624"/>
                <a:chOff x="3024" y="3360"/>
                <a:chExt cx="1104" cy="624"/>
              </a:xfrm>
            </p:grpSpPr>
            <p:sp>
              <p:nvSpPr>
                <p:cNvPr id="21554" name="Rectangle 65"/>
                <p:cNvSpPr>
                  <a:spLocks noChangeArrowheads="1"/>
                </p:cNvSpPr>
                <p:nvPr/>
              </p:nvSpPr>
              <p:spPr bwMode="auto">
                <a:xfrm>
                  <a:off x="3024" y="3360"/>
                  <a:ext cx="1104" cy="624"/>
                </a:xfrm>
                <a:prstGeom prst="rect">
                  <a:avLst/>
                </a:prstGeom>
                <a:solidFill>
                  <a:srgbClr val="FF0000"/>
                </a:solidFill>
                <a:ln w="9525" algn="ctr">
                  <a:solidFill>
                    <a:srgbClr val="FF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2802" name="AutoShape 66"/>
                <p:cNvSpPr>
                  <a:spLocks noChangeArrowheads="1"/>
                </p:cNvSpPr>
                <p:nvPr/>
              </p:nvSpPr>
              <p:spPr bwMode="auto">
                <a:xfrm>
                  <a:off x="3293" y="3387"/>
                  <a:ext cx="576" cy="480"/>
                </a:xfrm>
                <a:prstGeom prst="star5">
                  <a:avLst/>
                </a:prstGeom>
                <a:solidFill>
                  <a:srgbClr val="FFFF00"/>
                </a:solidFill>
                <a:ln w="9525" algn="ctr">
                  <a:solidFill>
                    <a:srgbClr val="FFFF00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sp>
            <p:nvSpPr>
              <p:cNvPr id="21553" name="Rectangle 67"/>
              <p:cNvSpPr>
                <a:spLocks noChangeArrowheads="1"/>
              </p:cNvSpPr>
              <p:nvPr/>
            </p:nvSpPr>
            <p:spPr bwMode="auto">
              <a:xfrm>
                <a:off x="3648" y="528"/>
                <a:ext cx="48" cy="1104"/>
              </a:xfrm>
              <a:prstGeom prst="rect">
                <a:avLst/>
              </a:prstGeom>
              <a:solidFill>
                <a:schemeClr val="tx1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532" name="Group 68"/>
            <p:cNvGrpSpPr>
              <a:grpSpLocks/>
            </p:cNvGrpSpPr>
            <p:nvPr/>
          </p:nvGrpSpPr>
          <p:grpSpPr bwMode="auto">
            <a:xfrm>
              <a:off x="4896" y="3456"/>
              <a:ext cx="288" cy="336"/>
              <a:chOff x="3648" y="480"/>
              <a:chExt cx="1152" cy="1152"/>
            </a:xfrm>
          </p:grpSpPr>
          <p:grpSp>
            <p:nvGrpSpPr>
              <p:cNvPr id="21548" name="Group 69"/>
              <p:cNvGrpSpPr>
                <a:grpSpLocks/>
              </p:cNvGrpSpPr>
              <p:nvPr/>
            </p:nvGrpSpPr>
            <p:grpSpPr bwMode="auto">
              <a:xfrm>
                <a:off x="3696" y="480"/>
                <a:ext cx="1104" cy="624"/>
                <a:chOff x="3024" y="3360"/>
                <a:chExt cx="1104" cy="624"/>
              </a:xfrm>
            </p:grpSpPr>
            <p:sp>
              <p:nvSpPr>
                <p:cNvPr id="21550" name="Rectangle 70"/>
                <p:cNvSpPr>
                  <a:spLocks noChangeArrowheads="1"/>
                </p:cNvSpPr>
                <p:nvPr/>
              </p:nvSpPr>
              <p:spPr bwMode="auto">
                <a:xfrm>
                  <a:off x="3024" y="3360"/>
                  <a:ext cx="1104" cy="624"/>
                </a:xfrm>
                <a:prstGeom prst="rect">
                  <a:avLst/>
                </a:prstGeom>
                <a:solidFill>
                  <a:srgbClr val="FF0000"/>
                </a:solidFill>
                <a:ln w="9525" algn="ctr">
                  <a:solidFill>
                    <a:srgbClr val="FF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2807" name="AutoShape 71"/>
                <p:cNvSpPr>
                  <a:spLocks noChangeArrowheads="1"/>
                </p:cNvSpPr>
                <p:nvPr/>
              </p:nvSpPr>
              <p:spPr bwMode="auto">
                <a:xfrm>
                  <a:off x="3292" y="3387"/>
                  <a:ext cx="576" cy="480"/>
                </a:xfrm>
                <a:prstGeom prst="star5">
                  <a:avLst/>
                </a:prstGeom>
                <a:solidFill>
                  <a:srgbClr val="FFFF00"/>
                </a:solidFill>
                <a:ln w="9525" algn="ctr">
                  <a:solidFill>
                    <a:srgbClr val="FFFF00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sp>
            <p:nvSpPr>
              <p:cNvPr id="21549" name="Rectangle 72"/>
              <p:cNvSpPr>
                <a:spLocks noChangeArrowheads="1"/>
              </p:cNvSpPr>
              <p:nvPr/>
            </p:nvSpPr>
            <p:spPr bwMode="auto">
              <a:xfrm>
                <a:off x="3648" y="528"/>
                <a:ext cx="48" cy="1104"/>
              </a:xfrm>
              <a:prstGeom prst="rect">
                <a:avLst/>
              </a:prstGeom>
              <a:solidFill>
                <a:schemeClr val="tx1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533" name="Group 73"/>
            <p:cNvGrpSpPr>
              <a:grpSpLocks/>
            </p:cNvGrpSpPr>
            <p:nvPr/>
          </p:nvGrpSpPr>
          <p:grpSpPr bwMode="auto">
            <a:xfrm>
              <a:off x="5280" y="3168"/>
              <a:ext cx="288" cy="336"/>
              <a:chOff x="3648" y="480"/>
              <a:chExt cx="1152" cy="1152"/>
            </a:xfrm>
          </p:grpSpPr>
          <p:grpSp>
            <p:nvGrpSpPr>
              <p:cNvPr id="21544" name="Group 74"/>
              <p:cNvGrpSpPr>
                <a:grpSpLocks/>
              </p:cNvGrpSpPr>
              <p:nvPr/>
            </p:nvGrpSpPr>
            <p:grpSpPr bwMode="auto">
              <a:xfrm>
                <a:off x="3696" y="480"/>
                <a:ext cx="1104" cy="624"/>
                <a:chOff x="3024" y="3360"/>
                <a:chExt cx="1104" cy="624"/>
              </a:xfrm>
            </p:grpSpPr>
            <p:sp>
              <p:nvSpPr>
                <p:cNvPr id="21546" name="Rectangle 75"/>
                <p:cNvSpPr>
                  <a:spLocks noChangeArrowheads="1"/>
                </p:cNvSpPr>
                <p:nvPr/>
              </p:nvSpPr>
              <p:spPr bwMode="auto">
                <a:xfrm>
                  <a:off x="3024" y="3360"/>
                  <a:ext cx="1104" cy="624"/>
                </a:xfrm>
                <a:prstGeom prst="rect">
                  <a:avLst/>
                </a:prstGeom>
                <a:solidFill>
                  <a:srgbClr val="FF0000"/>
                </a:solidFill>
                <a:ln w="9525" algn="ctr">
                  <a:solidFill>
                    <a:srgbClr val="FF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2812" name="AutoShape 76"/>
                <p:cNvSpPr>
                  <a:spLocks noChangeArrowheads="1"/>
                </p:cNvSpPr>
                <p:nvPr/>
              </p:nvSpPr>
              <p:spPr bwMode="auto">
                <a:xfrm>
                  <a:off x="3292" y="3387"/>
                  <a:ext cx="576" cy="480"/>
                </a:xfrm>
                <a:prstGeom prst="star5">
                  <a:avLst/>
                </a:prstGeom>
                <a:solidFill>
                  <a:srgbClr val="FFFF00"/>
                </a:solidFill>
                <a:ln w="9525" algn="ctr">
                  <a:solidFill>
                    <a:srgbClr val="FFFF00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sp>
            <p:nvSpPr>
              <p:cNvPr id="21545" name="Rectangle 77"/>
              <p:cNvSpPr>
                <a:spLocks noChangeArrowheads="1"/>
              </p:cNvSpPr>
              <p:nvPr/>
            </p:nvSpPr>
            <p:spPr bwMode="auto">
              <a:xfrm>
                <a:off x="3648" y="528"/>
                <a:ext cx="48" cy="1104"/>
              </a:xfrm>
              <a:prstGeom prst="rect">
                <a:avLst/>
              </a:prstGeom>
              <a:solidFill>
                <a:schemeClr val="tx1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534" name="Group 78"/>
            <p:cNvGrpSpPr>
              <a:grpSpLocks/>
            </p:cNvGrpSpPr>
            <p:nvPr/>
          </p:nvGrpSpPr>
          <p:grpSpPr bwMode="auto">
            <a:xfrm>
              <a:off x="4608" y="2592"/>
              <a:ext cx="288" cy="336"/>
              <a:chOff x="3648" y="480"/>
              <a:chExt cx="1152" cy="1152"/>
            </a:xfrm>
          </p:grpSpPr>
          <p:grpSp>
            <p:nvGrpSpPr>
              <p:cNvPr id="21540" name="Group 79"/>
              <p:cNvGrpSpPr>
                <a:grpSpLocks/>
              </p:cNvGrpSpPr>
              <p:nvPr/>
            </p:nvGrpSpPr>
            <p:grpSpPr bwMode="auto">
              <a:xfrm>
                <a:off x="3696" y="480"/>
                <a:ext cx="1104" cy="624"/>
                <a:chOff x="3024" y="3360"/>
                <a:chExt cx="1104" cy="624"/>
              </a:xfrm>
            </p:grpSpPr>
            <p:sp>
              <p:nvSpPr>
                <p:cNvPr id="21542" name="Rectangle 80"/>
                <p:cNvSpPr>
                  <a:spLocks noChangeArrowheads="1"/>
                </p:cNvSpPr>
                <p:nvPr/>
              </p:nvSpPr>
              <p:spPr bwMode="auto">
                <a:xfrm>
                  <a:off x="3024" y="3360"/>
                  <a:ext cx="1104" cy="624"/>
                </a:xfrm>
                <a:prstGeom prst="rect">
                  <a:avLst/>
                </a:prstGeom>
                <a:solidFill>
                  <a:srgbClr val="FF0000"/>
                </a:solidFill>
                <a:ln w="9525" algn="ctr">
                  <a:solidFill>
                    <a:srgbClr val="FF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2817" name="AutoShape 81"/>
                <p:cNvSpPr>
                  <a:spLocks noChangeArrowheads="1"/>
                </p:cNvSpPr>
                <p:nvPr/>
              </p:nvSpPr>
              <p:spPr bwMode="auto">
                <a:xfrm>
                  <a:off x="3292" y="3387"/>
                  <a:ext cx="576" cy="480"/>
                </a:xfrm>
                <a:prstGeom prst="star5">
                  <a:avLst/>
                </a:prstGeom>
                <a:solidFill>
                  <a:srgbClr val="FFFF00"/>
                </a:solidFill>
                <a:ln w="9525" algn="ctr">
                  <a:solidFill>
                    <a:srgbClr val="FFFF00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sp>
            <p:nvSpPr>
              <p:cNvPr id="21541" name="Rectangle 82"/>
              <p:cNvSpPr>
                <a:spLocks noChangeArrowheads="1"/>
              </p:cNvSpPr>
              <p:nvPr/>
            </p:nvSpPr>
            <p:spPr bwMode="auto">
              <a:xfrm>
                <a:off x="3648" y="528"/>
                <a:ext cx="48" cy="1104"/>
              </a:xfrm>
              <a:prstGeom prst="rect">
                <a:avLst/>
              </a:prstGeom>
              <a:solidFill>
                <a:schemeClr val="tx1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535" name="Group 83"/>
            <p:cNvGrpSpPr>
              <a:grpSpLocks/>
            </p:cNvGrpSpPr>
            <p:nvPr/>
          </p:nvGrpSpPr>
          <p:grpSpPr bwMode="auto">
            <a:xfrm>
              <a:off x="3888" y="2160"/>
              <a:ext cx="288" cy="336"/>
              <a:chOff x="3648" y="480"/>
              <a:chExt cx="1152" cy="1152"/>
            </a:xfrm>
          </p:grpSpPr>
          <p:grpSp>
            <p:nvGrpSpPr>
              <p:cNvPr id="21536" name="Group 84"/>
              <p:cNvGrpSpPr>
                <a:grpSpLocks/>
              </p:cNvGrpSpPr>
              <p:nvPr/>
            </p:nvGrpSpPr>
            <p:grpSpPr bwMode="auto">
              <a:xfrm>
                <a:off x="3696" y="480"/>
                <a:ext cx="1104" cy="624"/>
                <a:chOff x="3024" y="3360"/>
                <a:chExt cx="1104" cy="624"/>
              </a:xfrm>
            </p:grpSpPr>
            <p:sp>
              <p:nvSpPr>
                <p:cNvPr id="21538" name="Rectangle 85"/>
                <p:cNvSpPr>
                  <a:spLocks noChangeArrowheads="1"/>
                </p:cNvSpPr>
                <p:nvPr/>
              </p:nvSpPr>
              <p:spPr bwMode="auto">
                <a:xfrm>
                  <a:off x="3024" y="3360"/>
                  <a:ext cx="1104" cy="624"/>
                </a:xfrm>
                <a:prstGeom prst="rect">
                  <a:avLst/>
                </a:prstGeom>
                <a:solidFill>
                  <a:srgbClr val="FF0000"/>
                </a:solidFill>
                <a:ln w="9525" algn="ctr">
                  <a:solidFill>
                    <a:srgbClr val="FF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2822" name="AutoShape 86"/>
                <p:cNvSpPr>
                  <a:spLocks noChangeArrowheads="1"/>
                </p:cNvSpPr>
                <p:nvPr/>
              </p:nvSpPr>
              <p:spPr bwMode="auto">
                <a:xfrm>
                  <a:off x="3292" y="3387"/>
                  <a:ext cx="576" cy="480"/>
                </a:xfrm>
                <a:prstGeom prst="star5">
                  <a:avLst/>
                </a:prstGeom>
                <a:solidFill>
                  <a:srgbClr val="FFFF00"/>
                </a:solidFill>
                <a:ln w="9525" algn="ctr">
                  <a:solidFill>
                    <a:srgbClr val="FFFF00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sp>
            <p:nvSpPr>
              <p:cNvPr id="21537" name="Rectangle 87"/>
              <p:cNvSpPr>
                <a:spLocks noChangeArrowheads="1"/>
              </p:cNvSpPr>
              <p:nvPr/>
            </p:nvSpPr>
            <p:spPr bwMode="auto">
              <a:xfrm>
                <a:off x="3648" y="528"/>
                <a:ext cx="48" cy="1104"/>
              </a:xfrm>
              <a:prstGeom prst="rect">
                <a:avLst/>
              </a:prstGeom>
              <a:solidFill>
                <a:schemeClr val="tx1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381000" y="6324600"/>
            <a:ext cx="838200" cy="152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1" name="Rectangle 4"/>
          <p:cNvSpPr>
            <a:spLocks noChangeArrowheads="1"/>
          </p:cNvSpPr>
          <p:nvPr/>
        </p:nvSpPr>
        <p:spPr bwMode="auto">
          <a:xfrm>
            <a:off x="4221163" y="623888"/>
            <a:ext cx="11620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u="sng">
                <a:solidFill>
                  <a:srgbClr val="0000CC"/>
                </a:solidFill>
                <a:latin typeface=".VnTime" pitchFamily="34" charset="0"/>
              </a:rPr>
              <a:t>lÞch sö</a:t>
            </a:r>
          </a:p>
        </p:txBody>
      </p:sp>
      <p:sp>
        <p:nvSpPr>
          <p:cNvPr id="22532" name="Text Box 5"/>
          <p:cNvSpPr txBox="1">
            <a:spLocks noChangeArrowheads="1"/>
          </p:cNvSpPr>
          <p:nvPr/>
        </p:nvSpPr>
        <p:spPr bwMode="auto">
          <a:xfrm>
            <a:off x="228600" y="1293813"/>
            <a:ext cx="8915400" cy="1220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 eaLnBrk="1" hangingPunct="1">
              <a:spcBef>
                <a:spcPct val="50000"/>
              </a:spcBef>
            </a:pPr>
            <a:r>
              <a:rPr lang="en-US" sz="3200">
                <a:latin typeface=".VnTime" pitchFamily="34" charset="0"/>
              </a:rPr>
              <a:t>  </a:t>
            </a:r>
            <a:r>
              <a:rPr lang="en-US" sz="2800">
                <a:solidFill>
                  <a:srgbClr val="0000FF"/>
                </a:solidFill>
                <a:latin typeface=".VnTime" pitchFamily="34" charset="0"/>
              </a:rPr>
              <a:t>1. Thêi c¬ c¸ch m¹ng:</a:t>
            </a:r>
            <a:r>
              <a:rPr lang="en-US" sz="2800">
                <a:latin typeface=".VnTime" pitchFamily="34" charset="0"/>
              </a:rPr>
              <a:t> </a:t>
            </a:r>
          </a:p>
          <a:p>
            <a:pPr marL="342900" indent="-342900" algn="l" eaLnBrk="1" hangingPunct="1">
              <a:spcBef>
                <a:spcPct val="50000"/>
              </a:spcBef>
            </a:pPr>
            <a:endParaRPr lang="en-US" sz="2800">
              <a:latin typeface=".VnTime" pitchFamily="34" charset="0"/>
            </a:endParaRPr>
          </a:p>
        </p:txBody>
      </p:sp>
      <p:sp>
        <p:nvSpPr>
          <p:cNvPr id="22533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534" name="Text Box 7"/>
          <p:cNvSpPr txBox="1">
            <a:spLocks noChangeArrowheads="1"/>
          </p:cNvSpPr>
          <p:nvPr/>
        </p:nvSpPr>
        <p:spPr bwMode="auto">
          <a:xfrm>
            <a:off x="152400" y="2133600"/>
            <a:ext cx="5791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endParaRPr lang="en-US" sz="2800">
              <a:latin typeface=".VnTime" pitchFamily="34" charset="0"/>
            </a:endParaRPr>
          </a:p>
        </p:txBody>
      </p:sp>
      <p:sp>
        <p:nvSpPr>
          <p:cNvPr id="22535" name="Rectangle 8"/>
          <p:cNvSpPr>
            <a:spLocks noChangeArrowheads="1"/>
          </p:cNvSpPr>
          <p:nvPr/>
        </p:nvSpPr>
        <p:spPr bwMode="auto">
          <a:xfrm>
            <a:off x="0" y="0"/>
            <a:ext cx="76200" cy="6858000"/>
          </a:xfrm>
          <a:prstGeom prst="rect">
            <a:avLst/>
          </a:prstGeom>
          <a:gradFill rotWithShape="1">
            <a:gsLst>
              <a:gs pos="0">
                <a:srgbClr val="FFFF99">
                  <a:alpha val="40999"/>
                </a:srgbClr>
              </a:gs>
              <a:gs pos="100000">
                <a:srgbClr val="660033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6" name="Rectangle 9"/>
          <p:cNvSpPr>
            <a:spLocks noChangeArrowheads="1"/>
          </p:cNvSpPr>
          <p:nvPr/>
        </p:nvSpPr>
        <p:spPr bwMode="auto">
          <a:xfrm>
            <a:off x="9067800" y="0"/>
            <a:ext cx="76200" cy="6858000"/>
          </a:xfrm>
          <a:prstGeom prst="rect">
            <a:avLst/>
          </a:prstGeom>
          <a:gradFill rotWithShape="1">
            <a:gsLst>
              <a:gs pos="0">
                <a:srgbClr val="FFFF99">
                  <a:alpha val="40999"/>
                </a:srgbClr>
              </a:gs>
              <a:gs pos="100000">
                <a:srgbClr val="660033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7" name="Rectangle 10"/>
          <p:cNvSpPr>
            <a:spLocks noChangeArrowheads="1"/>
          </p:cNvSpPr>
          <p:nvPr/>
        </p:nvSpPr>
        <p:spPr bwMode="auto">
          <a:xfrm>
            <a:off x="0" y="6781800"/>
            <a:ext cx="9144000" cy="76200"/>
          </a:xfrm>
          <a:prstGeom prst="rect">
            <a:avLst/>
          </a:prstGeom>
          <a:gradFill rotWithShape="1">
            <a:gsLst>
              <a:gs pos="0">
                <a:srgbClr val="FFFF99">
                  <a:alpha val="40999"/>
                </a:srgbClr>
              </a:gs>
              <a:gs pos="100000">
                <a:srgbClr val="66003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8" name="AutoShape 11"/>
          <p:cNvSpPr>
            <a:spLocks noChangeArrowheads="1"/>
          </p:cNvSpPr>
          <p:nvPr/>
        </p:nvSpPr>
        <p:spPr bwMode="auto">
          <a:xfrm>
            <a:off x="0" y="76200"/>
            <a:ext cx="609600" cy="533400"/>
          </a:xfrm>
          <a:prstGeom prst="star8">
            <a:avLst>
              <a:gd name="adj" fmla="val 38250"/>
            </a:avLst>
          </a:prstGeom>
          <a:gradFill rotWithShape="1">
            <a:gsLst>
              <a:gs pos="0">
                <a:srgbClr val="FFFFFF"/>
              </a:gs>
              <a:gs pos="100000">
                <a:srgbClr val="FF00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9" name="Rectangle 12"/>
          <p:cNvSpPr>
            <a:spLocks noChangeArrowheads="1"/>
          </p:cNvSpPr>
          <p:nvPr/>
        </p:nvSpPr>
        <p:spPr bwMode="auto">
          <a:xfrm>
            <a:off x="0" y="-38100"/>
            <a:ext cx="9144000" cy="76200"/>
          </a:xfrm>
          <a:prstGeom prst="rect">
            <a:avLst/>
          </a:prstGeom>
          <a:gradFill rotWithShape="1">
            <a:gsLst>
              <a:gs pos="0">
                <a:srgbClr val="FFFF99">
                  <a:alpha val="40999"/>
                </a:srgbClr>
              </a:gs>
              <a:gs pos="100000">
                <a:srgbClr val="66003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40" name="Text Box 13"/>
          <p:cNvSpPr txBox="1">
            <a:spLocks noChangeArrowheads="1"/>
          </p:cNvSpPr>
          <p:nvPr/>
        </p:nvSpPr>
        <p:spPr bwMode="auto">
          <a:xfrm>
            <a:off x="0" y="2286000"/>
            <a:ext cx="8915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 eaLnBrk="1" hangingPunct="1">
              <a:spcBef>
                <a:spcPct val="50000"/>
              </a:spcBef>
            </a:pPr>
            <a:r>
              <a:rPr lang="en-US" sz="2800">
                <a:latin typeface=".VnTime" pitchFamily="34" charset="0"/>
              </a:rPr>
              <a:t>         </a:t>
            </a:r>
          </a:p>
        </p:txBody>
      </p:sp>
      <p:sp>
        <p:nvSpPr>
          <p:cNvPr id="22541" name="Rectangle 14"/>
          <p:cNvSpPr>
            <a:spLocks noChangeArrowheads="1"/>
          </p:cNvSpPr>
          <p:nvPr/>
        </p:nvSpPr>
        <p:spPr bwMode="auto">
          <a:xfrm>
            <a:off x="2471738" y="1066800"/>
            <a:ext cx="45624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i="1" u="sng">
                <a:solidFill>
                  <a:srgbClr val="0000CC"/>
                </a:solidFill>
                <a:latin typeface=".VnTime" pitchFamily="34" charset="0"/>
              </a:rPr>
              <a:t>TiÕt 9</a:t>
            </a:r>
            <a:r>
              <a:rPr lang="en-US" sz="2400">
                <a:solidFill>
                  <a:srgbClr val="0000CC"/>
                </a:solidFill>
                <a:latin typeface=".VnTime" pitchFamily="34" charset="0"/>
              </a:rPr>
              <a:t>:</a:t>
            </a:r>
            <a:r>
              <a:rPr lang="en-US"/>
              <a:t> </a:t>
            </a:r>
            <a:r>
              <a:rPr lang="en-US" sz="2400">
                <a:solidFill>
                  <a:srgbClr val="0000CC"/>
                </a:solidFill>
                <a:latin typeface=".VnTimeH" pitchFamily="34" charset="0"/>
              </a:rPr>
              <a:t>C¸ch m¹ng mïa thu</a:t>
            </a:r>
          </a:p>
        </p:txBody>
      </p:sp>
      <p:sp>
        <p:nvSpPr>
          <p:cNvPr id="22542" name="Text Box 15"/>
          <p:cNvSpPr txBox="1">
            <a:spLocks noChangeArrowheads="1"/>
          </p:cNvSpPr>
          <p:nvPr/>
        </p:nvSpPr>
        <p:spPr bwMode="auto">
          <a:xfrm>
            <a:off x="228600" y="1674813"/>
            <a:ext cx="8915400" cy="1220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 eaLnBrk="1" hangingPunct="1">
              <a:spcBef>
                <a:spcPct val="50000"/>
              </a:spcBef>
            </a:pPr>
            <a:r>
              <a:rPr lang="en-US" sz="3200">
                <a:latin typeface=".VnTime" pitchFamily="34" charset="0"/>
              </a:rPr>
              <a:t>  </a:t>
            </a:r>
            <a:r>
              <a:rPr lang="en-US" sz="2800">
                <a:solidFill>
                  <a:srgbClr val="0000FF"/>
                </a:solidFill>
                <a:latin typeface=".VnTime" pitchFamily="34" charset="0"/>
              </a:rPr>
              <a:t>2. Khëi nghÜa giµnh chÝnh quyÒn</a:t>
            </a:r>
          </a:p>
          <a:p>
            <a:pPr marL="342900" indent="-342900" algn="l" eaLnBrk="1" hangingPunct="1">
              <a:spcBef>
                <a:spcPct val="50000"/>
              </a:spcBef>
            </a:pPr>
            <a:endParaRPr lang="en-US" sz="2800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395280" name="Text Box 16"/>
          <p:cNvSpPr txBox="1">
            <a:spLocks noChangeArrowheads="1"/>
          </p:cNvSpPr>
          <p:nvPr/>
        </p:nvSpPr>
        <p:spPr bwMode="auto">
          <a:xfrm>
            <a:off x="228600" y="2286000"/>
            <a:ext cx="89154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 eaLnBrk="1" hangingPunct="1">
              <a:spcBef>
                <a:spcPct val="50000"/>
              </a:spcBef>
            </a:pPr>
            <a:r>
              <a:rPr lang="en-US" sz="2800">
                <a:latin typeface=".VnTime" pitchFamily="34" charset="0"/>
              </a:rPr>
              <a:t> V× nh©n d©n ta cã lßng yªu n­íc nång nµn, cã tÝnh thÇn c¸ch m¹ng. Cã sù l·nh ®¹o s¸ng suèt cña §¶ng.</a:t>
            </a:r>
          </a:p>
        </p:txBody>
      </p:sp>
      <p:sp>
        <p:nvSpPr>
          <p:cNvPr id="22544" name="Text Box 17"/>
          <p:cNvSpPr txBox="1">
            <a:spLocks noChangeArrowheads="1"/>
          </p:cNvSpPr>
          <p:nvPr/>
        </p:nvSpPr>
        <p:spPr bwMode="auto">
          <a:xfrm>
            <a:off x="-228600" y="2057400"/>
            <a:ext cx="9448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 eaLnBrk="1" hangingPunct="1">
              <a:spcBef>
                <a:spcPct val="50000"/>
              </a:spcBef>
            </a:pPr>
            <a:r>
              <a:rPr lang="en-US" sz="2800">
                <a:latin typeface=".VnTime" pitchFamily="34" charset="0"/>
              </a:rPr>
              <a:t>      </a:t>
            </a:r>
          </a:p>
        </p:txBody>
      </p:sp>
      <p:sp>
        <p:nvSpPr>
          <p:cNvPr id="22545" name="Text Box 20"/>
          <p:cNvSpPr txBox="1">
            <a:spLocks noChangeArrowheads="1"/>
          </p:cNvSpPr>
          <p:nvPr/>
        </p:nvSpPr>
        <p:spPr bwMode="auto">
          <a:xfrm>
            <a:off x="-304800" y="2665413"/>
            <a:ext cx="8915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 eaLnBrk="1" hangingPunct="1">
              <a:spcBef>
                <a:spcPct val="50000"/>
              </a:spcBef>
            </a:pPr>
            <a:r>
              <a:rPr lang="en-US" sz="2800">
                <a:latin typeface=".VnTime" pitchFamily="34" charset="0"/>
              </a:rPr>
              <a:t>        </a:t>
            </a:r>
          </a:p>
        </p:txBody>
      </p:sp>
      <p:sp>
        <p:nvSpPr>
          <p:cNvPr id="22546" name="Text Box 21"/>
          <p:cNvSpPr txBox="1">
            <a:spLocks noChangeArrowheads="1"/>
          </p:cNvSpPr>
          <p:nvPr/>
        </p:nvSpPr>
        <p:spPr bwMode="auto">
          <a:xfrm>
            <a:off x="-381000" y="3429000"/>
            <a:ext cx="8915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 eaLnBrk="1" hangingPunct="1">
              <a:spcBef>
                <a:spcPct val="50000"/>
              </a:spcBef>
            </a:pPr>
            <a:r>
              <a:rPr lang="en-US" sz="2800">
                <a:latin typeface=".VnTime" pitchFamily="34" charset="0"/>
              </a:rPr>
              <a:t>     </a:t>
            </a:r>
          </a:p>
        </p:txBody>
      </p:sp>
      <p:sp>
        <p:nvSpPr>
          <p:cNvPr id="395321" name="Text Box 57"/>
          <p:cNvSpPr txBox="1">
            <a:spLocks noChangeArrowheads="1"/>
          </p:cNvSpPr>
          <p:nvPr/>
        </p:nvSpPr>
        <p:spPr bwMode="auto">
          <a:xfrm>
            <a:off x="228600" y="2286000"/>
            <a:ext cx="8915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 eaLnBrk="1" hangingPunct="1">
              <a:spcBef>
                <a:spcPct val="50000"/>
              </a:spcBef>
            </a:pPr>
            <a:r>
              <a:rPr lang="en-US" sz="2800">
                <a:latin typeface=".VnTime" pitchFamily="34" charset="0"/>
              </a:rPr>
              <a:t> V× sao C¸ch m¹ng th¸ng T¸m thµnh c«ng ?</a:t>
            </a:r>
          </a:p>
        </p:txBody>
      </p:sp>
      <p:sp>
        <p:nvSpPr>
          <p:cNvPr id="395322" name="Text Box 58"/>
          <p:cNvSpPr txBox="1">
            <a:spLocks noChangeArrowheads="1"/>
          </p:cNvSpPr>
          <p:nvPr/>
        </p:nvSpPr>
        <p:spPr bwMode="auto">
          <a:xfrm>
            <a:off x="0" y="2286000"/>
            <a:ext cx="89154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 eaLnBrk="1" hangingPunct="1">
              <a:spcBef>
                <a:spcPct val="50000"/>
              </a:spcBef>
            </a:pPr>
            <a:r>
              <a:rPr lang="en-US" sz="2800">
                <a:latin typeface=".VnTime" pitchFamily="34" charset="0"/>
              </a:rPr>
              <a:t>        C¸ch m¹ng th¸ng T¸m thµnh c«ng mang l¹i cho ®Êt n­íc ta, nh©n d©n ta ®iÒu g×? </a:t>
            </a:r>
          </a:p>
        </p:txBody>
      </p:sp>
      <p:sp>
        <p:nvSpPr>
          <p:cNvPr id="395323" name="Text Box 59"/>
          <p:cNvSpPr txBox="1">
            <a:spLocks noChangeArrowheads="1"/>
          </p:cNvSpPr>
          <p:nvPr/>
        </p:nvSpPr>
        <p:spPr bwMode="auto">
          <a:xfrm>
            <a:off x="0" y="2438400"/>
            <a:ext cx="9144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 eaLnBrk="1" hangingPunct="1">
              <a:spcBef>
                <a:spcPct val="50000"/>
              </a:spcBef>
            </a:pPr>
            <a:r>
              <a:rPr lang="en-US" sz="2800">
                <a:latin typeface=".VnTime" pitchFamily="34" charset="0"/>
              </a:rPr>
              <a:t>         C¸ch m¹ng th¸ng T¸m thµnh c«ng mang l¹i nÒn ®éc lËp cho d©n téc, ®­a nh©n d©n ta tho¸t khái kiÕp n« lÖ.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95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3953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5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95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3952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5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95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3953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5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95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1" dur="500"/>
                                        <p:tgtEl>
                                          <p:spTgt spid="3953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5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5280" grpId="0"/>
      <p:bldP spid="395280" grpId="1"/>
      <p:bldP spid="395321" grpId="0"/>
      <p:bldP spid="395321" grpId="1"/>
      <p:bldP spid="395322" grpId="0"/>
      <p:bldP spid="395322" grpId="1"/>
      <p:bldP spid="395323" grpId="0"/>
      <p:bldP spid="395323" grpId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381000" y="6324600"/>
            <a:ext cx="838200" cy="152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55" name="Rectangle 4"/>
          <p:cNvSpPr>
            <a:spLocks noChangeArrowheads="1"/>
          </p:cNvSpPr>
          <p:nvPr/>
        </p:nvSpPr>
        <p:spPr bwMode="auto">
          <a:xfrm>
            <a:off x="4221163" y="623888"/>
            <a:ext cx="11620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u="sng">
                <a:solidFill>
                  <a:srgbClr val="0000CC"/>
                </a:solidFill>
                <a:latin typeface=".VnTime" pitchFamily="34" charset="0"/>
              </a:rPr>
              <a:t>lÞch sö</a:t>
            </a:r>
          </a:p>
        </p:txBody>
      </p:sp>
      <p:sp>
        <p:nvSpPr>
          <p:cNvPr id="23556" name="Text Box 5"/>
          <p:cNvSpPr txBox="1">
            <a:spLocks noChangeArrowheads="1"/>
          </p:cNvSpPr>
          <p:nvPr/>
        </p:nvSpPr>
        <p:spPr bwMode="auto">
          <a:xfrm>
            <a:off x="228600" y="1293813"/>
            <a:ext cx="8915400" cy="1220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 eaLnBrk="1" hangingPunct="1">
              <a:spcBef>
                <a:spcPct val="50000"/>
              </a:spcBef>
            </a:pPr>
            <a:r>
              <a:rPr lang="en-US" sz="3200">
                <a:latin typeface=".VnTime" pitchFamily="34" charset="0"/>
              </a:rPr>
              <a:t>  </a:t>
            </a:r>
            <a:r>
              <a:rPr lang="en-US" sz="2800">
                <a:solidFill>
                  <a:srgbClr val="0000FF"/>
                </a:solidFill>
                <a:latin typeface=".VnTime" pitchFamily="34" charset="0"/>
              </a:rPr>
              <a:t>1. Thêi c¬ c¸ch m¹ng:</a:t>
            </a:r>
            <a:r>
              <a:rPr lang="en-US" sz="2800">
                <a:latin typeface=".VnTime" pitchFamily="34" charset="0"/>
              </a:rPr>
              <a:t> </a:t>
            </a:r>
          </a:p>
          <a:p>
            <a:pPr marL="342900" indent="-342900" algn="l" eaLnBrk="1" hangingPunct="1">
              <a:spcBef>
                <a:spcPct val="50000"/>
              </a:spcBef>
            </a:pPr>
            <a:endParaRPr lang="en-US" sz="2800">
              <a:latin typeface=".VnTime" pitchFamily="34" charset="0"/>
            </a:endParaRPr>
          </a:p>
        </p:txBody>
      </p:sp>
      <p:sp>
        <p:nvSpPr>
          <p:cNvPr id="23557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558" name="Text Box 7"/>
          <p:cNvSpPr txBox="1">
            <a:spLocks noChangeArrowheads="1"/>
          </p:cNvSpPr>
          <p:nvPr/>
        </p:nvSpPr>
        <p:spPr bwMode="auto">
          <a:xfrm>
            <a:off x="152400" y="2133600"/>
            <a:ext cx="5791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endParaRPr lang="en-US" sz="2800">
              <a:latin typeface=".VnTime" pitchFamily="34" charset="0"/>
            </a:endParaRPr>
          </a:p>
        </p:txBody>
      </p:sp>
      <p:sp>
        <p:nvSpPr>
          <p:cNvPr id="23559" name="Rectangle 8"/>
          <p:cNvSpPr>
            <a:spLocks noChangeArrowheads="1"/>
          </p:cNvSpPr>
          <p:nvPr/>
        </p:nvSpPr>
        <p:spPr bwMode="auto">
          <a:xfrm>
            <a:off x="0" y="0"/>
            <a:ext cx="76200" cy="6858000"/>
          </a:xfrm>
          <a:prstGeom prst="rect">
            <a:avLst/>
          </a:prstGeom>
          <a:gradFill rotWithShape="1">
            <a:gsLst>
              <a:gs pos="0">
                <a:srgbClr val="FFFF99">
                  <a:alpha val="40999"/>
                </a:srgbClr>
              </a:gs>
              <a:gs pos="100000">
                <a:srgbClr val="660033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60" name="Rectangle 9"/>
          <p:cNvSpPr>
            <a:spLocks noChangeArrowheads="1"/>
          </p:cNvSpPr>
          <p:nvPr/>
        </p:nvSpPr>
        <p:spPr bwMode="auto">
          <a:xfrm>
            <a:off x="9067800" y="0"/>
            <a:ext cx="76200" cy="6858000"/>
          </a:xfrm>
          <a:prstGeom prst="rect">
            <a:avLst/>
          </a:prstGeom>
          <a:gradFill rotWithShape="1">
            <a:gsLst>
              <a:gs pos="0">
                <a:srgbClr val="FFFF99">
                  <a:alpha val="40999"/>
                </a:srgbClr>
              </a:gs>
              <a:gs pos="100000">
                <a:srgbClr val="660033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61" name="Rectangle 10"/>
          <p:cNvSpPr>
            <a:spLocks noChangeArrowheads="1"/>
          </p:cNvSpPr>
          <p:nvPr/>
        </p:nvSpPr>
        <p:spPr bwMode="auto">
          <a:xfrm>
            <a:off x="0" y="6781800"/>
            <a:ext cx="9144000" cy="76200"/>
          </a:xfrm>
          <a:prstGeom prst="rect">
            <a:avLst/>
          </a:prstGeom>
          <a:gradFill rotWithShape="1">
            <a:gsLst>
              <a:gs pos="0">
                <a:srgbClr val="FFFF99">
                  <a:alpha val="40999"/>
                </a:srgbClr>
              </a:gs>
              <a:gs pos="100000">
                <a:srgbClr val="66003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62" name="AutoShape 11"/>
          <p:cNvSpPr>
            <a:spLocks noChangeArrowheads="1"/>
          </p:cNvSpPr>
          <p:nvPr/>
        </p:nvSpPr>
        <p:spPr bwMode="auto">
          <a:xfrm>
            <a:off x="0" y="76200"/>
            <a:ext cx="609600" cy="533400"/>
          </a:xfrm>
          <a:prstGeom prst="star8">
            <a:avLst>
              <a:gd name="adj" fmla="val 38250"/>
            </a:avLst>
          </a:prstGeom>
          <a:gradFill rotWithShape="1">
            <a:gsLst>
              <a:gs pos="0">
                <a:srgbClr val="FFFFFF"/>
              </a:gs>
              <a:gs pos="100000">
                <a:srgbClr val="FF00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63" name="Rectangle 12"/>
          <p:cNvSpPr>
            <a:spLocks noChangeArrowheads="1"/>
          </p:cNvSpPr>
          <p:nvPr/>
        </p:nvSpPr>
        <p:spPr bwMode="auto">
          <a:xfrm>
            <a:off x="0" y="-38100"/>
            <a:ext cx="9144000" cy="76200"/>
          </a:xfrm>
          <a:prstGeom prst="rect">
            <a:avLst/>
          </a:prstGeom>
          <a:gradFill rotWithShape="1">
            <a:gsLst>
              <a:gs pos="0">
                <a:srgbClr val="FFFF99">
                  <a:alpha val="40999"/>
                </a:srgbClr>
              </a:gs>
              <a:gs pos="100000">
                <a:srgbClr val="66003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64" name="Text Box 13"/>
          <p:cNvSpPr txBox="1">
            <a:spLocks noChangeArrowheads="1"/>
          </p:cNvSpPr>
          <p:nvPr/>
        </p:nvSpPr>
        <p:spPr bwMode="auto">
          <a:xfrm>
            <a:off x="0" y="2286000"/>
            <a:ext cx="8915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 eaLnBrk="1" hangingPunct="1">
              <a:spcBef>
                <a:spcPct val="50000"/>
              </a:spcBef>
            </a:pPr>
            <a:r>
              <a:rPr lang="en-US" sz="2800">
                <a:latin typeface=".VnTime" pitchFamily="34" charset="0"/>
              </a:rPr>
              <a:t>         </a:t>
            </a:r>
          </a:p>
        </p:txBody>
      </p:sp>
      <p:sp>
        <p:nvSpPr>
          <p:cNvPr id="23565" name="Rectangle 14"/>
          <p:cNvSpPr>
            <a:spLocks noChangeArrowheads="1"/>
          </p:cNvSpPr>
          <p:nvPr/>
        </p:nvSpPr>
        <p:spPr bwMode="auto">
          <a:xfrm>
            <a:off x="2471738" y="1066800"/>
            <a:ext cx="45624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i="1" u="sng">
                <a:solidFill>
                  <a:srgbClr val="0000CC"/>
                </a:solidFill>
                <a:latin typeface=".VnTime" pitchFamily="34" charset="0"/>
              </a:rPr>
              <a:t>TiÕt 9</a:t>
            </a:r>
            <a:r>
              <a:rPr lang="en-US" sz="2400">
                <a:solidFill>
                  <a:srgbClr val="0000CC"/>
                </a:solidFill>
                <a:latin typeface=".VnTime" pitchFamily="34" charset="0"/>
              </a:rPr>
              <a:t>:</a:t>
            </a:r>
            <a:r>
              <a:rPr lang="en-US"/>
              <a:t> </a:t>
            </a:r>
            <a:r>
              <a:rPr lang="en-US" sz="2400">
                <a:solidFill>
                  <a:srgbClr val="0000CC"/>
                </a:solidFill>
                <a:latin typeface=".VnTimeH" pitchFamily="34" charset="0"/>
              </a:rPr>
              <a:t>C¸ch m¹ng mïa thu</a:t>
            </a:r>
          </a:p>
        </p:txBody>
      </p:sp>
      <p:sp>
        <p:nvSpPr>
          <p:cNvPr id="23566" name="Text Box 15"/>
          <p:cNvSpPr txBox="1">
            <a:spLocks noChangeArrowheads="1"/>
          </p:cNvSpPr>
          <p:nvPr/>
        </p:nvSpPr>
        <p:spPr bwMode="auto">
          <a:xfrm>
            <a:off x="228600" y="1674813"/>
            <a:ext cx="8915400" cy="1220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 eaLnBrk="1" hangingPunct="1">
              <a:spcBef>
                <a:spcPct val="50000"/>
              </a:spcBef>
            </a:pPr>
            <a:r>
              <a:rPr lang="en-US" sz="3200">
                <a:latin typeface=".VnTime" pitchFamily="34" charset="0"/>
              </a:rPr>
              <a:t>  </a:t>
            </a:r>
            <a:r>
              <a:rPr lang="en-US" sz="2800">
                <a:solidFill>
                  <a:srgbClr val="0000FF"/>
                </a:solidFill>
                <a:latin typeface=".VnTime" pitchFamily="34" charset="0"/>
              </a:rPr>
              <a:t>2. Khëi nghÜa giµnh chÝnh quyÒn</a:t>
            </a:r>
          </a:p>
          <a:p>
            <a:pPr marL="342900" indent="-342900" algn="l" eaLnBrk="1" hangingPunct="1">
              <a:spcBef>
                <a:spcPct val="50000"/>
              </a:spcBef>
            </a:pPr>
            <a:endParaRPr lang="en-US" sz="2800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23567" name="Text Box 16"/>
          <p:cNvSpPr txBox="1">
            <a:spLocks noChangeArrowheads="1"/>
          </p:cNvSpPr>
          <p:nvPr/>
        </p:nvSpPr>
        <p:spPr bwMode="auto">
          <a:xfrm>
            <a:off x="381000" y="2147888"/>
            <a:ext cx="8915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 eaLnBrk="1" hangingPunct="1">
              <a:spcBef>
                <a:spcPct val="50000"/>
              </a:spcBef>
            </a:pPr>
            <a:r>
              <a:rPr lang="en-US" sz="2800">
                <a:latin typeface=".VnTime" pitchFamily="34" charset="0"/>
              </a:rPr>
              <a:t> </a:t>
            </a:r>
            <a:r>
              <a:rPr lang="en-US" sz="2800">
                <a:solidFill>
                  <a:srgbClr val="0000FF"/>
                </a:solidFill>
                <a:latin typeface=".VnTime" pitchFamily="34" charset="0"/>
              </a:rPr>
              <a:t>3. </a:t>
            </a:r>
            <a:r>
              <a:rPr lang="en-US" sz="2800">
                <a:solidFill>
                  <a:srgbClr val="0000FF"/>
                </a:solidFill>
                <a:latin typeface=".VnTimeH" pitchFamily="34" charset="0"/>
              </a:rPr>
              <a:t>ý</a:t>
            </a:r>
            <a:r>
              <a:rPr lang="en-US" sz="2800">
                <a:solidFill>
                  <a:srgbClr val="0000FF"/>
                </a:solidFill>
                <a:latin typeface=".VnTime" pitchFamily="34" charset="0"/>
              </a:rPr>
              <a:t> nghÜa cña C¸ch m¹ng th¸ng T¸m.</a:t>
            </a:r>
          </a:p>
        </p:txBody>
      </p:sp>
      <p:sp>
        <p:nvSpPr>
          <p:cNvPr id="23568" name="Text Box 17"/>
          <p:cNvSpPr txBox="1">
            <a:spLocks noChangeArrowheads="1"/>
          </p:cNvSpPr>
          <p:nvPr/>
        </p:nvSpPr>
        <p:spPr bwMode="auto">
          <a:xfrm>
            <a:off x="-228600" y="2057400"/>
            <a:ext cx="9448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 eaLnBrk="1" hangingPunct="1">
              <a:spcBef>
                <a:spcPct val="50000"/>
              </a:spcBef>
            </a:pPr>
            <a:r>
              <a:rPr lang="en-US" sz="2800">
                <a:latin typeface=".VnTime" pitchFamily="34" charset="0"/>
              </a:rPr>
              <a:t>      </a:t>
            </a:r>
          </a:p>
        </p:txBody>
      </p:sp>
      <p:sp>
        <p:nvSpPr>
          <p:cNvPr id="339989" name="Text Box 21"/>
          <p:cNvSpPr txBox="1">
            <a:spLocks noChangeArrowheads="1"/>
          </p:cNvSpPr>
          <p:nvPr/>
        </p:nvSpPr>
        <p:spPr bwMode="auto">
          <a:xfrm>
            <a:off x="0" y="2667000"/>
            <a:ext cx="891540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 eaLnBrk="1" hangingPunct="1">
              <a:spcBef>
                <a:spcPct val="50000"/>
              </a:spcBef>
            </a:pPr>
            <a:r>
              <a:rPr lang="en-US" sz="2800">
                <a:latin typeface=".VnTime" pitchFamily="34" charset="0"/>
              </a:rPr>
              <a:t>          Th¾ng lîi cña C¸ch m¹ng th¸ng T¸m cho thÊy lßng yªu n­íc vµ tinh thÇn c¸ch m¹ng cña nh©n d©n ta. Mang l¹i nÒn ®éc lËp cho d©n téc, ®­a d©n ta tho¸t khái kiÕp n« lÖ.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39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998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330" name="AutoShape 2"/>
          <p:cNvSpPr>
            <a:spLocks noChangeArrowheads="1"/>
          </p:cNvSpPr>
          <p:nvPr/>
        </p:nvSpPr>
        <p:spPr bwMode="auto">
          <a:xfrm>
            <a:off x="2341563" y="1454150"/>
            <a:ext cx="4127500" cy="4127500"/>
          </a:xfrm>
          <a:prstGeom prst="star24">
            <a:avLst>
              <a:gd name="adj" fmla="val 375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5331" name="Text Box 3"/>
          <p:cNvSpPr txBox="1">
            <a:spLocks noChangeArrowheads="1"/>
          </p:cNvSpPr>
          <p:nvPr/>
        </p:nvSpPr>
        <p:spPr bwMode="auto">
          <a:xfrm>
            <a:off x="3124200" y="2590800"/>
            <a:ext cx="2582863" cy="18018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vi-VN" sz="2800">
                <a:solidFill>
                  <a:srgbClr val="0000FF"/>
                </a:solidFill>
                <a:latin typeface=".VnTime" pitchFamily="34" charset="0"/>
              </a:rPr>
              <a:t>Tr</a:t>
            </a:r>
            <a:r>
              <a:rPr lang="en-US" sz="2800">
                <a:solidFill>
                  <a:srgbClr val="0000FF"/>
                </a:solidFill>
                <a:latin typeface=".VnTime" pitchFamily="34" charset="0"/>
              </a:rPr>
              <a:t>ß</a:t>
            </a:r>
            <a:r>
              <a:rPr lang="vi-VN" sz="2800">
                <a:solidFill>
                  <a:srgbClr val="0000FF"/>
                </a:solidFill>
                <a:latin typeface=".VnTime" pitchFamily="34" charset="0"/>
              </a:rPr>
              <a:t> chơi:</a:t>
            </a:r>
            <a:endParaRPr lang="en-US" sz="2800">
              <a:solidFill>
                <a:srgbClr val="0000FF"/>
              </a:solidFill>
              <a:latin typeface=".VnTime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vi-VN" sz="280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2800">
                <a:solidFill>
                  <a:srgbClr val="0000FF"/>
                </a:solidFill>
                <a:latin typeface=".VnTime" pitchFamily="34" charset="0"/>
              </a:rPr>
              <a:t>Ai nhanh, 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  <a:latin typeface=".VnTime" pitchFamily="34" charset="0"/>
              </a:rPr>
              <a:t>Ai ®óng ?</a:t>
            </a:r>
            <a:endParaRPr lang="vi-VN" sz="2800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355332" name="Oval 4"/>
          <p:cNvSpPr>
            <a:spLocks noChangeArrowheads="1"/>
          </p:cNvSpPr>
          <p:nvPr/>
        </p:nvSpPr>
        <p:spPr bwMode="auto">
          <a:xfrm>
            <a:off x="2133600" y="685800"/>
            <a:ext cx="323850" cy="381000"/>
          </a:xfrm>
          <a:prstGeom prst="ellipse">
            <a:avLst/>
          </a:prstGeom>
          <a:solidFill>
            <a:srgbClr val="9900FF"/>
          </a:solidFill>
          <a:ln w="9525" cap="sq">
            <a:noFill/>
            <a:round/>
            <a:headEnd/>
            <a:tailEnd/>
          </a:ln>
          <a:effectLst>
            <a:outerShdw dist="35921" dir="2700000" algn="ctr" rotWithShape="0">
              <a:srgbClr val="C0C0C0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 sz="2400" b="0">
              <a:solidFill>
                <a:srgbClr val="33CCFF"/>
              </a:solidFill>
              <a:latin typeface="Times New Roman" pitchFamily="18" charset="0"/>
            </a:endParaRPr>
          </a:p>
        </p:txBody>
      </p:sp>
      <p:sp>
        <p:nvSpPr>
          <p:cNvPr id="355333" name="Oval 5"/>
          <p:cNvSpPr>
            <a:spLocks noChangeArrowheads="1"/>
          </p:cNvSpPr>
          <p:nvPr/>
        </p:nvSpPr>
        <p:spPr bwMode="auto">
          <a:xfrm>
            <a:off x="7543800" y="685800"/>
            <a:ext cx="323850" cy="381000"/>
          </a:xfrm>
          <a:prstGeom prst="ellipse">
            <a:avLst/>
          </a:prstGeom>
          <a:solidFill>
            <a:schemeClr val="tx1"/>
          </a:solidFill>
          <a:ln w="9525" cap="sq">
            <a:noFill/>
            <a:round/>
            <a:headEnd/>
            <a:tailEnd/>
          </a:ln>
          <a:effectLst>
            <a:outerShdw dist="35921" dir="2700000" algn="ctr" rotWithShape="0">
              <a:srgbClr val="C0C0C0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 sz="2400" b="0">
              <a:solidFill>
                <a:srgbClr val="33CCFF"/>
              </a:solidFill>
              <a:latin typeface="Times New Roman" pitchFamily="18" charset="0"/>
            </a:endParaRPr>
          </a:p>
        </p:txBody>
      </p:sp>
      <p:sp>
        <p:nvSpPr>
          <p:cNvPr id="355334" name="Oval 6"/>
          <p:cNvSpPr>
            <a:spLocks noChangeArrowheads="1"/>
          </p:cNvSpPr>
          <p:nvPr/>
        </p:nvSpPr>
        <p:spPr bwMode="auto">
          <a:xfrm>
            <a:off x="1981200" y="5715000"/>
            <a:ext cx="323850" cy="381000"/>
          </a:xfrm>
          <a:prstGeom prst="ellipse">
            <a:avLst/>
          </a:prstGeom>
          <a:gradFill rotWithShape="0">
            <a:gsLst>
              <a:gs pos="0">
                <a:srgbClr val="FF0000"/>
              </a:gs>
              <a:gs pos="100000">
                <a:srgbClr val="CC66FF"/>
              </a:gs>
            </a:gsLst>
            <a:path path="shape">
              <a:fillToRect l="50000" t="50000" r="50000" b="50000"/>
            </a:path>
          </a:gradFill>
          <a:ln w="9525" cap="sq">
            <a:noFill/>
            <a:round/>
            <a:headEnd/>
            <a:tailEnd/>
          </a:ln>
          <a:effectLst>
            <a:outerShdw dist="35921" dir="2700000" algn="ctr" rotWithShape="0">
              <a:srgbClr val="C0C0C0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 sz="2400" b="0">
              <a:solidFill>
                <a:srgbClr val="33CCFF"/>
              </a:solidFill>
              <a:latin typeface="Times New Roman" pitchFamily="18" charset="0"/>
            </a:endParaRPr>
          </a:p>
        </p:txBody>
      </p:sp>
      <p:sp>
        <p:nvSpPr>
          <p:cNvPr id="355335" name="AutoShape 7"/>
          <p:cNvSpPr>
            <a:spLocks noChangeArrowheads="1"/>
          </p:cNvSpPr>
          <p:nvPr/>
        </p:nvSpPr>
        <p:spPr bwMode="auto">
          <a:xfrm>
            <a:off x="838200" y="1524000"/>
            <a:ext cx="533400" cy="457200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55336" name="AutoShape 8"/>
          <p:cNvSpPr>
            <a:spLocks noChangeArrowheads="1"/>
          </p:cNvSpPr>
          <p:nvPr/>
        </p:nvSpPr>
        <p:spPr bwMode="auto">
          <a:xfrm>
            <a:off x="5257800" y="5867400"/>
            <a:ext cx="533400" cy="457200"/>
          </a:xfrm>
          <a:prstGeom prst="star5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55337" name="AutoShape 9"/>
          <p:cNvSpPr>
            <a:spLocks noChangeArrowheads="1"/>
          </p:cNvSpPr>
          <p:nvPr/>
        </p:nvSpPr>
        <p:spPr bwMode="auto">
          <a:xfrm>
            <a:off x="838200" y="3733800"/>
            <a:ext cx="533400" cy="457200"/>
          </a:xfrm>
          <a:prstGeom prst="star5">
            <a:avLst/>
          </a:prstGeom>
          <a:solidFill>
            <a:srgbClr val="00FFCC"/>
          </a:solidFill>
          <a:ln w="9525">
            <a:solidFill>
              <a:srgbClr val="00FF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rgbClr val="00FFCC"/>
              </a:solidFill>
            </a:endParaRPr>
          </a:p>
        </p:txBody>
      </p:sp>
      <p:sp>
        <p:nvSpPr>
          <p:cNvPr id="355338" name="AutoShape 10"/>
          <p:cNvSpPr>
            <a:spLocks noChangeArrowheads="1"/>
          </p:cNvSpPr>
          <p:nvPr/>
        </p:nvSpPr>
        <p:spPr bwMode="auto">
          <a:xfrm>
            <a:off x="7162800" y="3505200"/>
            <a:ext cx="533400" cy="457200"/>
          </a:xfrm>
          <a:prstGeom prst="star5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55339" name="AutoShape 11"/>
          <p:cNvSpPr>
            <a:spLocks noChangeArrowheads="1"/>
          </p:cNvSpPr>
          <p:nvPr/>
        </p:nvSpPr>
        <p:spPr bwMode="auto">
          <a:xfrm>
            <a:off x="4191000" y="381000"/>
            <a:ext cx="533400" cy="457200"/>
          </a:xfrm>
          <a:prstGeom prst="star5">
            <a:avLst/>
          </a:prstGeom>
          <a:solidFill>
            <a:srgbClr val="CC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55340" name="AutoShape 12"/>
          <p:cNvSpPr>
            <a:spLocks noChangeArrowheads="1"/>
          </p:cNvSpPr>
          <p:nvPr/>
        </p:nvSpPr>
        <p:spPr bwMode="auto">
          <a:xfrm>
            <a:off x="7391400" y="4953000"/>
            <a:ext cx="533400" cy="457200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553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53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553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553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70" decel="100000"/>
                                        <p:tgtEl>
                                          <p:spTgt spid="3553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770" decel="100000"/>
                                        <p:tgtEl>
                                          <p:spTgt spid="35533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5533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8" dur="770" fill="hold"/>
                                        <p:tgtEl>
                                          <p:spTgt spid="355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55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0" dur="770" fill="hold"/>
                                        <p:tgtEl>
                                          <p:spTgt spid="355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55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2" presetID="23" presetClass="entr" presetSubtype="16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0" fill="hold"/>
                                        <p:tgtEl>
                                          <p:spTgt spid="3553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0" fill="hold"/>
                                        <p:tgtEl>
                                          <p:spTgt spid="3553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3" presetClass="entr" presetSubtype="16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0" fill="hold"/>
                                        <p:tgtEl>
                                          <p:spTgt spid="3553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0" fill="hold"/>
                                        <p:tgtEl>
                                          <p:spTgt spid="3553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3" presetClass="entr" presetSubtype="16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0" fill="hold"/>
                                        <p:tgtEl>
                                          <p:spTgt spid="3553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0" fill="hold"/>
                                        <p:tgtEl>
                                          <p:spTgt spid="3553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5" dur="500" fill="hold"/>
                                        <p:tgtEl>
                                          <p:spTgt spid="355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7" dur="1000" fill="hold"/>
                                        <p:tgtEl>
                                          <p:spTgt spid="355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9" dur="2000" fill="hold"/>
                                        <p:tgtEl>
                                          <p:spTgt spid="355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1" dur="3000" fill="hold"/>
                                        <p:tgtEl>
                                          <p:spTgt spid="355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3" dur="5000" fill="hold"/>
                                        <p:tgtEl>
                                          <p:spTgt spid="355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5" dur="3000" fill="hold"/>
                                        <p:tgtEl>
                                          <p:spTgt spid="355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5330" grpId="0" animBg="1"/>
      <p:bldP spid="355331" grpId="0"/>
      <p:bldP spid="355332" grpId="0" animBg="1" autoUpdateAnimBg="0"/>
      <p:bldP spid="355333" grpId="0" animBg="1" autoUpdateAnimBg="0"/>
      <p:bldP spid="355334" grpId="0" animBg="1" autoUpdateAnimBg="0"/>
      <p:bldP spid="355335" grpId="0" animBg="1"/>
      <p:bldP spid="355336" grpId="0" animBg="1"/>
      <p:bldP spid="355337" grpId="0" animBg="1"/>
      <p:bldP spid="355338" grpId="0" animBg="1"/>
      <p:bldP spid="355339" grpId="0" animBg="1"/>
      <p:bldP spid="35534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8"/>
          <p:cNvGrpSpPr>
            <a:grpSpLocks/>
          </p:cNvGrpSpPr>
          <p:nvPr/>
        </p:nvGrpSpPr>
        <p:grpSpPr bwMode="auto">
          <a:xfrm>
            <a:off x="304800" y="0"/>
            <a:ext cx="3652838" cy="6858000"/>
            <a:chOff x="240" y="0"/>
            <a:chExt cx="2301" cy="4320"/>
          </a:xfrm>
        </p:grpSpPr>
        <p:pic>
          <p:nvPicPr>
            <p:cNvPr id="7214" name="Picture 4" descr="vietnam1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40" y="0"/>
              <a:ext cx="2301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40997" name="AutoShape 5"/>
            <p:cNvSpPr>
              <a:spLocks noChangeArrowheads="1"/>
            </p:cNvSpPr>
            <p:nvPr/>
          </p:nvSpPr>
          <p:spPr bwMode="auto">
            <a:xfrm>
              <a:off x="937" y="504"/>
              <a:ext cx="144" cy="144"/>
            </a:xfrm>
            <a:prstGeom prst="star5">
              <a:avLst/>
            </a:prstGeom>
            <a:solidFill>
              <a:srgbClr val="FF00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216" name="Oval 6"/>
            <p:cNvSpPr>
              <a:spLocks noChangeArrowheads="1"/>
            </p:cNvSpPr>
            <p:nvPr/>
          </p:nvSpPr>
          <p:spPr bwMode="auto">
            <a:xfrm>
              <a:off x="1849" y="1992"/>
              <a:ext cx="119" cy="12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17" name="Oval 7"/>
            <p:cNvSpPr>
              <a:spLocks noChangeArrowheads="1"/>
            </p:cNvSpPr>
            <p:nvPr/>
          </p:nvSpPr>
          <p:spPr bwMode="auto">
            <a:xfrm>
              <a:off x="1465" y="3672"/>
              <a:ext cx="119" cy="12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341001" name="Picture 9" descr="quan nha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14800" y="0"/>
            <a:ext cx="2155825" cy="232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" name="Group 71"/>
          <p:cNvGrpSpPr>
            <a:grpSpLocks/>
          </p:cNvGrpSpPr>
          <p:nvPr/>
        </p:nvGrpSpPr>
        <p:grpSpPr bwMode="auto">
          <a:xfrm>
            <a:off x="0" y="3470275"/>
            <a:ext cx="2438400" cy="1711325"/>
            <a:chOff x="0" y="2186"/>
            <a:chExt cx="1536" cy="1078"/>
          </a:xfrm>
        </p:grpSpPr>
        <p:pic>
          <p:nvPicPr>
            <p:cNvPr id="7212" name="Picture 11" descr="quan phap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0" y="2186"/>
              <a:ext cx="1536" cy="10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213" name="Picture 16" descr="co nuocphap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8" y="2860"/>
              <a:ext cx="606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4" name="Group 19"/>
          <p:cNvGrpSpPr>
            <a:grpSpLocks/>
          </p:cNvGrpSpPr>
          <p:nvPr/>
        </p:nvGrpSpPr>
        <p:grpSpPr bwMode="auto">
          <a:xfrm>
            <a:off x="3048000" y="304800"/>
            <a:ext cx="990600" cy="609600"/>
            <a:chOff x="3216" y="2256"/>
            <a:chExt cx="960" cy="576"/>
          </a:xfrm>
        </p:grpSpPr>
        <p:sp>
          <p:nvSpPr>
            <p:cNvPr id="7210" name="Rectangle 17"/>
            <p:cNvSpPr>
              <a:spLocks noChangeArrowheads="1"/>
            </p:cNvSpPr>
            <p:nvPr/>
          </p:nvSpPr>
          <p:spPr bwMode="auto">
            <a:xfrm>
              <a:off x="3216" y="2256"/>
              <a:ext cx="960" cy="576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11" name="Oval 18"/>
            <p:cNvSpPr>
              <a:spLocks noChangeArrowheads="1"/>
            </p:cNvSpPr>
            <p:nvPr/>
          </p:nvSpPr>
          <p:spPr bwMode="auto">
            <a:xfrm>
              <a:off x="3456" y="2304"/>
              <a:ext cx="480" cy="480"/>
            </a:xfrm>
            <a:prstGeom prst="ellipse">
              <a:avLst/>
            </a:prstGeom>
            <a:solidFill>
              <a:srgbClr val="FF0000"/>
            </a:solidFill>
            <a:ln w="9525" algn="ctr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341014" name="Picture 22" descr="co nuocpha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962025" y="717550"/>
            <a:ext cx="409575" cy="27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1016" name="Picture 24" descr="co nuocpha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371600" y="1676400"/>
            <a:ext cx="4095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1017" name="Picture 25" descr="co nuocpha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057400" y="2362200"/>
            <a:ext cx="4095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1018" name="Picture 26" descr="co nuocpha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590800" y="3092450"/>
            <a:ext cx="4095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1020" name="Picture 28" descr="co nuocpha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200400" y="4191000"/>
            <a:ext cx="409575" cy="27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1022" name="Picture 30" descr="co nuocpha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667000" y="5410200"/>
            <a:ext cx="4095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1023" name="Picture 31" descr="co nuocpha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209800" y="6096000"/>
            <a:ext cx="4095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" name="Group 70"/>
          <p:cNvGrpSpPr>
            <a:grpSpLocks/>
          </p:cNvGrpSpPr>
          <p:nvPr/>
        </p:nvGrpSpPr>
        <p:grpSpPr bwMode="auto">
          <a:xfrm>
            <a:off x="457200" y="-228600"/>
            <a:ext cx="3581400" cy="3124200"/>
            <a:chOff x="288" y="-144"/>
            <a:chExt cx="2256" cy="1968"/>
          </a:xfrm>
        </p:grpSpPr>
        <p:sp>
          <p:nvSpPr>
            <p:cNvPr id="7205" name="Line 20"/>
            <p:cNvSpPr>
              <a:spLocks noChangeShapeType="1"/>
            </p:cNvSpPr>
            <p:nvPr/>
          </p:nvSpPr>
          <p:spPr bwMode="auto">
            <a:xfrm flipH="1">
              <a:off x="1440" y="0"/>
              <a:ext cx="672" cy="432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/>
              <a:tailEnd type="stealth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06" name="Line 21"/>
            <p:cNvSpPr>
              <a:spLocks noChangeShapeType="1"/>
            </p:cNvSpPr>
            <p:nvPr/>
          </p:nvSpPr>
          <p:spPr bwMode="auto">
            <a:xfrm>
              <a:off x="912" y="-144"/>
              <a:ext cx="48" cy="432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/>
              <a:tailEnd type="stealth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07" name="Line 36"/>
            <p:cNvSpPr>
              <a:spLocks noChangeShapeType="1"/>
            </p:cNvSpPr>
            <p:nvPr/>
          </p:nvSpPr>
          <p:spPr bwMode="auto">
            <a:xfrm flipH="1">
              <a:off x="1872" y="1392"/>
              <a:ext cx="672" cy="432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/>
              <a:tailEnd type="stealth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08" name="Line 37"/>
            <p:cNvSpPr>
              <a:spLocks noChangeShapeType="1"/>
            </p:cNvSpPr>
            <p:nvPr/>
          </p:nvSpPr>
          <p:spPr bwMode="auto">
            <a:xfrm flipH="1">
              <a:off x="1584" y="672"/>
              <a:ext cx="672" cy="432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/>
              <a:tailEnd type="stealth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09" name="Line 39"/>
            <p:cNvSpPr>
              <a:spLocks noChangeShapeType="1"/>
            </p:cNvSpPr>
            <p:nvPr/>
          </p:nvSpPr>
          <p:spPr bwMode="auto">
            <a:xfrm>
              <a:off x="288" y="0"/>
              <a:ext cx="144" cy="432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/>
              <a:tailEnd type="stealth" w="med" len="med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" name="Group 43"/>
          <p:cNvGrpSpPr>
            <a:grpSpLocks/>
          </p:cNvGrpSpPr>
          <p:nvPr/>
        </p:nvGrpSpPr>
        <p:grpSpPr bwMode="auto">
          <a:xfrm>
            <a:off x="1600200" y="457200"/>
            <a:ext cx="457200" cy="304800"/>
            <a:chOff x="3216" y="2256"/>
            <a:chExt cx="960" cy="576"/>
          </a:xfrm>
        </p:grpSpPr>
        <p:sp>
          <p:nvSpPr>
            <p:cNvPr id="7203" name="Rectangle 44"/>
            <p:cNvSpPr>
              <a:spLocks noChangeArrowheads="1"/>
            </p:cNvSpPr>
            <p:nvPr/>
          </p:nvSpPr>
          <p:spPr bwMode="auto">
            <a:xfrm>
              <a:off x="3216" y="2256"/>
              <a:ext cx="960" cy="576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04" name="Oval 45"/>
            <p:cNvSpPr>
              <a:spLocks noChangeArrowheads="1"/>
            </p:cNvSpPr>
            <p:nvPr/>
          </p:nvSpPr>
          <p:spPr bwMode="auto">
            <a:xfrm>
              <a:off x="3456" y="2304"/>
              <a:ext cx="480" cy="480"/>
            </a:xfrm>
            <a:prstGeom prst="ellipse">
              <a:avLst/>
            </a:prstGeom>
            <a:solidFill>
              <a:srgbClr val="FF0000"/>
            </a:solidFill>
            <a:ln w="9525" algn="ctr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" name="Group 46"/>
          <p:cNvGrpSpPr>
            <a:grpSpLocks/>
          </p:cNvGrpSpPr>
          <p:nvPr/>
        </p:nvGrpSpPr>
        <p:grpSpPr bwMode="auto">
          <a:xfrm>
            <a:off x="1600200" y="1371600"/>
            <a:ext cx="457200" cy="304800"/>
            <a:chOff x="3216" y="2256"/>
            <a:chExt cx="960" cy="576"/>
          </a:xfrm>
        </p:grpSpPr>
        <p:sp>
          <p:nvSpPr>
            <p:cNvPr id="7201" name="Rectangle 47"/>
            <p:cNvSpPr>
              <a:spLocks noChangeArrowheads="1"/>
            </p:cNvSpPr>
            <p:nvPr/>
          </p:nvSpPr>
          <p:spPr bwMode="auto">
            <a:xfrm>
              <a:off x="3216" y="2256"/>
              <a:ext cx="960" cy="576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02" name="Oval 48"/>
            <p:cNvSpPr>
              <a:spLocks noChangeArrowheads="1"/>
            </p:cNvSpPr>
            <p:nvPr/>
          </p:nvSpPr>
          <p:spPr bwMode="auto">
            <a:xfrm>
              <a:off x="3456" y="2304"/>
              <a:ext cx="480" cy="480"/>
            </a:xfrm>
            <a:prstGeom prst="ellipse">
              <a:avLst/>
            </a:prstGeom>
            <a:solidFill>
              <a:srgbClr val="FF0000"/>
            </a:solidFill>
            <a:ln w="9525" algn="ctr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" name="Group 52"/>
          <p:cNvGrpSpPr>
            <a:grpSpLocks/>
          </p:cNvGrpSpPr>
          <p:nvPr/>
        </p:nvGrpSpPr>
        <p:grpSpPr bwMode="auto">
          <a:xfrm>
            <a:off x="2286000" y="2286000"/>
            <a:ext cx="457200" cy="304800"/>
            <a:chOff x="3216" y="2256"/>
            <a:chExt cx="960" cy="576"/>
          </a:xfrm>
        </p:grpSpPr>
        <p:sp>
          <p:nvSpPr>
            <p:cNvPr id="7199" name="Rectangle 53"/>
            <p:cNvSpPr>
              <a:spLocks noChangeArrowheads="1"/>
            </p:cNvSpPr>
            <p:nvPr/>
          </p:nvSpPr>
          <p:spPr bwMode="auto">
            <a:xfrm>
              <a:off x="3216" y="2256"/>
              <a:ext cx="960" cy="576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00" name="Oval 54"/>
            <p:cNvSpPr>
              <a:spLocks noChangeArrowheads="1"/>
            </p:cNvSpPr>
            <p:nvPr/>
          </p:nvSpPr>
          <p:spPr bwMode="auto">
            <a:xfrm>
              <a:off x="3456" y="2304"/>
              <a:ext cx="480" cy="480"/>
            </a:xfrm>
            <a:prstGeom prst="ellipse">
              <a:avLst/>
            </a:prstGeom>
            <a:solidFill>
              <a:srgbClr val="FF0000"/>
            </a:solidFill>
            <a:ln w="9525" algn="ctr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9" name="Group 55"/>
          <p:cNvGrpSpPr>
            <a:grpSpLocks/>
          </p:cNvGrpSpPr>
          <p:nvPr/>
        </p:nvGrpSpPr>
        <p:grpSpPr bwMode="auto">
          <a:xfrm>
            <a:off x="3124200" y="3048000"/>
            <a:ext cx="457200" cy="304800"/>
            <a:chOff x="3216" y="2256"/>
            <a:chExt cx="960" cy="576"/>
          </a:xfrm>
        </p:grpSpPr>
        <p:sp>
          <p:nvSpPr>
            <p:cNvPr id="7197" name="Rectangle 56"/>
            <p:cNvSpPr>
              <a:spLocks noChangeArrowheads="1"/>
            </p:cNvSpPr>
            <p:nvPr/>
          </p:nvSpPr>
          <p:spPr bwMode="auto">
            <a:xfrm>
              <a:off x="3216" y="2256"/>
              <a:ext cx="960" cy="576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98" name="Oval 57"/>
            <p:cNvSpPr>
              <a:spLocks noChangeArrowheads="1"/>
            </p:cNvSpPr>
            <p:nvPr/>
          </p:nvSpPr>
          <p:spPr bwMode="auto">
            <a:xfrm>
              <a:off x="3456" y="2304"/>
              <a:ext cx="480" cy="480"/>
            </a:xfrm>
            <a:prstGeom prst="ellipse">
              <a:avLst/>
            </a:prstGeom>
            <a:solidFill>
              <a:srgbClr val="FF0000"/>
            </a:solidFill>
            <a:ln w="9525" algn="ctr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" name="Group 61"/>
          <p:cNvGrpSpPr>
            <a:grpSpLocks/>
          </p:cNvGrpSpPr>
          <p:nvPr/>
        </p:nvGrpSpPr>
        <p:grpSpPr bwMode="auto">
          <a:xfrm>
            <a:off x="3352800" y="4343400"/>
            <a:ext cx="457200" cy="304800"/>
            <a:chOff x="3216" y="2256"/>
            <a:chExt cx="960" cy="576"/>
          </a:xfrm>
        </p:grpSpPr>
        <p:sp>
          <p:nvSpPr>
            <p:cNvPr id="7195" name="Rectangle 62"/>
            <p:cNvSpPr>
              <a:spLocks noChangeArrowheads="1"/>
            </p:cNvSpPr>
            <p:nvPr/>
          </p:nvSpPr>
          <p:spPr bwMode="auto">
            <a:xfrm>
              <a:off x="3216" y="2256"/>
              <a:ext cx="960" cy="576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96" name="Oval 63"/>
            <p:cNvSpPr>
              <a:spLocks noChangeArrowheads="1"/>
            </p:cNvSpPr>
            <p:nvPr/>
          </p:nvSpPr>
          <p:spPr bwMode="auto">
            <a:xfrm>
              <a:off x="3456" y="2304"/>
              <a:ext cx="480" cy="480"/>
            </a:xfrm>
            <a:prstGeom prst="ellipse">
              <a:avLst/>
            </a:prstGeom>
            <a:solidFill>
              <a:srgbClr val="FF0000"/>
            </a:solidFill>
            <a:ln w="9525" algn="ctr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1" name="Group 64"/>
          <p:cNvGrpSpPr>
            <a:grpSpLocks/>
          </p:cNvGrpSpPr>
          <p:nvPr/>
        </p:nvGrpSpPr>
        <p:grpSpPr bwMode="auto">
          <a:xfrm>
            <a:off x="3048000" y="5029200"/>
            <a:ext cx="457200" cy="304800"/>
            <a:chOff x="3216" y="2256"/>
            <a:chExt cx="960" cy="576"/>
          </a:xfrm>
        </p:grpSpPr>
        <p:sp>
          <p:nvSpPr>
            <p:cNvPr id="7193" name="Rectangle 65"/>
            <p:cNvSpPr>
              <a:spLocks noChangeArrowheads="1"/>
            </p:cNvSpPr>
            <p:nvPr/>
          </p:nvSpPr>
          <p:spPr bwMode="auto">
            <a:xfrm>
              <a:off x="3216" y="2256"/>
              <a:ext cx="960" cy="576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94" name="Oval 66"/>
            <p:cNvSpPr>
              <a:spLocks noChangeArrowheads="1"/>
            </p:cNvSpPr>
            <p:nvPr/>
          </p:nvSpPr>
          <p:spPr bwMode="auto">
            <a:xfrm>
              <a:off x="3456" y="2304"/>
              <a:ext cx="480" cy="480"/>
            </a:xfrm>
            <a:prstGeom prst="ellipse">
              <a:avLst/>
            </a:prstGeom>
            <a:solidFill>
              <a:srgbClr val="FF0000"/>
            </a:solidFill>
            <a:ln w="9525" algn="ctr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2" name="Group 67"/>
          <p:cNvGrpSpPr>
            <a:grpSpLocks/>
          </p:cNvGrpSpPr>
          <p:nvPr/>
        </p:nvGrpSpPr>
        <p:grpSpPr bwMode="auto">
          <a:xfrm>
            <a:off x="2438400" y="5867400"/>
            <a:ext cx="457200" cy="304800"/>
            <a:chOff x="3216" y="2256"/>
            <a:chExt cx="960" cy="576"/>
          </a:xfrm>
        </p:grpSpPr>
        <p:sp>
          <p:nvSpPr>
            <p:cNvPr id="7191" name="Rectangle 68"/>
            <p:cNvSpPr>
              <a:spLocks noChangeArrowheads="1"/>
            </p:cNvSpPr>
            <p:nvPr/>
          </p:nvSpPr>
          <p:spPr bwMode="auto">
            <a:xfrm>
              <a:off x="3216" y="2256"/>
              <a:ext cx="960" cy="576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92" name="Oval 69"/>
            <p:cNvSpPr>
              <a:spLocks noChangeArrowheads="1"/>
            </p:cNvSpPr>
            <p:nvPr/>
          </p:nvSpPr>
          <p:spPr bwMode="auto">
            <a:xfrm>
              <a:off x="3456" y="2304"/>
              <a:ext cx="480" cy="480"/>
            </a:xfrm>
            <a:prstGeom prst="ellipse">
              <a:avLst/>
            </a:prstGeom>
            <a:solidFill>
              <a:srgbClr val="FF0000"/>
            </a:solidFill>
            <a:ln w="9525" algn="ctr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41064" name="Text Box 72"/>
          <p:cNvSpPr txBox="1">
            <a:spLocks noChangeArrowheads="1"/>
          </p:cNvSpPr>
          <p:nvPr/>
        </p:nvSpPr>
        <p:spPr bwMode="auto">
          <a:xfrm>
            <a:off x="4114800" y="2406650"/>
            <a:ext cx="44958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sz="2800" b="0">
                <a:latin typeface="Arial" pitchFamily="34" charset="0"/>
              </a:rPr>
              <a:t>- </a:t>
            </a:r>
            <a:r>
              <a:rPr lang="en-US" sz="2800" b="0">
                <a:latin typeface="Times New Roman" pitchFamily="18" charset="0"/>
              </a:rPr>
              <a:t>Cuối năm 1940, quân Nhật kéo vào xâm lược nước ta.</a:t>
            </a:r>
          </a:p>
        </p:txBody>
      </p:sp>
      <p:sp>
        <p:nvSpPr>
          <p:cNvPr id="341065" name="Text Box 73"/>
          <p:cNvSpPr txBox="1">
            <a:spLocks noChangeArrowheads="1"/>
          </p:cNvSpPr>
          <p:nvPr/>
        </p:nvSpPr>
        <p:spPr bwMode="auto">
          <a:xfrm>
            <a:off x="4038600" y="3505200"/>
            <a:ext cx="48006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sz="2800" b="0">
                <a:latin typeface="Times New Roman" pitchFamily="18" charset="0"/>
              </a:rPr>
              <a:t>- Tháng 3 – 1945, Nhật đảo chính Pháp, giành quyền đô hộ nước ta.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41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41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41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1" dur="500"/>
                                        <p:tgtEl>
                                          <p:spTgt spid="3410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1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4" dur="500"/>
                                        <p:tgtEl>
                                          <p:spTgt spid="3410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1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7" dur="500"/>
                                        <p:tgtEl>
                                          <p:spTgt spid="3410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1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0" dur="500"/>
                                        <p:tgtEl>
                                          <p:spTgt spid="3410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1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3" dur="500"/>
                                        <p:tgtEl>
                                          <p:spTgt spid="3410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1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6" dur="500"/>
                                        <p:tgtEl>
                                          <p:spTgt spid="3410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1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9" dur="500"/>
                                        <p:tgtEl>
                                          <p:spTgt spid="3410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1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1064" grpId="0"/>
      <p:bldP spid="34106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ChangeArrowheads="1"/>
          </p:cNvSpPr>
          <p:nvPr/>
        </p:nvSpPr>
        <p:spPr bwMode="auto">
          <a:xfrm>
            <a:off x="4221163" y="674688"/>
            <a:ext cx="11620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u="sng">
                <a:latin typeface=".VnTime" pitchFamily="34" charset="0"/>
              </a:rPr>
              <a:t>lÞch sö</a:t>
            </a:r>
          </a:p>
        </p:txBody>
      </p:sp>
      <p:sp>
        <p:nvSpPr>
          <p:cNvPr id="25603" name="Text Box 4"/>
          <p:cNvSpPr txBox="1">
            <a:spLocks noChangeArrowheads="1"/>
          </p:cNvSpPr>
          <p:nvPr/>
        </p:nvSpPr>
        <p:spPr bwMode="auto">
          <a:xfrm>
            <a:off x="228600" y="1676400"/>
            <a:ext cx="8915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 eaLnBrk="1" hangingPunct="1">
              <a:spcBef>
                <a:spcPct val="50000"/>
              </a:spcBef>
            </a:pPr>
            <a:r>
              <a:rPr lang="en-US" sz="3200">
                <a:latin typeface=".VnTime" pitchFamily="34" charset="0"/>
              </a:rPr>
              <a:t>  </a:t>
            </a:r>
            <a:endParaRPr lang="en-US" sz="2800">
              <a:latin typeface=".VnTime" pitchFamily="34" charset="0"/>
            </a:endParaRPr>
          </a:p>
        </p:txBody>
      </p:sp>
      <p:sp>
        <p:nvSpPr>
          <p:cNvPr id="25604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5605" name="Text Box 6"/>
          <p:cNvSpPr txBox="1">
            <a:spLocks noChangeArrowheads="1"/>
          </p:cNvSpPr>
          <p:nvPr/>
        </p:nvSpPr>
        <p:spPr bwMode="auto">
          <a:xfrm>
            <a:off x="152400" y="2133600"/>
            <a:ext cx="5791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endParaRPr lang="en-US" sz="2800">
              <a:latin typeface=".VnTime" pitchFamily="34" charset="0"/>
            </a:endParaRPr>
          </a:p>
        </p:txBody>
      </p:sp>
      <p:sp>
        <p:nvSpPr>
          <p:cNvPr id="25606" name="Rectangle 7"/>
          <p:cNvSpPr>
            <a:spLocks noChangeArrowheads="1"/>
          </p:cNvSpPr>
          <p:nvPr/>
        </p:nvSpPr>
        <p:spPr bwMode="auto">
          <a:xfrm>
            <a:off x="0" y="0"/>
            <a:ext cx="76200" cy="6858000"/>
          </a:xfrm>
          <a:prstGeom prst="rect">
            <a:avLst/>
          </a:prstGeom>
          <a:gradFill rotWithShape="1">
            <a:gsLst>
              <a:gs pos="0">
                <a:srgbClr val="FFFF99">
                  <a:alpha val="40999"/>
                </a:srgbClr>
              </a:gs>
              <a:gs pos="100000">
                <a:srgbClr val="660033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8"/>
          <p:cNvSpPr>
            <a:spLocks noChangeArrowheads="1"/>
          </p:cNvSpPr>
          <p:nvPr/>
        </p:nvSpPr>
        <p:spPr bwMode="auto">
          <a:xfrm>
            <a:off x="9067800" y="0"/>
            <a:ext cx="76200" cy="6858000"/>
          </a:xfrm>
          <a:prstGeom prst="rect">
            <a:avLst/>
          </a:prstGeom>
          <a:gradFill rotWithShape="1">
            <a:gsLst>
              <a:gs pos="0">
                <a:srgbClr val="FFFF99">
                  <a:alpha val="40999"/>
                </a:srgbClr>
              </a:gs>
              <a:gs pos="100000">
                <a:srgbClr val="660033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8" name="Rectangle 9"/>
          <p:cNvSpPr>
            <a:spLocks noChangeArrowheads="1"/>
          </p:cNvSpPr>
          <p:nvPr/>
        </p:nvSpPr>
        <p:spPr bwMode="auto">
          <a:xfrm>
            <a:off x="0" y="6781800"/>
            <a:ext cx="9144000" cy="76200"/>
          </a:xfrm>
          <a:prstGeom prst="rect">
            <a:avLst/>
          </a:prstGeom>
          <a:gradFill rotWithShape="1">
            <a:gsLst>
              <a:gs pos="0">
                <a:srgbClr val="FFFF99">
                  <a:alpha val="40999"/>
                </a:srgbClr>
              </a:gs>
              <a:gs pos="100000">
                <a:srgbClr val="66003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9" name="Rectangle 10"/>
          <p:cNvSpPr>
            <a:spLocks noChangeArrowheads="1"/>
          </p:cNvSpPr>
          <p:nvPr/>
        </p:nvSpPr>
        <p:spPr bwMode="auto">
          <a:xfrm>
            <a:off x="0" y="-38100"/>
            <a:ext cx="9144000" cy="76200"/>
          </a:xfrm>
          <a:prstGeom prst="rect">
            <a:avLst/>
          </a:prstGeom>
          <a:gradFill rotWithShape="1">
            <a:gsLst>
              <a:gs pos="0">
                <a:srgbClr val="FFFF99">
                  <a:alpha val="40999"/>
                </a:srgbClr>
              </a:gs>
              <a:gs pos="100000">
                <a:srgbClr val="66003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10" name="Text Box 11"/>
          <p:cNvSpPr txBox="1">
            <a:spLocks noChangeArrowheads="1"/>
          </p:cNvSpPr>
          <p:nvPr/>
        </p:nvSpPr>
        <p:spPr bwMode="auto">
          <a:xfrm flipV="1">
            <a:off x="228600" y="2895600"/>
            <a:ext cx="8915400" cy="116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 eaLnBrk="1" hangingPunct="1">
              <a:spcBef>
                <a:spcPct val="50000"/>
              </a:spcBef>
            </a:pPr>
            <a:r>
              <a:rPr lang="en-US" sz="2800">
                <a:latin typeface=".VnTime" pitchFamily="34" charset="0"/>
              </a:rPr>
              <a:t> </a:t>
            </a:r>
          </a:p>
          <a:p>
            <a:pPr marL="342900" indent="-342900" algn="l" eaLnBrk="1" hangingPunct="1">
              <a:spcBef>
                <a:spcPct val="50000"/>
              </a:spcBef>
            </a:pPr>
            <a:endParaRPr lang="en-US" sz="2800">
              <a:latin typeface=".VnTime" pitchFamily="34" charset="0"/>
            </a:endParaRPr>
          </a:p>
        </p:txBody>
      </p:sp>
      <p:sp>
        <p:nvSpPr>
          <p:cNvPr id="25611" name="Rectangle 12"/>
          <p:cNvSpPr>
            <a:spLocks noChangeArrowheads="1"/>
          </p:cNvSpPr>
          <p:nvPr/>
        </p:nvSpPr>
        <p:spPr bwMode="auto">
          <a:xfrm>
            <a:off x="2433638" y="1152525"/>
            <a:ext cx="46370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i="1" u="sng">
                <a:latin typeface=".VnTime" pitchFamily="34" charset="0"/>
              </a:rPr>
              <a:t>TiÕt 9</a:t>
            </a:r>
            <a:r>
              <a:rPr lang="en-US" sz="2400">
                <a:latin typeface=".VnTimeH" pitchFamily="34" charset="0"/>
              </a:rPr>
              <a:t>:  C¸ch m¹ng mïa thu</a:t>
            </a:r>
          </a:p>
        </p:txBody>
      </p:sp>
      <p:sp>
        <p:nvSpPr>
          <p:cNvPr id="384013" name="Rectangle 13"/>
          <p:cNvSpPr>
            <a:spLocks noChangeArrowheads="1"/>
          </p:cNvSpPr>
          <p:nvPr/>
        </p:nvSpPr>
        <p:spPr bwMode="auto">
          <a:xfrm>
            <a:off x="228600" y="2514600"/>
            <a:ext cx="8229600" cy="189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 eaLnBrk="1" hangingPunct="1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3000">
                <a:latin typeface=".VnTime" pitchFamily="34" charset="0"/>
              </a:rPr>
              <a:t>C©u 1:  </a:t>
            </a:r>
          </a:p>
          <a:p>
            <a:pPr marL="342900" indent="-342900" algn="l" eaLnBrk="1" hangingPunct="1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3000" b="0">
                <a:latin typeface="Arial" pitchFamily="34" charset="0"/>
              </a:rPr>
              <a:t>   </a:t>
            </a:r>
            <a:r>
              <a:rPr lang="en-US" sz="3000">
                <a:latin typeface=".VnTime" pitchFamily="34" charset="0"/>
              </a:rPr>
              <a:t>Phong trµo x« viÕt NghÖ – TÜnh diÔn ra vµo thêi gian nµo?</a:t>
            </a:r>
          </a:p>
        </p:txBody>
      </p:sp>
      <p:sp>
        <p:nvSpPr>
          <p:cNvPr id="384015" name="Text Box 15"/>
          <p:cNvSpPr txBox="1">
            <a:spLocks noChangeArrowheads="1"/>
          </p:cNvSpPr>
          <p:nvPr/>
        </p:nvSpPr>
        <p:spPr bwMode="auto">
          <a:xfrm>
            <a:off x="762000" y="4419600"/>
            <a:ext cx="7772400" cy="18018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>
              <a:spcBef>
                <a:spcPct val="50000"/>
              </a:spcBef>
              <a:buFontTx/>
              <a:buAutoNum type="alphaUcPeriod"/>
            </a:pPr>
            <a:r>
              <a:rPr lang="en-US" sz="2800">
                <a:latin typeface=".VnTime" pitchFamily="34" charset="0"/>
              </a:rPr>
              <a:t> N¨m 1858</a:t>
            </a:r>
          </a:p>
          <a:p>
            <a:pPr marL="342900" indent="-342900" algn="l">
              <a:spcBef>
                <a:spcPct val="50000"/>
              </a:spcBef>
              <a:buFontTx/>
              <a:buAutoNum type="alphaUcPeriod"/>
            </a:pPr>
            <a:r>
              <a:rPr lang="en-US" sz="2800">
                <a:latin typeface=".VnTime" pitchFamily="34" charset="0"/>
              </a:rPr>
              <a:t> Nh÷ng n¨m 1930 – 1931.</a:t>
            </a:r>
          </a:p>
          <a:p>
            <a:pPr marL="342900" indent="-342900" algn="l">
              <a:spcBef>
                <a:spcPct val="50000"/>
              </a:spcBef>
              <a:buFontTx/>
              <a:buAutoNum type="alphaUcPeriod"/>
            </a:pPr>
            <a:r>
              <a:rPr lang="en-US" sz="2800">
                <a:latin typeface=".VnTime" pitchFamily="34" charset="0"/>
              </a:rPr>
              <a:t> N¨m 1945.</a:t>
            </a:r>
          </a:p>
        </p:txBody>
      </p:sp>
      <p:sp>
        <p:nvSpPr>
          <p:cNvPr id="384016" name="Oval 16"/>
          <p:cNvSpPr>
            <a:spLocks noChangeArrowheads="1"/>
          </p:cNvSpPr>
          <p:nvPr/>
        </p:nvSpPr>
        <p:spPr bwMode="auto">
          <a:xfrm>
            <a:off x="762000" y="5029200"/>
            <a:ext cx="457200" cy="533400"/>
          </a:xfrm>
          <a:prstGeom prst="ellipse">
            <a:avLst/>
          </a:prstGeom>
          <a:noFill/>
          <a:ln w="28575" algn="ctr">
            <a:solidFill>
              <a:srgbClr val="FF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84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840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840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840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4013" grpId="0"/>
      <p:bldP spid="384015" grpId="0"/>
      <p:bldP spid="38401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4"/>
          <p:cNvSpPr>
            <a:spLocks noChangeArrowheads="1"/>
          </p:cNvSpPr>
          <p:nvPr/>
        </p:nvSpPr>
        <p:spPr bwMode="auto">
          <a:xfrm>
            <a:off x="4221163" y="674688"/>
            <a:ext cx="11620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u="sng">
                <a:latin typeface=".VnTime" pitchFamily="34" charset="0"/>
              </a:rPr>
              <a:t>lÞch sö</a:t>
            </a:r>
          </a:p>
        </p:txBody>
      </p:sp>
      <p:sp>
        <p:nvSpPr>
          <p:cNvPr id="26627" name="Text Box 5"/>
          <p:cNvSpPr txBox="1">
            <a:spLocks noChangeArrowheads="1"/>
          </p:cNvSpPr>
          <p:nvPr/>
        </p:nvSpPr>
        <p:spPr bwMode="auto">
          <a:xfrm>
            <a:off x="228600" y="1676400"/>
            <a:ext cx="8915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 eaLnBrk="1" hangingPunct="1">
              <a:spcBef>
                <a:spcPct val="50000"/>
              </a:spcBef>
            </a:pPr>
            <a:r>
              <a:rPr lang="en-US" sz="3200">
                <a:latin typeface=".VnTime" pitchFamily="34" charset="0"/>
              </a:rPr>
              <a:t>  </a:t>
            </a:r>
            <a:endParaRPr lang="en-US" sz="2800">
              <a:latin typeface=".VnTime" pitchFamily="34" charset="0"/>
            </a:endParaRPr>
          </a:p>
        </p:txBody>
      </p:sp>
      <p:sp>
        <p:nvSpPr>
          <p:cNvPr id="2662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6629" name="Text Box 7"/>
          <p:cNvSpPr txBox="1">
            <a:spLocks noChangeArrowheads="1"/>
          </p:cNvSpPr>
          <p:nvPr/>
        </p:nvSpPr>
        <p:spPr bwMode="auto">
          <a:xfrm>
            <a:off x="152400" y="2133600"/>
            <a:ext cx="5791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endParaRPr lang="en-US" sz="2800">
              <a:latin typeface=".VnTime" pitchFamily="34" charset="0"/>
            </a:endParaRPr>
          </a:p>
        </p:txBody>
      </p:sp>
      <p:sp>
        <p:nvSpPr>
          <p:cNvPr id="26630" name="Rectangle 8"/>
          <p:cNvSpPr>
            <a:spLocks noChangeArrowheads="1"/>
          </p:cNvSpPr>
          <p:nvPr/>
        </p:nvSpPr>
        <p:spPr bwMode="auto">
          <a:xfrm>
            <a:off x="0" y="0"/>
            <a:ext cx="76200" cy="6858000"/>
          </a:xfrm>
          <a:prstGeom prst="rect">
            <a:avLst/>
          </a:prstGeom>
          <a:gradFill rotWithShape="1">
            <a:gsLst>
              <a:gs pos="0">
                <a:srgbClr val="FFFF99">
                  <a:alpha val="40999"/>
                </a:srgbClr>
              </a:gs>
              <a:gs pos="100000">
                <a:srgbClr val="660033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31" name="Rectangle 9"/>
          <p:cNvSpPr>
            <a:spLocks noChangeArrowheads="1"/>
          </p:cNvSpPr>
          <p:nvPr/>
        </p:nvSpPr>
        <p:spPr bwMode="auto">
          <a:xfrm>
            <a:off x="9067800" y="0"/>
            <a:ext cx="76200" cy="6858000"/>
          </a:xfrm>
          <a:prstGeom prst="rect">
            <a:avLst/>
          </a:prstGeom>
          <a:gradFill rotWithShape="1">
            <a:gsLst>
              <a:gs pos="0">
                <a:srgbClr val="FFFF99">
                  <a:alpha val="40999"/>
                </a:srgbClr>
              </a:gs>
              <a:gs pos="100000">
                <a:srgbClr val="660033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32" name="Rectangle 10"/>
          <p:cNvSpPr>
            <a:spLocks noChangeArrowheads="1"/>
          </p:cNvSpPr>
          <p:nvPr/>
        </p:nvSpPr>
        <p:spPr bwMode="auto">
          <a:xfrm>
            <a:off x="0" y="6781800"/>
            <a:ext cx="9144000" cy="76200"/>
          </a:xfrm>
          <a:prstGeom prst="rect">
            <a:avLst/>
          </a:prstGeom>
          <a:gradFill rotWithShape="1">
            <a:gsLst>
              <a:gs pos="0">
                <a:srgbClr val="FFFF99">
                  <a:alpha val="40999"/>
                </a:srgbClr>
              </a:gs>
              <a:gs pos="100000">
                <a:srgbClr val="66003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33" name="Rectangle 12"/>
          <p:cNvSpPr>
            <a:spLocks noChangeArrowheads="1"/>
          </p:cNvSpPr>
          <p:nvPr/>
        </p:nvSpPr>
        <p:spPr bwMode="auto">
          <a:xfrm>
            <a:off x="0" y="-38100"/>
            <a:ext cx="9144000" cy="76200"/>
          </a:xfrm>
          <a:prstGeom prst="rect">
            <a:avLst/>
          </a:prstGeom>
          <a:gradFill rotWithShape="1">
            <a:gsLst>
              <a:gs pos="0">
                <a:srgbClr val="FFFF99">
                  <a:alpha val="40999"/>
                </a:srgbClr>
              </a:gs>
              <a:gs pos="100000">
                <a:srgbClr val="66003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34" name="Text Box 13"/>
          <p:cNvSpPr txBox="1">
            <a:spLocks noChangeArrowheads="1"/>
          </p:cNvSpPr>
          <p:nvPr/>
        </p:nvSpPr>
        <p:spPr bwMode="auto">
          <a:xfrm flipV="1">
            <a:off x="228600" y="2895600"/>
            <a:ext cx="8915400" cy="116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 eaLnBrk="1" hangingPunct="1">
              <a:spcBef>
                <a:spcPct val="50000"/>
              </a:spcBef>
            </a:pPr>
            <a:r>
              <a:rPr lang="en-US" sz="2800">
                <a:latin typeface=".VnTime" pitchFamily="34" charset="0"/>
              </a:rPr>
              <a:t> </a:t>
            </a:r>
          </a:p>
          <a:p>
            <a:pPr marL="342900" indent="-342900" algn="l" eaLnBrk="1" hangingPunct="1">
              <a:spcBef>
                <a:spcPct val="50000"/>
              </a:spcBef>
            </a:pPr>
            <a:endParaRPr lang="en-US" sz="2800">
              <a:latin typeface=".VnTime" pitchFamily="34" charset="0"/>
            </a:endParaRPr>
          </a:p>
        </p:txBody>
      </p:sp>
      <p:sp>
        <p:nvSpPr>
          <p:cNvPr id="26635" name="Rectangle 14"/>
          <p:cNvSpPr>
            <a:spLocks noChangeArrowheads="1"/>
          </p:cNvSpPr>
          <p:nvPr/>
        </p:nvSpPr>
        <p:spPr bwMode="auto">
          <a:xfrm>
            <a:off x="2433638" y="1152525"/>
            <a:ext cx="46370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i="1" u="sng">
                <a:latin typeface=".VnTime" pitchFamily="34" charset="0"/>
              </a:rPr>
              <a:t>TiÕt 9</a:t>
            </a:r>
            <a:r>
              <a:rPr lang="en-US" sz="2400">
                <a:latin typeface=".VnTimeH" pitchFamily="34" charset="0"/>
              </a:rPr>
              <a:t>:  C¸ch m¹ng mïa thu</a:t>
            </a:r>
          </a:p>
        </p:txBody>
      </p:sp>
      <p:sp>
        <p:nvSpPr>
          <p:cNvPr id="26636" name="AutoShape 15"/>
          <p:cNvSpPr>
            <a:spLocks noChangeArrowheads="1"/>
          </p:cNvSpPr>
          <p:nvPr/>
        </p:nvSpPr>
        <p:spPr bwMode="auto">
          <a:xfrm>
            <a:off x="152400" y="1981200"/>
            <a:ext cx="8763000" cy="4572000"/>
          </a:xfrm>
          <a:prstGeom prst="horizontalScroll">
            <a:avLst>
              <a:gd name="adj" fmla="val 125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9920" name="Rectangle 16"/>
          <p:cNvSpPr>
            <a:spLocks noChangeArrowheads="1"/>
          </p:cNvSpPr>
          <p:nvPr/>
        </p:nvSpPr>
        <p:spPr bwMode="auto">
          <a:xfrm>
            <a:off x="842963" y="2590800"/>
            <a:ext cx="80772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 eaLnBrk="1" hangingPunct="1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2600" u="sng">
                <a:solidFill>
                  <a:srgbClr val="0000FF"/>
                </a:solidFill>
                <a:latin typeface="Arial" pitchFamily="34" charset="0"/>
              </a:rPr>
              <a:t>Câu 2:</a:t>
            </a:r>
            <a:r>
              <a:rPr lang="en-US" sz="2600" b="0">
                <a:solidFill>
                  <a:srgbClr val="0000FF"/>
                </a:solidFill>
                <a:latin typeface="Arial" pitchFamily="34" charset="0"/>
              </a:rPr>
              <a:t> Cụm từ “Một cổ hai tròng” là để chỉ tình cảnh nhân dân ta lúc đó:</a:t>
            </a:r>
          </a:p>
          <a:p>
            <a:pPr marL="342900" indent="-342900" algn="l" eaLnBrk="1" hangingPunct="1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2600" b="0">
                <a:solidFill>
                  <a:srgbClr val="CC0066"/>
                </a:solidFill>
                <a:latin typeface="Arial" pitchFamily="34" charset="0"/>
              </a:rPr>
              <a:t>A. Vừa chịu ách đô hộ của Thực dân Pháp, vừa chịu sự áp bức của phong kiến tay sai. </a:t>
            </a:r>
          </a:p>
          <a:p>
            <a:pPr marL="342900" indent="-342900" algn="l" eaLnBrk="1" hangingPunct="1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2600" b="0">
                <a:solidFill>
                  <a:srgbClr val="CC0066"/>
                </a:solidFill>
                <a:latin typeface="Arial" pitchFamily="34" charset="0"/>
              </a:rPr>
              <a:t>B.  Vừa bị bóc lột nặng nề, vừa bị đàn áp dã man.</a:t>
            </a:r>
          </a:p>
          <a:p>
            <a:pPr marL="342900" indent="-342900" algn="l" eaLnBrk="1" hangingPunct="1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2600" b="0">
                <a:solidFill>
                  <a:srgbClr val="CC0066"/>
                </a:solidFill>
                <a:latin typeface="Arial" pitchFamily="34" charset="0"/>
              </a:rPr>
              <a:t>C.  Vừa chịu ách đô hộ của Thực dân Pháp, vừa chịu sự đô hộ của Phát xít Nhật.</a:t>
            </a:r>
          </a:p>
          <a:p>
            <a:pPr marL="342900" indent="-342900" algn="l" eaLnBrk="1" hangingPunct="1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endParaRPr lang="en-US" sz="2600" b="0">
              <a:solidFill>
                <a:srgbClr val="CC0066"/>
              </a:solidFill>
              <a:latin typeface="Arial" pitchFamily="34" charset="0"/>
            </a:endParaRPr>
          </a:p>
        </p:txBody>
      </p:sp>
      <p:sp>
        <p:nvSpPr>
          <p:cNvPr id="379922" name="Oval 18"/>
          <p:cNvSpPr>
            <a:spLocks noChangeArrowheads="1"/>
          </p:cNvSpPr>
          <p:nvPr/>
        </p:nvSpPr>
        <p:spPr bwMode="auto">
          <a:xfrm>
            <a:off x="838200" y="4800600"/>
            <a:ext cx="457200" cy="533400"/>
          </a:xfrm>
          <a:prstGeom prst="ellips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b="0">
              <a:solidFill>
                <a:srgbClr val="FF3300"/>
              </a:solidFill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799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799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799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799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79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922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3"/>
          <p:cNvSpPr>
            <a:spLocks noChangeArrowheads="1"/>
          </p:cNvSpPr>
          <p:nvPr/>
        </p:nvSpPr>
        <p:spPr bwMode="auto">
          <a:xfrm>
            <a:off x="4221163" y="674688"/>
            <a:ext cx="11620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u="sng">
                <a:latin typeface=".VnTime" pitchFamily="34" charset="0"/>
              </a:rPr>
              <a:t>lÞch sö</a:t>
            </a:r>
          </a:p>
        </p:txBody>
      </p:sp>
      <p:sp>
        <p:nvSpPr>
          <p:cNvPr id="27651" name="Text Box 4"/>
          <p:cNvSpPr txBox="1">
            <a:spLocks noChangeArrowheads="1"/>
          </p:cNvSpPr>
          <p:nvPr/>
        </p:nvSpPr>
        <p:spPr bwMode="auto">
          <a:xfrm>
            <a:off x="228600" y="1676400"/>
            <a:ext cx="8915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 eaLnBrk="1" hangingPunct="1">
              <a:spcBef>
                <a:spcPct val="50000"/>
              </a:spcBef>
            </a:pPr>
            <a:r>
              <a:rPr lang="en-US" sz="3200">
                <a:latin typeface=".VnTime" pitchFamily="34" charset="0"/>
              </a:rPr>
              <a:t>  </a:t>
            </a:r>
            <a:endParaRPr lang="en-US" sz="2800">
              <a:latin typeface=".VnTime" pitchFamily="34" charset="0"/>
            </a:endParaRPr>
          </a:p>
        </p:txBody>
      </p:sp>
      <p:sp>
        <p:nvSpPr>
          <p:cNvPr id="27652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7653" name="Text Box 6"/>
          <p:cNvSpPr txBox="1">
            <a:spLocks noChangeArrowheads="1"/>
          </p:cNvSpPr>
          <p:nvPr/>
        </p:nvSpPr>
        <p:spPr bwMode="auto">
          <a:xfrm>
            <a:off x="152400" y="2133600"/>
            <a:ext cx="5791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endParaRPr lang="en-US" sz="2800">
              <a:latin typeface=".VnTime" pitchFamily="34" charset="0"/>
            </a:endParaRPr>
          </a:p>
        </p:txBody>
      </p:sp>
      <p:sp>
        <p:nvSpPr>
          <p:cNvPr id="27654" name="Rectangle 7"/>
          <p:cNvSpPr>
            <a:spLocks noChangeArrowheads="1"/>
          </p:cNvSpPr>
          <p:nvPr/>
        </p:nvSpPr>
        <p:spPr bwMode="auto">
          <a:xfrm>
            <a:off x="0" y="0"/>
            <a:ext cx="76200" cy="6858000"/>
          </a:xfrm>
          <a:prstGeom prst="rect">
            <a:avLst/>
          </a:prstGeom>
          <a:gradFill rotWithShape="1">
            <a:gsLst>
              <a:gs pos="0">
                <a:srgbClr val="FFFF99">
                  <a:alpha val="40999"/>
                </a:srgbClr>
              </a:gs>
              <a:gs pos="100000">
                <a:srgbClr val="660033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5" name="Rectangle 8"/>
          <p:cNvSpPr>
            <a:spLocks noChangeArrowheads="1"/>
          </p:cNvSpPr>
          <p:nvPr/>
        </p:nvSpPr>
        <p:spPr bwMode="auto">
          <a:xfrm>
            <a:off x="9067800" y="0"/>
            <a:ext cx="76200" cy="6858000"/>
          </a:xfrm>
          <a:prstGeom prst="rect">
            <a:avLst/>
          </a:prstGeom>
          <a:gradFill rotWithShape="1">
            <a:gsLst>
              <a:gs pos="0">
                <a:srgbClr val="FFFF99">
                  <a:alpha val="40999"/>
                </a:srgbClr>
              </a:gs>
              <a:gs pos="100000">
                <a:srgbClr val="660033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6" name="Rectangle 9"/>
          <p:cNvSpPr>
            <a:spLocks noChangeArrowheads="1"/>
          </p:cNvSpPr>
          <p:nvPr/>
        </p:nvSpPr>
        <p:spPr bwMode="auto">
          <a:xfrm>
            <a:off x="0" y="6781800"/>
            <a:ext cx="9144000" cy="76200"/>
          </a:xfrm>
          <a:prstGeom prst="rect">
            <a:avLst/>
          </a:prstGeom>
          <a:gradFill rotWithShape="1">
            <a:gsLst>
              <a:gs pos="0">
                <a:srgbClr val="FFFF99">
                  <a:alpha val="40999"/>
                </a:srgbClr>
              </a:gs>
              <a:gs pos="100000">
                <a:srgbClr val="66003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7" name="Rectangle 10"/>
          <p:cNvSpPr>
            <a:spLocks noChangeArrowheads="1"/>
          </p:cNvSpPr>
          <p:nvPr/>
        </p:nvSpPr>
        <p:spPr bwMode="auto">
          <a:xfrm>
            <a:off x="0" y="-38100"/>
            <a:ext cx="9144000" cy="76200"/>
          </a:xfrm>
          <a:prstGeom prst="rect">
            <a:avLst/>
          </a:prstGeom>
          <a:gradFill rotWithShape="1">
            <a:gsLst>
              <a:gs pos="0">
                <a:srgbClr val="FFFF99">
                  <a:alpha val="40999"/>
                </a:srgbClr>
              </a:gs>
              <a:gs pos="100000">
                <a:srgbClr val="66003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8" name="Text Box 11"/>
          <p:cNvSpPr txBox="1">
            <a:spLocks noChangeArrowheads="1"/>
          </p:cNvSpPr>
          <p:nvPr/>
        </p:nvSpPr>
        <p:spPr bwMode="auto">
          <a:xfrm flipV="1">
            <a:off x="228600" y="2895600"/>
            <a:ext cx="8915400" cy="116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 eaLnBrk="1" hangingPunct="1">
              <a:spcBef>
                <a:spcPct val="50000"/>
              </a:spcBef>
            </a:pPr>
            <a:r>
              <a:rPr lang="en-US" sz="2800">
                <a:latin typeface=".VnTime" pitchFamily="34" charset="0"/>
              </a:rPr>
              <a:t> </a:t>
            </a:r>
          </a:p>
          <a:p>
            <a:pPr marL="342900" indent="-342900" algn="l" eaLnBrk="1" hangingPunct="1">
              <a:spcBef>
                <a:spcPct val="50000"/>
              </a:spcBef>
            </a:pPr>
            <a:endParaRPr lang="en-US" sz="2800">
              <a:latin typeface=".VnTime" pitchFamily="34" charset="0"/>
            </a:endParaRPr>
          </a:p>
        </p:txBody>
      </p:sp>
      <p:sp>
        <p:nvSpPr>
          <p:cNvPr id="27659" name="Rectangle 12"/>
          <p:cNvSpPr>
            <a:spLocks noChangeArrowheads="1"/>
          </p:cNvSpPr>
          <p:nvPr/>
        </p:nvSpPr>
        <p:spPr bwMode="auto">
          <a:xfrm>
            <a:off x="2433638" y="1152525"/>
            <a:ext cx="46370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i="1" u="sng">
                <a:latin typeface=".VnTime" pitchFamily="34" charset="0"/>
              </a:rPr>
              <a:t>TiÕt 9</a:t>
            </a:r>
            <a:r>
              <a:rPr lang="en-US" sz="2400">
                <a:latin typeface=".VnTimeH" pitchFamily="34" charset="0"/>
              </a:rPr>
              <a:t>:  C¸ch m¹ng mïa thu</a:t>
            </a:r>
          </a:p>
        </p:txBody>
      </p:sp>
      <p:sp>
        <p:nvSpPr>
          <p:cNvPr id="381968" name="Rectangle 16"/>
          <p:cNvSpPr>
            <a:spLocks noChangeArrowheads="1"/>
          </p:cNvSpPr>
          <p:nvPr/>
        </p:nvSpPr>
        <p:spPr bwMode="auto">
          <a:xfrm>
            <a:off x="228600" y="2286000"/>
            <a:ext cx="8229600" cy="189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 eaLnBrk="1" hangingPunct="1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3000">
                <a:latin typeface=".VnTime" pitchFamily="34" charset="0"/>
              </a:rPr>
              <a:t>C©u 3:  </a:t>
            </a:r>
          </a:p>
          <a:p>
            <a:pPr marL="342900" indent="-342900" algn="l" eaLnBrk="1" hangingPunct="1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3000" b="0">
                <a:latin typeface="Arial" pitchFamily="34" charset="0"/>
              </a:rPr>
              <a:t>   </a:t>
            </a:r>
            <a:r>
              <a:rPr lang="en-US" sz="3000">
                <a:latin typeface=".VnTime" pitchFamily="34" charset="0"/>
              </a:rPr>
              <a:t>Ngµy kØ niÖm C¸ch m¹ng th¸ng T¸m ë n­íc ta lµ ngµy nµo?</a:t>
            </a:r>
          </a:p>
        </p:txBody>
      </p:sp>
      <p:sp>
        <p:nvSpPr>
          <p:cNvPr id="381970" name="Rectangle 18"/>
          <p:cNvSpPr>
            <a:spLocks noChangeArrowheads="1"/>
          </p:cNvSpPr>
          <p:nvPr/>
        </p:nvSpPr>
        <p:spPr bwMode="auto">
          <a:xfrm>
            <a:off x="1143000" y="4191000"/>
            <a:ext cx="2362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 eaLnBrk="1" hangingPunct="1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3000">
                <a:solidFill>
                  <a:srgbClr val="FF3300"/>
                </a:solidFill>
                <a:latin typeface="Arial" pitchFamily="34" charset="0"/>
              </a:rPr>
              <a:t>A. 19/8</a:t>
            </a:r>
          </a:p>
        </p:txBody>
      </p:sp>
      <p:sp>
        <p:nvSpPr>
          <p:cNvPr id="381971" name="Rectangle 19"/>
          <p:cNvSpPr>
            <a:spLocks noChangeArrowheads="1"/>
          </p:cNvSpPr>
          <p:nvPr/>
        </p:nvSpPr>
        <p:spPr bwMode="auto">
          <a:xfrm>
            <a:off x="5257800" y="4233863"/>
            <a:ext cx="2362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 eaLnBrk="1" hangingPunct="1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3000">
                <a:solidFill>
                  <a:srgbClr val="FF3300"/>
                </a:solidFill>
                <a:latin typeface="Arial" pitchFamily="34" charset="0"/>
              </a:rPr>
              <a:t>C. 23/8</a:t>
            </a:r>
          </a:p>
        </p:txBody>
      </p:sp>
      <p:sp>
        <p:nvSpPr>
          <p:cNvPr id="381972" name="Rectangle 20"/>
          <p:cNvSpPr>
            <a:spLocks noChangeArrowheads="1"/>
          </p:cNvSpPr>
          <p:nvPr/>
        </p:nvSpPr>
        <p:spPr bwMode="auto">
          <a:xfrm>
            <a:off x="1219200" y="5105400"/>
            <a:ext cx="2362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 eaLnBrk="1" hangingPunct="1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3000">
                <a:solidFill>
                  <a:srgbClr val="FF5050"/>
                </a:solidFill>
                <a:latin typeface="Arial" pitchFamily="34" charset="0"/>
              </a:rPr>
              <a:t>B. 18/8</a:t>
            </a:r>
          </a:p>
        </p:txBody>
      </p:sp>
      <p:sp>
        <p:nvSpPr>
          <p:cNvPr id="381973" name="Rectangle 21"/>
          <p:cNvSpPr>
            <a:spLocks noChangeArrowheads="1"/>
          </p:cNvSpPr>
          <p:nvPr/>
        </p:nvSpPr>
        <p:spPr bwMode="auto">
          <a:xfrm>
            <a:off x="5334000" y="5105400"/>
            <a:ext cx="2362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 eaLnBrk="1" hangingPunct="1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3000">
                <a:solidFill>
                  <a:srgbClr val="FF0066"/>
                </a:solidFill>
                <a:latin typeface="Arial" pitchFamily="34" charset="0"/>
              </a:rPr>
              <a:t>D. 25/8</a:t>
            </a:r>
          </a:p>
        </p:txBody>
      </p:sp>
      <p:sp>
        <p:nvSpPr>
          <p:cNvPr id="381974" name="Oval 22"/>
          <p:cNvSpPr>
            <a:spLocks noChangeArrowheads="1"/>
          </p:cNvSpPr>
          <p:nvPr/>
        </p:nvSpPr>
        <p:spPr bwMode="auto">
          <a:xfrm>
            <a:off x="1143000" y="4267200"/>
            <a:ext cx="457200" cy="533400"/>
          </a:xfrm>
          <a:prstGeom prst="ellipse">
            <a:avLst/>
          </a:prstGeom>
          <a:noFill/>
          <a:ln w="38100" algn="ctr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81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819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819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9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9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819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819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9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9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819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97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9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81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9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9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819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819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9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9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819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9" dur="2000"/>
                                        <p:tgtEl>
                                          <p:spTgt spid="381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1968" grpId="0"/>
      <p:bldP spid="381970" grpId="0"/>
      <p:bldP spid="381971" grpId="0"/>
      <p:bldP spid="381972" grpId="0"/>
      <p:bldP spid="381973" grpId="0"/>
      <p:bldP spid="38197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381000" y="6324600"/>
            <a:ext cx="838200" cy="152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5" name="Rectangle 4"/>
          <p:cNvSpPr>
            <a:spLocks noChangeArrowheads="1"/>
          </p:cNvSpPr>
          <p:nvPr/>
        </p:nvSpPr>
        <p:spPr bwMode="auto">
          <a:xfrm>
            <a:off x="4221163" y="623888"/>
            <a:ext cx="11620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u="sng">
                <a:solidFill>
                  <a:srgbClr val="0000CC"/>
                </a:solidFill>
                <a:latin typeface=".VnTime" pitchFamily="34" charset="0"/>
              </a:rPr>
              <a:t>lÞch sö</a:t>
            </a:r>
          </a:p>
        </p:txBody>
      </p:sp>
      <p:sp>
        <p:nvSpPr>
          <p:cNvPr id="28676" name="Text Box 5"/>
          <p:cNvSpPr txBox="1">
            <a:spLocks noChangeArrowheads="1"/>
          </p:cNvSpPr>
          <p:nvPr/>
        </p:nvSpPr>
        <p:spPr bwMode="auto">
          <a:xfrm>
            <a:off x="228600" y="1293813"/>
            <a:ext cx="89154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 eaLnBrk="1" hangingPunct="1">
              <a:spcBef>
                <a:spcPct val="50000"/>
              </a:spcBef>
            </a:pPr>
            <a:r>
              <a:rPr lang="en-US" sz="3200">
                <a:latin typeface=".VnTime" pitchFamily="34" charset="0"/>
              </a:rPr>
              <a:t>  </a:t>
            </a:r>
            <a:endParaRPr lang="en-US" sz="2800">
              <a:latin typeface=".VnTime" pitchFamily="34" charset="0"/>
            </a:endParaRPr>
          </a:p>
        </p:txBody>
      </p:sp>
      <p:sp>
        <p:nvSpPr>
          <p:cNvPr id="28677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8678" name="Text Box 7"/>
          <p:cNvSpPr txBox="1">
            <a:spLocks noChangeArrowheads="1"/>
          </p:cNvSpPr>
          <p:nvPr/>
        </p:nvSpPr>
        <p:spPr bwMode="auto">
          <a:xfrm>
            <a:off x="152400" y="2133600"/>
            <a:ext cx="5791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endParaRPr lang="en-US" sz="2800">
              <a:latin typeface=".VnTime" pitchFamily="34" charset="0"/>
            </a:endParaRPr>
          </a:p>
        </p:txBody>
      </p:sp>
      <p:sp>
        <p:nvSpPr>
          <p:cNvPr id="28679" name="Rectangle 8"/>
          <p:cNvSpPr>
            <a:spLocks noChangeArrowheads="1"/>
          </p:cNvSpPr>
          <p:nvPr/>
        </p:nvSpPr>
        <p:spPr bwMode="auto">
          <a:xfrm>
            <a:off x="0" y="0"/>
            <a:ext cx="76200" cy="6858000"/>
          </a:xfrm>
          <a:prstGeom prst="rect">
            <a:avLst/>
          </a:prstGeom>
          <a:gradFill rotWithShape="1">
            <a:gsLst>
              <a:gs pos="0">
                <a:srgbClr val="FFFF99">
                  <a:alpha val="40999"/>
                </a:srgbClr>
              </a:gs>
              <a:gs pos="100000">
                <a:srgbClr val="660033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80" name="Rectangle 9"/>
          <p:cNvSpPr>
            <a:spLocks noChangeArrowheads="1"/>
          </p:cNvSpPr>
          <p:nvPr/>
        </p:nvSpPr>
        <p:spPr bwMode="auto">
          <a:xfrm>
            <a:off x="9067800" y="0"/>
            <a:ext cx="76200" cy="6858000"/>
          </a:xfrm>
          <a:prstGeom prst="rect">
            <a:avLst/>
          </a:prstGeom>
          <a:gradFill rotWithShape="1">
            <a:gsLst>
              <a:gs pos="0">
                <a:srgbClr val="FFFF99">
                  <a:alpha val="40999"/>
                </a:srgbClr>
              </a:gs>
              <a:gs pos="100000">
                <a:srgbClr val="660033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81" name="Rectangle 10"/>
          <p:cNvSpPr>
            <a:spLocks noChangeArrowheads="1"/>
          </p:cNvSpPr>
          <p:nvPr/>
        </p:nvSpPr>
        <p:spPr bwMode="auto">
          <a:xfrm>
            <a:off x="0" y="6781800"/>
            <a:ext cx="9144000" cy="76200"/>
          </a:xfrm>
          <a:prstGeom prst="rect">
            <a:avLst/>
          </a:prstGeom>
          <a:gradFill rotWithShape="1">
            <a:gsLst>
              <a:gs pos="0">
                <a:srgbClr val="FFFF99">
                  <a:alpha val="40999"/>
                </a:srgbClr>
              </a:gs>
              <a:gs pos="100000">
                <a:srgbClr val="66003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82" name="AutoShape 11"/>
          <p:cNvSpPr>
            <a:spLocks noChangeArrowheads="1"/>
          </p:cNvSpPr>
          <p:nvPr/>
        </p:nvSpPr>
        <p:spPr bwMode="auto">
          <a:xfrm>
            <a:off x="0" y="76200"/>
            <a:ext cx="609600" cy="533400"/>
          </a:xfrm>
          <a:prstGeom prst="star8">
            <a:avLst>
              <a:gd name="adj" fmla="val 38250"/>
            </a:avLst>
          </a:prstGeom>
          <a:gradFill rotWithShape="1">
            <a:gsLst>
              <a:gs pos="0">
                <a:srgbClr val="FFFFFF"/>
              </a:gs>
              <a:gs pos="100000">
                <a:srgbClr val="FF00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83" name="Rectangle 12"/>
          <p:cNvSpPr>
            <a:spLocks noChangeArrowheads="1"/>
          </p:cNvSpPr>
          <p:nvPr/>
        </p:nvSpPr>
        <p:spPr bwMode="auto">
          <a:xfrm>
            <a:off x="0" y="-38100"/>
            <a:ext cx="9144000" cy="76200"/>
          </a:xfrm>
          <a:prstGeom prst="rect">
            <a:avLst/>
          </a:prstGeom>
          <a:gradFill rotWithShape="1">
            <a:gsLst>
              <a:gs pos="0">
                <a:srgbClr val="FFFF99">
                  <a:alpha val="40999"/>
                </a:srgbClr>
              </a:gs>
              <a:gs pos="100000">
                <a:srgbClr val="66003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84" name="Text Box 13"/>
          <p:cNvSpPr txBox="1">
            <a:spLocks noChangeArrowheads="1"/>
          </p:cNvSpPr>
          <p:nvPr/>
        </p:nvSpPr>
        <p:spPr bwMode="auto">
          <a:xfrm>
            <a:off x="0" y="2286000"/>
            <a:ext cx="8915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 eaLnBrk="1" hangingPunct="1">
              <a:spcBef>
                <a:spcPct val="50000"/>
              </a:spcBef>
            </a:pPr>
            <a:r>
              <a:rPr lang="en-US" sz="2800">
                <a:latin typeface=".VnTime" pitchFamily="34" charset="0"/>
              </a:rPr>
              <a:t>         </a:t>
            </a:r>
          </a:p>
        </p:txBody>
      </p:sp>
      <p:sp>
        <p:nvSpPr>
          <p:cNvPr id="28685" name="Rectangle 14"/>
          <p:cNvSpPr>
            <a:spLocks noChangeArrowheads="1"/>
          </p:cNvSpPr>
          <p:nvPr/>
        </p:nvSpPr>
        <p:spPr bwMode="auto">
          <a:xfrm>
            <a:off x="2471738" y="1066800"/>
            <a:ext cx="45624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i="1" u="sng">
                <a:solidFill>
                  <a:srgbClr val="0000CC"/>
                </a:solidFill>
                <a:latin typeface=".VnTime" pitchFamily="34" charset="0"/>
              </a:rPr>
              <a:t>TiÕt 9</a:t>
            </a:r>
            <a:r>
              <a:rPr lang="en-US" sz="2400">
                <a:solidFill>
                  <a:srgbClr val="0000CC"/>
                </a:solidFill>
                <a:latin typeface=".VnTime" pitchFamily="34" charset="0"/>
              </a:rPr>
              <a:t>:</a:t>
            </a:r>
            <a:r>
              <a:rPr lang="en-US"/>
              <a:t> </a:t>
            </a:r>
            <a:r>
              <a:rPr lang="en-US" sz="2400">
                <a:solidFill>
                  <a:srgbClr val="0000CC"/>
                </a:solidFill>
                <a:latin typeface=".VnTimeH" pitchFamily="34" charset="0"/>
              </a:rPr>
              <a:t>C¸ch m¹ng mïa thu</a:t>
            </a:r>
          </a:p>
        </p:txBody>
      </p:sp>
      <p:sp>
        <p:nvSpPr>
          <p:cNvPr id="28686" name="Text Box 17"/>
          <p:cNvSpPr txBox="1">
            <a:spLocks noChangeArrowheads="1"/>
          </p:cNvSpPr>
          <p:nvPr/>
        </p:nvSpPr>
        <p:spPr bwMode="auto">
          <a:xfrm>
            <a:off x="-228600" y="2057400"/>
            <a:ext cx="9448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 eaLnBrk="1" hangingPunct="1">
              <a:spcBef>
                <a:spcPct val="50000"/>
              </a:spcBef>
            </a:pPr>
            <a:r>
              <a:rPr lang="en-US" sz="2800">
                <a:latin typeface=".VnTime" pitchFamily="34" charset="0"/>
              </a:rPr>
              <a:t>      </a:t>
            </a:r>
          </a:p>
        </p:txBody>
      </p:sp>
      <p:sp>
        <p:nvSpPr>
          <p:cNvPr id="28687" name="Text Box 18"/>
          <p:cNvSpPr txBox="1">
            <a:spLocks noChangeArrowheads="1"/>
          </p:cNvSpPr>
          <p:nvPr/>
        </p:nvSpPr>
        <p:spPr bwMode="auto">
          <a:xfrm>
            <a:off x="-304800" y="2787650"/>
            <a:ext cx="8915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 eaLnBrk="1" hangingPunct="1">
              <a:spcBef>
                <a:spcPct val="50000"/>
              </a:spcBef>
            </a:pPr>
            <a:r>
              <a:rPr lang="en-US" sz="2800">
                <a:latin typeface=".VnTime" pitchFamily="34" charset="0"/>
              </a:rPr>
              <a:t>        </a:t>
            </a:r>
          </a:p>
        </p:txBody>
      </p:sp>
      <p:sp>
        <p:nvSpPr>
          <p:cNvPr id="28688" name="Text Box 19"/>
          <p:cNvSpPr txBox="1">
            <a:spLocks noChangeArrowheads="1"/>
          </p:cNvSpPr>
          <p:nvPr/>
        </p:nvSpPr>
        <p:spPr bwMode="auto">
          <a:xfrm>
            <a:off x="-304800" y="2741613"/>
            <a:ext cx="8915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 eaLnBrk="1" hangingPunct="1">
              <a:spcBef>
                <a:spcPct val="50000"/>
              </a:spcBef>
            </a:pPr>
            <a:r>
              <a:rPr lang="en-US" sz="2800">
                <a:latin typeface=".VnTime" pitchFamily="34" charset="0"/>
              </a:rPr>
              <a:t>        </a:t>
            </a:r>
          </a:p>
        </p:txBody>
      </p:sp>
      <p:sp>
        <p:nvSpPr>
          <p:cNvPr id="28689" name="Text Box 20"/>
          <p:cNvSpPr txBox="1">
            <a:spLocks noChangeArrowheads="1"/>
          </p:cNvSpPr>
          <p:nvPr/>
        </p:nvSpPr>
        <p:spPr bwMode="auto">
          <a:xfrm>
            <a:off x="-304800" y="2665413"/>
            <a:ext cx="8915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 eaLnBrk="1" hangingPunct="1">
              <a:spcBef>
                <a:spcPct val="50000"/>
              </a:spcBef>
            </a:pPr>
            <a:r>
              <a:rPr lang="en-US" sz="2800">
                <a:latin typeface=".VnTime" pitchFamily="34" charset="0"/>
              </a:rPr>
              <a:t>        </a:t>
            </a:r>
          </a:p>
        </p:txBody>
      </p:sp>
      <p:sp>
        <p:nvSpPr>
          <p:cNvPr id="28690" name="Text Box 21"/>
          <p:cNvSpPr txBox="1">
            <a:spLocks noChangeArrowheads="1"/>
          </p:cNvSpPr>
          <p:nvPr/>
        </p:nvSpPr>
        <p:spPr bwMode="auto">
          <a:xfrm>
            <a:off x="-381000" y="3429000"/>
            <a:ext cx="8915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 eaLnBrk="1" hangingPunct="1">
              <a:spcBef>
                <a:spcPct val="50000"/>
              </a:spcBef>
            </a:pPr>
            <a:r>
              <a:rPr lang="en-US" sz="2800">
                <a:latin typeface=".VnTime" pitchFamily="34" charset="0"/>
              </a:rPr>
              <a:t>     </a:t>
            </a:r>
          </a:p>
        </p:txBody>
      </p:sp>
      <p:sp>
        <p:nvSpPr>
          <p:cNvPr id="28691" name="Text Box 41"/>
          <p:cNvSpPr txBox="1">
            <a:spLocks noChangeArrowheads="1"/>
          </p:cNvSpPr>
          <p:nvPr/>
        </p:nvSpPr>
        <p:spPr bwMode="auto">
          <a:xfrm>
            <a:off x="76200" y="1905000"/>
            <a:ext cx="85344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 eaLnBrk="1" hangingPunct="1">
              <a:spcBef>
                <a:spcPct val="50000"/>
              </a:spcBef>
            </a:pPr>
            <a:r>
              <a:rPr lang="en-US" sz="2800">
                <a:latin typeface=".VnTime" pitchFamily="34" charset="0"/>
              </a:rPr>
              <a:t>         </a:t>
            </a:r>
            <a:r>
              <a:rPr lang="en-US" sz="2800">
                <a:solidFill>
                  <a:srgbClr val="9900CC"/>
                </a:solidFill>
                <a:latin typeface=".VnTime" pitchFamily="34" charset="0"/>
              </a:rPr>
              <a:t>Mïa thu n¨m 1945, nh©n d©n c¶ n­íc vïng lªn ph¸ tan xiÒng xÝch n« lÖ. Ngµy 19-8 trë thµnh ngµy kØ niÖm C¸ch m¹ng th¸ng T¸m cña n­íc ta.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2"/>
          <p:cNvGrpSpPr>
            <a:grpSpLocks/>
          </p:cNvGrpSpPr>
          <p:nvPr/>
        </p:nvGrpSpPr>
        <p:grpSpPr bwMode="auto">
          <a:xfrm>
            <a:off x="304800" y="0"/>
            <a:ext cx="3652838" cy="6858000"/>
            <a:chOff x="240" y="0"/>
            <a:chExt cx="2301" cy="4320"/>
          </a:xfrm>
        </p:grpSpPr>
        <p:pic>
          <p:nvPicPr>
            <p:cNvPr id="8213" name="Picture 3" descr="vietnam1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40" y="0"/>
              <a:ext cx="2301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45092" name="AutoShape 4"/>
            <p:cNvSpPr>
              <a:spLocks noChangeArrowheads="1"/>
            </p:cNvSpPr>
            <p:nvPr/>
          </p:nvSpPr>
          <p:spPr bwMode="auto">
            <a:xfrm>
              <a:off x="937" y="504"/>
              <a:ext cx="144" cy="144"/>
            </a:xfrm>
            <a:prstGeom prst="star5">
              <a:avLst/>
            </a:prstGeom>
            <a:solidFill>
              <a:srgbClr val="FF00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15" name="Oval 5"/>
            <p:cNvSpPr>
              <a:spLocks noChangeArrowheads="1"/>
            </p:cNvSpPr>
            <p:nvPr/>
          </p:nvSpPr>
          <p:spPr bwMode="auto">
            <a:xfrm>
              <a:off x="1849" y="1992"/>
              <a:ext cx="119" cy="12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6" name="Oval 6"/>
            <p:cNvSpPr>
              <a:spLocks noChangeArrowheads="1"/>
            </p:cNvSpPr>
            <p:nvPr/>
          </p:nvSpPr>
          <p:spPr bwMode="auto">
            <a:xfrm>
              <a:off x="1465" y="3672"/>
              <a:ext cx="119" cy="12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195" name="Group 11"/>
          <p:cNvGrpSpPr>
            <a:grpSpLocks/>
          </p:cNvGrpSpPr>
          <p:nvPr/>
        </p:nvGrpSpPr>
        <p:grpSpPr bwMode="auto">
          <a:xfrm>
            <a:off x="3657600" y="152400"/>
            <a:ext cx="1219200" cy="685800"/>
            <a:chOff x="3216" y="2256"/>
            <a:chExt cx="960" cy="576"/>
          </a:xfrm>
        </p:grpSpPr>
        <p:sp>
          <p:nvSpPr>
            <p:cNvPr id="8211" name="Rectangle 12"/>
            <p:cNvSpPr>
              <a:spLocks noChangeArrowheads="1"/>
            </p:cNvSpPr>
            <p:nvPr/>
          </p:nvSpPr>
          <p:spPr bwMode="auto">
            <a:xfrm>
              <a:off x="3216" y="2256"/>
              <a:ext cx="960" cy="576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2" name="Oval 13"/>
            <p:cNvSpPr>
              <a:spLocks noChangeArrowheads="1"/>
            </p:cNvSpPr>
            <p:nvPr/>
          </p:nvSpPr>
          <p:spPr bwMode="auto">
            <a:xfrm>
              <a:off x="3456" y="2304"/>
              <a:ext cx="480" cy="480"/>
            </a:xfrm>
            <a:prstGeom prst="ellipse">
              <a:avLst/>
            </a:prstGeom>
            <a:solidFill>
              <a:srgbClr val="FF0000"/>
            </a:solidFill>
            <a:ln w="9525" algn="ctr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196" name="Group 30"/>
          <p:cNvGrpSpPr>
            <a:grpSpLocks/>
          </p:cNvGrpSpPr>
          <p:nvPr/>
        </p:nvGrpSpPr>
        <p:grpSpPr bwMode="auto">
          <a:xfrm>
            <a:off x="1600200" y="1371600"/>
            <a:ext cx="457200" cy="304800"/>
            <a:chOff x="3216" y="2256"/>
            <a:chExt cx="960" cy="576"/>
          </a:xfrm>
        </p:grpSpPr>
        <p:sp>
          <p:nvSpPr>
            <p:cNvPr id="8209" name="Rectangle 31"/>
            <p:cNvSpPr>
              <a:spLocks noChangeArrowheads="1"/>
            </p:cNvSpPr>
            <p:nvPr/>
          </p:nvSpPr>
          <p:spPr bwMode="auto">
            <a:xfrm>
              <a:off x="3216" y="2256"/>
              <a:ext cx="960" cy="576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0" name="Oval 32"/>
            <p:cNvSpPr>
              <a:spLocks noChangeArrowheads="1"/>
            </p:cNvSpPr>
            <p:nvPr/>
          </p:nvSpPr>
          <p:spPr bwMode="auto">
            <a:xfrm>
              <a:off x="3456" y="2304"/>
              <a:ext cx="480" cy="480"/>
            </a:xfrm>
            <a:prstGeom prst="ellipse">
              <a:avLst/>
            </a:prstGeom>
            <a:solidFill>
              <a:srgbClr val="FF0000"/>
            </a:solidFill>
            <a:ln w="9525" algn="ctr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197" name="Group 36"/>
          <p:cNvGrpSpPr>
            <a:grpSpLocks/>
          </p:cNvGrpSpPr>
          <p:nvPr/>
        </p:nvGrpSpPr>
        <p:grpSpPr bwMode="auto">
          <a:xfrm>
            <a:off x="3124200" y="3048000"/>
            <a:ext cx="457200" cy="304800"/>
            <a:chOff x="3216" y="2256"/>
            <a:chExt cx="960" cy="576"/>
          </a:xfrm>
        </p:grpSpPr>
        <p:sp>
          <p:nvSpPr>
            <p:cNvPr id="8207" name="Rectangle 37"/>
            <p:cNvSpPr>
              <a:spLocks noChangeArrowheads="1"/>
            </p:cNvSpPr>
            <p:nvPr/>
          </p:nvSpPr>
          <p:spPr bwMode="auto">
            <a:xfrm>
              <a:off x="3216" y="2256"/>
              <a:ext cx="960" cy="576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8" name="Oval 38"/>
            <p:cNvSpPr>
              <a:spLocks noChangeArrowheads="1"/>
            </p:cNvSpPr>
            <p:nvPr/>
          </p:nvSpPr>
          <p:spPr bwMode="auto">
            <a:xfrm>
              <a:off x="3456" y="2304"/>
              <a:ext cx="480" cy="480"/>
            </a:xfrm>
            <a:prstGeom prst="ellipse">
              <a:avLst/>
            </a:prstGeom>
            <a:solidFill>
              <a:srgbClr val="FF0000"/>
            </a:solidFill>
            <a:ln w="9525" algn="ctr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198" name="Group 45"/>
          <p:cNvGrpSpPr>
            <a:grpSpLocks/>
          </p:cNvGrpSpPr>
          <p:nvPr/>
        </p:nvGrpSpPr>
        <p:grpSpPr bwMode="auto">
          <a:xfrm>
            <a:off x="2438400" y="5867400"/>
            <a:ext cx="457200" cy="304800"/>
            <a:chOff x="3216" y="2256"/>
            <a:chExt cx="960" cy="576"/>
          </a:xfrm>
        </p:grpSpPr>
        <p:sp>
          <p:nvSpPr>
            <p:cNvPr id="8205" name="Rectangle 46"/>
            <p:cNvSpPr>
              <a:spLocks noChangeArrowheads="1"/>
            </p:cNvSpPr>
            <p:nvPr/>
          </p:nvSpPr>
          <p:spPr bwMode="auto">
            <a:xfrm>
              <a:off x="3216" y="2256"/>
              <a:ext cx="960" cy="576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6" name="Oval 47"/>
            <p:cNvSpPr>
              <a:spLocks noChangeArrowheads="1"/>
            </p:cNvSpPr>
            <p:nvPr/>
          </p:nvSpPr>
          <p:spPr bwMode="auto">
            <a:xfrm>
              <a:off x="3456" y="2304"/>
              <a:ext cx="480" cy="480"/>
            </a:xfrm>
            <a:prstGeom prst="ellipse">
              <a:avLst/>
            </a:prstGeom>
            <a:solidFill>
              <a:srgbClr val="FF0000"/>
            </a:solidFill>
            <a:ln w="9525" algn="ctr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45138" name="Text Box 50"/>
          <p:cNvSpPr txBox="1">
            <a:spLocks noChangeArrowheads="1"/>
          </p:cNvSpPr>
          <p:nvPr/>
        </p:nvSpPr>
        <p:spPr bwMode="auto">
          <a:xfrm>
            <a:off x="3733800" y="2286000"/>
            <a:ext cx="518160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sz="2800" b="0">
                <a:latin typeface="Times New Roman" pitchFamily="18" charset="0"/>
              </a:rPr>
              <a:t>- Giữa tháng 8 – 1945, Nhật đầu hàng đồng minh, chớp thời cơ Đảng và Bác Hồ ra lệnh toàn dân khởi nghĩa.</a:t>
            </a:r>
          </a:p>
        </p:txBody>
      </p:sp>
      <p:grpSp>
        <p:nvGrpSpPr>
          <p:cNvPr id="7" name="Group 58"/>
          <p:cNvGrpSpPr>
            <a:grpSpLocks/>
          </p:cNvGrpSpPr>
          <p:nvPr/>
        </p:nvGrpSpPr>
        <p:grpSpPr bwMode="auto">
          <a:xfrm>
            <a:off x="6781800" y="0"/>
            <a:ext cx="1828800" cy="1828800"/>
            <a:chOff x="3648" y="480"/>
            <a:chExt cx="1152" cy="1152"/>
          </a:xfrm>
        </p:grpSpPr>
        <p:grpSp>
          <p:nvGrpSpPr>
            <p:cNvPr id="8201" name="Group 51"/>
            <p:cNvGrpSpPr>
              <a:grpSpLocks/>
            </p:cNvGrpSpPr>
            <p:nvPr/>
          </p:nvGrpSpPr>
          <p:grpSpPr bwMode="auto">
            <a:xfrm>
              <a:off x="3696" y="480"/>
              <a:ext cx="1104" cy="624"/>
              <a:chOff x="3024" y="3360"/>
              <a:chExt cx="1104" cy="624"/>
            </a:xfrm>
          </p:grpSpPr>
          <p:sp>
            <p:nvSpPr>
              <p:cNvPr id="8203" name="Rectangle 52"/>
              <p:cNvSpPr>
                <a:spLocks noChangeArrowheads="1"/>
              </p:cNvSpPr>
              <p:nvPr/>
            </p:nvSpPr>
            <p:spPr bwMode="auto">
              <a:xfrm>
                <a:off x="3024" y="3360"/>
                <a:ext cx="1104" cy="624"/>
              </a:xfrm>
              <a:prstGeom prst="rect">
                <a:avLst/>
              </a:prstGeom>
              <a:solidFill>
                <a:srgbClr val="FF0000"/>
              </a:solidFill>
              <a:ln w="9525" algn="ctr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5141" name="AutoShape 53"/>
              <p:cNvSpPr>
                <a:spLocks noChangeArrowheads="1"/>
              </p:cNvSpPr>
              <p:nvPr/>
            </p:nvSpPr>
            <p:spPr bwMode="auto">
              <a:xfrm>
                <a:off x="3291" y="3387"/>
                <a:ext cx="576" cy="480"/>
              </a:xfrm>
              <a:prstGeom prst="star5">
                <a:avLst/>
              </a:prstGeom>
              <a:solidFill>
                <a:srgbClr val="FFFF00"/>
              </a:solidFill>
              <a:ln w="9525" algn="ctr">
                <a:solidFill>
                  <a:srgbClr val="FFFF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8202" name="Rectangle 57"/>
            <p:cNvSpPr>
              <a:spLocks noChangeArrowheads="1"/>
            </p:cNvSpPr>
            <p:nvPr/>
          </p:nvSpPr>
          <p:spPr bwMode="auto">
            <a:xfrm>
              <a:off x="3648" y="528"/>
              <a:ext cx="48" cy="1104"/>
            </a:xfrm>
            <a:prstGeom prst="rect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45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513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381000" y="6324600"/>
            <a:ext cx="838200" cy="152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9219" name="Rectangle 4"/>
          <p:cNvSpPr>
            <a:spLocks noChangeArrowheads="1"/>
          </p:cNvSpPr>
          <p:nvPr/>
        </p:nvSpPr>
        <p:spPr bwMode="auto">
          <a:xfrm>
            <a:off x="4221163" y="674688"/>
            <a:ext cx="10302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u="sng">
                <a:solidFill>
                  <a:srgbClr val="0000CC"/>
                </a:solidFill>
                <a:latin typeface=".VnTime" pitchFamily="34" charset="0"/>
              </a:rPr>
              <a:t>lÞch sö</a:t>
            </a:r>
          </a:p>
        </p:txBody>
      </p:sp>
      <p:sp>
        <p:nvSpPr>
          <p:cNvPr id="9220" name="Text Box 5"/>
          <p:cNvSpPr txBox="1">
            <a:spLocks noChangeArrowheads="1"/>
          </p:cNvSpPr>
          <p:nvPr/>
        </p:nvSpPr>
        <p:spPr bwMode="auto">
          <a:xfrm>
            <a:off x="228600" y="1676400"/>
            <a:ext cx="89154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 eaLnBrk="1" hangingPunct="1">
              <a:spcBef>
                <a:spcPct val="50000"/>
              </a:spcBef>
            </a:pPr>
            <a:r>
              <a:rPr lang="en-US" sz="2800">
                <a:latin typeface=".VnTime" pitchFamily="34" charset="0"/>
              </a:rPr>
              <a:t>  </a:t>
            </a:r>
            <a:r>
              <a:rPr lang="en-US" sz="2400">
                <a:solidFill>
                  <a:srgbClr val="0000FF"/>
                </a:solidFill>
                <a:latin typeface=".VnTime" pitchFamily="34" charset="0"/>
              </a:rPr>
              <a:t>1. Thêi c¬ c¸ch m¹ng: </a:t>
            </a:r>
          </a:p>
          <a:p>
            <a:pPr marL="342900" indent="-342900" algn="l" eaLnBrk="1" hangingPunct="1">
              <a:spcBef>
                <a:spcPct val="50000"/>
              </a:spcBef>
            </a:pPr>
            <a:endParaRPr lang="en-US" sz="2400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9221" name="Rectangle 6"/>
          <p:cNvSpPr>
            <a:spLocks noChangeArrowheads="1"/>
          </p:cNvSpPr>
          <p:nvPr/>
        </p:nvSpPr>
        <p:spPr bwMode="auto">
          <a:xfrm>
            <a:off x="0" y="0"/>
            <a:ext cx="1841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sz="1600"/>
          </a:p>
        </p:txBody>
      </p:sp>
      <p:sp>
        <p:nvSpPr>
          <p:cNvPr id="9222" name="Text Box 7"/>
          <p:cNvSpPr txBox="1">
            <a:spLocks noChangeArrowheads="1"/>
          </p:cNvSpPr>
          <p:nvPr/>
        </p:nvSpPr>
        <p:spPr bwMode="auto">
          <a:xfrm>
            <a:off x="152400" y="2133600"/>
            <a:ext cx="5791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endParaRPr lang="en-US" sz="2400">
              <a:latin typeface=".VnTime" pitchFamily="34" charset="0"/>
            </a:endParaRPr>
          </a:p>
        </p:txBody>
      </p:sp>
      <p:sp>
        <p:nvSpPr>
          <p:cNvPr id="9223" name="Rectangle 8"/>
          <p:cNvSpPr>
            <a:spLocks noChangeArrowheads="1"/>
          </p:cNvSpPr>
          <p:nvPr/>
        </p:nvSpPr>
        <p:spPr bwMode="auto">
          <a:xfrm>
            <a:off x="0" y="0"/>
            <a:ext cx="76200" cy="6858000"/>
          </a:xfrm>
          <a:prstGeom prst="rect">
            <a:avLst/>
          </a:prstGeom>
          <a:gradFill rotWithShape="1">
            <a:gsLst>
              <a:gs pos="0">
                <a:srgbClr val="FFFF99">
                  <a:alpha val="40999"/>
                </a:srgbClr>
              </a:gs>
              <a:gs pos="100000">
                <a:srgbClr val="660033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9224" name="Rectangle 9"/>
          <p:cNvSpPr>
            <a:spLocks noChangeArrowheads="1"/>
          </p:cNvSpPr>
          <p:nvPr/>
        </p:nvSpPr>
        <p:spPr bwMode="auto">
          <a:xfrm>
            <a:off x="9067800" y="0"/>
            <a:ext cx="76200" cy="6858000"/>
          </a:xfrm>
          <a:prstGeom prst="rect">
            <a:avLst/>
          </a:prstGeom>
          <a:gradFill rotWithShape="1">
            <a:gsLst>
              <a:gs pos="0">
                <a:srgbClr val="FFFF99">
                  <a:alpha val="40999"/>
                </a:srgbClr>
              </a:gs>
              <a:gs pos="100000">
                <a:srgbClr val="660033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9225" name="Rectangle 10"/>
          <p:cNvSpPr>
            <a:spLocks noChangeArrowheads="1"/>
          </p:cNvSpPr>
          <p:nvPr/>
        </p:nvSpPr>
        <p:spPr bwMode="auto">
          <a:xfrm>
            <a:off x="0" y="6781800"/>
            <a:ext cx="9144000" cy="76200"/>
          </a:xfrm>
          <a:prstGeom prst="rect">
            <a:avLst/>
          </a:prstGeom>
          <a:gradFill rotWithShape="1">
            <a:gsLst>
              <a:gs pos="0">
                <a:srgbClr val="FFFF99">
                  <a:alpha val="40999"/>
                </a:srgbClr>
              </a:gs>
              <a:gs pos="100000">
                <a:srgbClr val="66003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9226" name="AutoShape 11"/>
          <p:cNvSpPr>
            <a:spLocks noChangeArrowheads="1"/>
          </p:cNvSpPr>
          <p:nvPr/>
        </p:nvSpPr>
        <p:spPr bwMode="auto">
          <a:xfrm>
            <a:off x="0" y="76200"/>
            <a:ext cx="609600" cy="533400"/>
          </a:xfrm>
          <a:prstGeom prst="star8">
            <a:avLst>
              <a:gd name="adj" fmla="val 38250"/>
            </a:avLst>
          </a:prstGeom>
          <a:gradFill rotWithShape="1">
            <a:gsLst>
              <a:gs pos="0">
                <a:srgbClr val="FFFFFF"/>
              </a:gs>
              <a:gs pos="100000">
                <a:srgbClr val="FF00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9227" name="Rectangle 12"/>
          <p:cNvSpPr>
            <a:spLocks noChangeArrowheads="1"/>
          </p:cNvSpPr>
          <p:nvPr/>
        </p:nvSpPr>
        <p:spPr bwMode="auto">
          <a:xfrm>
            <a:off x="0" y="-38100"/>
            <a:ext cx="9144000" cy="76200"/>
          </a:xfrm>
          <a:prstGeom prst="rect">
            <a:avLst/>
          </a:prstGeom>
          <a:gradFill rotWithShape="1">
            <a:gsLst>
              <a:gs pos="0">
                <a:srgbClr val="FFFF99">
                  <a:alpha val="40999"/>
                </a:srgbClr>
              </a:gs>
              <a:gs pos="100000">
                <a:srgbClr val="66003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9228" name="Text Box 13"/>
          <p:cNvSpPr txBox="1">
            <a:spLocks noChangeArrowheads="1"/>
          </p:cNvSpPr>
          <p:nvPr/>
        </p:nvSpPr>
        <p:spPr bwMode="auto">
          <a:xfrm flipV="1">
            <a:off x="228600" y="2895600"/>
            <a:ext cx="89154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 eaLnBrk="1" hangingPunct="1">
              <a:spcBef>
                <a:spcPct val="50000"/>
              </a:spcBef>
            </a:pPr>
            <a:r>
              <a:rPr lang="en-US" sz="2400">
                <a:latin typeface=".VnTime" pitchFamily="34" charset="0"/>
              </a:rPr>
              <a:t> </a:t>
            </a:r>
          </a:p>
          <a:p>
            <a:pPr marL="342900" indent="-342900" algn="l" eaLnBrk="1" hangingPunct="1">
              <a:spcBef>
                <a:spcPct val="50000"/>
              </a:spcBef>
            </a:pPr>
            <a:endParaRPr lang="en-US" sz="2400">
              <a:latin typeface=".VnTime" pitchFamily="34" charset="0"/>
            </a:endParaRPr>
          </a:p>
        </p:txBody>
      </p:sp>
      <p:sp>
        <p:nvSpPr>
          <p:cNvPr id="342030" name="Text Box 14"/>
          <p:cNvSpPr txBox="1">
            <a:spLocks noChangeArrowheads="1"/>
          </p:cNvSpPr>
          <p:nvPr/>
        </p:nvSpPr>
        <p:spPr bwMode="auto">
          <a:xfrm>
            <a:off x="0" y="2286000"/>
            <a:ext cx="89154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 eaLnBrk="1" hangingPunct="1">
              <a:spcBef>
                <a:spcPct val="50000"/>
              </a:spcBef>
            </a:pPr>
            <a:r>
              <a:rPr lang="en-US" sz="2400">
                <a:latin typeface=".VnTime" pitchFamily="34" charset="0"/>
              </a:rPr>
              <a:t>         V× sao §¶ng vµ B¸c Hå l¹i x¸c ®Þnh ®©y lµ thêi c¬ ngµn n¨m cã mét cho c¸ch m¹ng ViÖt Nam?</a:t>
            </a:r>
          </a:p>
        </p:txBody>
      </p:sp>
      <p:sp>
        <p:nvSpPr>
          <p:cNvPr id="9230" name="Rectangle 15"/>
          <p:cNvSpPr>
            <a:spLocks noChangeArrowheads="1"/>
          </p:cNvSpPr>
          <p:nvPr/>
        </p:nvSpPr>
        <p:spPr bwMode="auto">
          <a:xfrm>
            <a:off x="2463800" y="1112838"/>
            <a:ext cx="38893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i="1" u="sng">
                <a:solidFill>
                  <a:srgbClr val="0000CC"/>
                </a:solidFill>
                <a:latin typeface=".VnTime" pitchFamily="34" charset="0"/>
              </a:rPr>
              <a:t>TiÕt 9</a:t>
            </a:r>
            <a:r>
              <a:rPr lang="en-US" sz="2400">
                <a:solidFill>
                  <a:srgbClr val="0000CC"/>
                </a:solidFill>
                <a:latin typeface=".VnTime" pitchFamily="34" charset="0"/>
              </a:rPr>
              <a:t>:</a:t>
            </a:r>
            <a:r>
              <a:rPr lang="en-US" sz="1600"/>
              <a:t> </a:t>
            </a:r>
            <a:r>
              <a:rPr lang="en-US" sz="2000">
                <a:solidFill>
                  <a:srgbClr val="0000CC"/>
                </a:solidFill>
                <a:latin typeface=".VnTimeH" pitchFamily="34" charset="0"/>
              </a:rPr>
              <a:t>C¸ch m¹ng mïa thu</a:t>
            </a:r>
          </a:p>
        </p:txBody>
      </p:sp>
      <p:sp>
        <p:nvSpPr>
          <p:cNvPr id="342032" name="Text Box 16"/>
          <p:cNvSpPr txBox="1">
            <a:spLocks noChangeArrowheads="1"/>
          </p:cNvSpPr>
          <p:nvPr/>
        </p:nvSpPr>
        <p:spPr bwMode="auto">
          <a:xfrm>
            <a:off x="0" y="2209800"/>
            <a:ext cx="8915400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 eaLnBrk="1" hangingPunct="1">
              <a:spcBef>
                <a:spcPct val="50000"/>
              </a:spcBef>
            </a:pPr>
            <a:r>
              <a:rPr lang="en-US" sz="2400">
                <a:latin typeface=".VnTime" pitchFamily="34" charset="0"/>
              </a:rPr>
              <a:t>         Gi÷a th¸ng 8 n¨m 1945, NhËt ®Çu hµng ®ång minh v« ®iÒu kiÖn, qu©n NhËt ë ViÖt Nam còng suy yÕu ®i rÊt nhiÒu, chíp thêi c¬ ngµn n¨m cã mét, §¶ng vµ B¸c Hå ®· ra lÖnh toµn d©n khëi nghÜa.</a:t>
            </a:r>
          </a:p>
          <a:p>
            <a:pPr marL="342900" indent="-342900" algn="l" eaLnBrk="1" hangingPunct="1">
              <a:spcBef>
                <a:spcPct val="50000"/>
              </a:spcBef>
            </a:pPr>
            <a:endParaRPr lang="en-US" sz="2400">
              <a:latin typeface=".VnTime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420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3420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20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420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420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420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2030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z="4000" smtClean="0"/>
          </a:p>
        </p:txBody>
      </p:sp>
      <p:pic>
        <p:nvPicPr>
          <p:cNvPr id="10243" name="Picture 3" descr="HCM46"/>
          <p:cNvPicPr>
            <a:picLocks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8839200" cy="6923088"/>
          </a:xfrm>
          <a:noFill/>
        </p:spPr>
      </p:pic>
      <p:sp>
        <p:nvSpPr>
          <p:cNvPr id="10244" name="Rectangle 5"/>
          <p:cNvSpPr>
            <a:spLocks noChangeArrowheads="1"/>
          </p:cNvSpPr>
          <p:nvPr/>
        </p:nvSpPr>
        <p:spPr bwMode="auto">
          <a:xfrm>
            <a:off x="5562600" y="0"/>
            <a:ext cx="3581400" cy="68580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0245" name="Rectangle 6"/>
          <p:cNvSpPr>
            <a:spLocks noChangeArrowheads="1"/>
          </p:cNvSpPr>
          <p:nvPr/>
        </p:nvSpPr>
        <p:spPr bwMode="auto">
          <a:xfrm>
            <a:off x="5562600" y="914400"/>
            <a:ext cx="3581400" cy="45243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solidFill>
                  <a:srgbClr val="FF0000"/>
                </a:solidFill>
                <a:latin typeface=".VnTime" pitchFamily="34" charset="0"/>
              </a:rPr>
              <a:t>B¸c Hå Nãi: </a:t>
            </a:r>
            <a:r>
              <a:rPr lang="en-US" sz="3600">
                <a:solidFill>
                  <a:srgbClr val="FF0000"/>
                </a:solidFill>
                <a:latin typeface=".VnTimeH" pitchFamily="34" charset="0"/>
              </a:rPr>
              <a:t>“</a:t>
            </a:r>
            <a:r>
              <a:rPr lang="en-US" sz="3600">
                <a:solidFill>
                  <a:srgbClr val="FF0000"/>
                </a:solidFill>
                <a:latin typeface=".VnTime" pitchFamily="34" charset="0"/>
              </a:rPr>
              <a:t> Dï hi sinh tíi ®©u, dï  ph¶i ®èt ch¸y c¶ d·y Tr­êng S¬n còng c­¬ng quyÕt giµnh cho ®­îc ®éc lËp </a:t>
            </a:r>
            <a:r>
              <a:rPr lang="en-US" sz="3600">
                <a:solidFill>
                  <a:srgbClr val="FF0000"/>
                </a:solidFill>
                <a:latin typeface=".VnTimeH" pitchFamily="34" charset="0"/>
              </a:rPr>
              <a:t>”</a:t>
            </a:r>
            <a:endParaRPr lang="en-US" sz="3600">
              <a:solidFill>
                <a:srgbClr val="FFFF00"/>
              </a:solidFill>
              <a:latin typeface=".VnTimeH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381000" y="6324600"/>
            <a:ext cx="838200" cy="152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67" name="Rectangle 4"/>
          <p:cNvSpPr>
            <a:spLocks noChangeArrowheads="1"/>
          </p:cNvSpPr>
          <p:nvPr/>
        </p:nvSpPr>
        <p:spPr bwMode="auto">
          <a:xfrm>
            <a:off x="4221163" y="471488"/>
            <a:ext cx="11620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u="sng">
                <a:solidFill>
                  <a:srgbClr val="0000CC"/>
                </a:solidFill>
                <a:latin typeface=".VnTime" pitchFamily="34" charset="0"/>
              </a:rPr>
              <a:t>lÞch sö</a:t>
            </a:r>
          </a:p>
        </p:txBody>
      </p:sp>
      <p:sp>
        <p:nvSpPr>
          <p:cNvPr id="11268" name="Text Box 5"/>
          <p:cNvSpPr txBox="1">
            <a:spLocks noChangeArrowheads="1"/>
          </p:cNvSpPr>
          <p:nvPr/>
        </p:nvSpPr>
        <p:spPr bwMode="auto">
          <a:xfrm>
            <a:off x="228600" y="1370013"/>
            <a:ext cx="8915400" cy="1220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 eaLnBrk="1" hangingPunct="1">
              <a:spcBef>
                <a:spcPct val="50000"/>
              </a:spcBef>
            </a:pPr>
            <a:r>
              <a:rPr lang="en-US" sz="3200">
                <a:latin typeface=".VnTime" pitchFamily="34" charset="0"/>
              </a:rPr>
              <a:t>  </a:t>
            </a:r>
            <a:r>
              <a:rPr lang="en-US" sz="2800">
                <a:solidFill>
                  <a:srgbClr val="0000FF"/>
                </a:solidFill>
                <a:latin typeface=".VnTime" pitchFamily="34" charset="0"/>
              </a:rPr>
              <a:t>1. Thêi c¬ c¸ch m¹ng:</a:t>
            </a:r>
            <a:r>
              <a:rPr lang="en-US" sz="2800">
                <a:latin typeface=".VnTime" pitchFamily="34" charset="0"/>
              </a:rPr>
              <a:t> </a:t>
            </a:r>
          </a:p>
          <a:p>
            <a:pPr marL="342900" indent="-342900" algn="l" eaLnBrk="1" hangingPunct="1">
              <a:spcBef>
                <a:spcPct val="50000"/>
              </a:spcBef>
            </a:pPr>
            <a:endParaRPr lang="en-US" sz="2800">
              <a:latin typeface=".VnTime" pitchFamily="34" charset="0"/>
            </a:endParaRPr>
          </a:p>
        </p:txBody>
      </p:sp>
      <p:sp>
        <p:nvSpPr>
          <p:cNvPr id="11269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1270" name="Text Box 7"/>
          <p:cNvSpPr txBox="1">
            <a:spLocks noChangeArrowheads="1"/>
          </p:cNvSpPr>
          <p:nvPr/>
        </p:nvSpPr>
        <p:spPr bwMode="auto">
          <a:xfrm>
            <a:off x="152400" y="2133600"/>
            <a:ext cx="5791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endParaRPr lang="en-US" sz="2800">
              <a:latin typeface=".VnTime" pitchFamily="34" charset="0"/>
            </a:endParaRPr>
          </a:p>
        </p:txBody>
      </p:sp>
      <p:sp>
        <p:nvSpPr>
          <p:cNvPr id="11271" name="Rectangle 8"/>
          <p:cNvSpPr>
            <a:spLocks noChangeArrowheads="1"/>
          </p:cNvSpPr>
          <p:nvPr/>
        </p:nvSpPr>
        <p:spPr bwMode="auto">
          <a:xfrm>
            <a:off x="0" y="0"/>
            <a:ext cx="76200" cy="6858000"/>
          </a:xfrm>
          <a:prstGeom prst="rect">
            <a:avLst/>
          </a:prstGeom>
          <a:gradFill rotWithShape="1">
            <a:gsLst>
              <a:gs pos="0">
                <a:srgbClr val="FFFF99">
                  <a:alpha val="40999"/>
                </a:srgbClr>
              </a:gs>
              <a:gs pos="100000">
                <a:srgbClr val="660033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2" name="Rectangle 9"/>
          <p:cNvSpPr>
            <a:spLocks noChangeArrowheads="1"/>
          </p:cNvSpPr>
          <p:nvPr/>
        </p:nvSpPr>
        <p:spPr bwMode="auto">
          <a:xfrm>
            <a:off x="9067800" y="0"/>
            <a:ext cx="76200" cy="6858000"/>
          </a:xfrm>
          <a:prstGeom prst="rect">
            <a:avLst/>
          </a:prstGeom>
          <a:gradFill rotWithShape="1">
            <a:gsLst>
              <a:gs pos="0">
                <a:srgbClr val="FFFF99">
                  <a:alpha val="40999"/>
                </a:srgbClr>
              </a:gs>
              <a:gs pos="100000">
                <a:srgbClr val="660033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3" name="Rectangle 10"/>
          <p:cNvSpPr>
            <a:spLocks noChangeArrowheads="1"/>
          </p:cNvSpPr>
          <p:nvPr/>
        </p:nvSpPr>
        <p:spPr bwMode="auto">
          <a:xfrm>
            <a:off x="0" y="6781800"/>
            <a:ext cx="9144000" cy="76200"/>
          </a:xfrm>
          <a:prstGeom prst="rect">
            <a:avLst/>
          </a:prstGeom>
          <a:gradFill rotWithShape="1">
            <a:gsLst>
              <a:gs pos="0">
                <a:srgbClr val="FFFF99">
                  <a:alpha val="40999"/>
                </a:srgbClr>
              </a:gs>
              <a:gs pos="100000">
                <a:srgbClr val="66003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4" name="AutoShape 11"/>
          <p:cNvSpPr>
            <a:spLocks noChangeArrowheads="1"/>
          </p:cNvSpPr>
          <p:nvPr/>
        </p:nvSpPr>
        <p:spPr bwMode="auto">
          <a:xfrm>
            <a:off x="0" y="76200"/>
            <a:ext cx="609600" cy="533400"/>
          </a:xfrm>
          <a:prstGeom prst="star8">
            <a:avLst>
              <a:gd name="adj" fmla="val 38250"/>
            </a:avLst>
          </a:prstGeom>
          <a:gradFill rotWithShape="1">
            <a:gsLst>
              <a:gs pos="0">
                <a:srgbClr val="FFFFFF"/>
              </a:gs>
              <a:gs pos="100000">
                <a:srgbClr val="FF00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5" name="Rectangle 12"/>
          <p:cNvSpPr>
            <a:spLocks noChangeArrowheads="1"/>
          </p:cNvSpPr>
          <p:nvPr/>
        </p:nvSpPr>
        <p:spPr bwMode="auto">
          <a:xfrm>
            <a:off x="0" y="-38100"/>
            <a:ext cx="9144000" cy="76200"/>
          </a:xfrm>
          <a:prstGeom prst="rect">
            <a:avLst/>
          </a:prstGeom>
          <a:gradFill rotWithShape="1">
            <a:gsLst>
              <a:gs pos="0">
                <a:srgbClr val="FFFF99">
                  <a:alpha val="40999"/>
                </a:srgbClr>
              </a:gs>
              <a:gs pos="100000">
                <a:srgbClr val="66003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6" name="Text Box 13"/>
          <p:cNvSpPr txBox="1">
            <a:spLocks noChangeArrowheads="1"/>
          </p:cNvSpPr>
          <p:nvPr/>
        </p:nvSpPr>
        <p:spPr bwMode="auto">
          <a:xfrm flipV="1">
            <a:off x="228600" y="2895600"/>
            <a:ext cx="8915400" cy="116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 eaLnBrk="1" hangingPunct="1">
              <a:spcBef>
                <a:spcPct val="50000"/>
              </a:spcBef>
            </a:pPr>
            <a:r>
              <a:rPr lang="en-US" sz="2800">
                <a:latin typeface=".VnTime" pitchFamily="34" charset="0"/>
              </a:rPr>
              <a:t> </a:t>
            </a:r>
          </a:p>
          <a:p>
            <a:pPr marL="342900" indent="-342900" algn="l" eaLnBrk="1" hangingPunct="1">
              <a:spcBef>
                <a:spcPct val="50000"/>
              </a:spcBef>
            </a:pPr>
            <a:endParaRPr lang="en-US" sz="2800">
              <a:latin typeface=".VnTime" pitchFamily="34" charset="0"/>
            </a:endParaRPr>
          </a:p>
        </p:txBody>
      </p:sp>
      <p:sp>
        <p:nvSpPr>
          <p:cNvPr id="11277" name="Text Box 14"/>
          <p:cNvSpPr txBox="1">
            <a:spLocks noChangeArrowheads="1"/>
          </p:cNvSpPr>
          <p:nvPr/>
        </p:nvSpPr>
        <p:spPr bwMode="auto">
          <a:xfrm>
            <a:off x="0" y="2286000"/>
            <a:ext cx="8915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 eaLnBrk="1" hangingPunct="1">
              <a:spcBef>
                <a:spcPct val="50000"/>
              </a:spcBef>
            </a:pPr>
            <a:r>
              <a:rPr lang="en-US" sz="2800">
                <a:latin typeface=".VnTime" pitchFamily="34" charset="0"/>
              </a:rPr>
              <a:t>         </a:t>
            </a:r>
          </a:p>
        </p:txBody>
      </p:sp>
      <p:sp>
        <p:nvSpPr>
          <p:cNvPr id="11278" name="Rectangle 15"/>
          <p:cNvSpPr>
            <a:spLocks noChangeArrowheads="1"/>
          </p:cNvSpPr>
          <p:nvPr/>
        </p:nvSpPr>
        <p:spPr bwMode="auto">
          <a:xfrm>
            <a:off x="2471738" y="990600"/>
            <a:ext cx="45624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i="1" u="sng">
                <a:solidFill>
                  <a:srgbClr val="0000CC"/>
                </a:solidFill>
                <a:latin typeface=".VnTime" pitchFamily="34" charset="0"/>
              </a:rPr>
              <a:t>TiÕt 9</a:t>
            </a:r>
            <a:r>
              <a:rPr lang="en-US" sz="2400">
                <a:solidFill>
                  <a:srgbClr val="0000CC"/>
                </a:solidFill>
                <a:latin typeface=".VnTime" pitchFamily="34" charset="0"/>
              </a:rPr>
              <a:t>:</a:t>
            </a:r>
            <a:r>
              <a:rPr lang="en-US"/>
              <a:t> </a:t>
            </a:r>
            <a:r>
              <a:rPr lang="en-US" sz="2400">
                <a:solidFill>
                  <a:srgbClr val="0000CC"/>
                </a:solidFill>
                <a:latin typeface=".VnTimeH" pitchFamily="34" charset="0"/>
              </a:rPr>
              <a:t>C¸ch m¹ng mïa thu</a:t>
            </a:r>
          </a:p>
        </p:txBody>
      </p:sp>
      <p:sp>
        <p:nvSpPr>
          <p:cNvPr id="307216" name="Text Box 16"/>
          <p:cNvSpPr txBox="1">
            <a:spLocks noChangeArrowheads="1"/>
          </p:cNvSpPr>
          <p:nvPr/>
        </p:nvSpPr>
        <p:spPr bwMode="auto">
          <a:xfrm>
            <a:off x="228600" y="1827213"/>
            <a:ext cx="8915400" cy="1220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 eaLnBrk="1" hangingPunct="1">
              <a:spcBef>
                <a:spcPct val="50000"/>
              </a:spcBef>
            </a:pPr>
            <a:r>
              <a:rPr lang="en-US" sz="3200">
                <a:latin typeface=".VnTime" pitchFamily="34" charset="0"/>
              </a:rPr>
              <a:t>  </a:t>
            </a:r>
            <a:r>
              <a:rPr lang="en-US" sz="2800">
                <a:solidFill>
                  <a:srgbClr val="0000FF"/>
                </a:solidFill>
                <a:latin typeface=".VnTime" pitchFamily="34" charset="0"/>
              </a:rPr>
              <a:t>2. Khëi nghÜa giµnh chÝnh quyÒn</a:t>
            </a:r>
          </a:p>
          <a:p>
            <a:pPr marL="342900" indent="-342900" algn="l" eaLnBrk="1" hangingPunct="1">
              <a:spcBef>
                <a:spcPct val="50000"/>
              </a:spcBef>
            </a:pPr>
            <a:endParaRPr lang="en-US" sz="2800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11280" name="Text Box 18"/>
          <p:cNvSpPr txBox="1">
            <a:spLocks noChangeArrowheads="1"/>
          </p:cNvSpPr>
          <p:nvPr/>
        </p:nvSpPr>
        <p:spPr bwMode="auto">
          <a:xfrm>
            <a:off x="-228600" y="2330450"/>
            <a:ext cx="9448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 eaLnBrk="1" hangingPunct="1">
              <a:spcBef>
                <a:spcPct val="50000"/>
              </a:spcBef>
            </a:pPr>
            <a:r>
              <a:rPr lang="en-US" sz="2800">
                <a:latin typeface=".VnTime" pitchFamily="34" charset="0"/>
              </a:rPr>
              <a:t>      </a:t>
            </a:r>
          </a:p>
        </p:txBody>
      </p:sp>
      <p:sp>
        <p:nvSpPr>
          <p:cNvPr id="307217" name="Text Box 17"/>
          <p:cNvSpPr txBox="1">
            <a:spLocks noChangeArrowheads="1"/>
          </p:cNvSpPr>
          <p:nvPr/>
        </p:nvSpPr>
        <p:spPr bwMode="auto">
          <a:xfrm>
            <a:off x="0" y="2376488"/>
            <a:ext cx="8915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 eaLnBrk="1" hangingPunct="1">
              <a:spcBef>
                <a:spcPct val="50000"/>
              </a:spcBef>
            </a:pPr>
            <a:r>
              <a:rPr lang="en-US" sz="2800">
                <a:latin typeface=".VnTime" pitchFamily="34" charset="0"/>
              </a:rPr>
              <a:t> </a:t>
            </a:r>
            <a:r>
              <a:rPr lang="en-US" sz="2800">
                <a:solidFill>
                  <a:srgbClr val="0000FF"/>
                </a:solidFill>
                <a:latin typeface=".VnTime" pitchFamily="34" charset="0"/>
              </a:rPr>
              <a:t>* Khëi nghÜa ë Hµ Néi ngµy 19 – 8 -1945</a:t>
            </a:r>
          </a:p>
        </p:txBody>
      </p:sp>
      <p:pic>
        <p:nvPicPr>
          <p:cNvPr id="307221" name="Picture 21" descr="vietnam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48375" y="2743200"/>
            <a:ext cx="3095625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32" name="AutoShape 32"/>
          <p:cNvSpPr>
            <a:spLocks noChangeArrowheads="1"/>
          </p:cNvSpPr>
          <p:nvPr/>
        </p:nvSpPr>
        <p:spPr bwMode="auto">
          <a:xfrm>
            <a:off x="6934200" y="3048000"/>
            <a:ext cx="228600" cy="152400"/>
          </a:xfrm>
          <a:prstGeom prst="star5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2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7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07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350212" name="Picture 4" descr="avatar">
            <a:hlinkClick r:id="rId2"/>
          </p:cNvPr>
          <p:cNvPicPr>
            <a:picLocks noChangeAspect="1" noChangeArrowheads="1"/>
          </p:cNvPicPr>
          <p:nvPr>
            <p:ph type="body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0" y="0"/>
            <a:ext cx="9144000" cy="5486400"/>
          </a:xfrm>
        </p:spPr>
      </p:pic>
      <p:sp>
        <p:nvSpPr>
          <p:cNvPr id="350213" name="Text Box 5"/>
          <p:cNvSpPr txBox="1">
            <a:spLocks noChangeArrowheads="1"/>
          </p:cNvSpPr>
          <p:nvPr/>
        </p:nvSpPr>
        <p:spPr bwMode="auto">
          <a:xfrm>
            <a:off x="0" y="5486400"/>
            <a:ext cx="9448800" cy="10668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 eaLnBrk="1" hangingPunct="1">
              <a:spcBef>
                <a:spcPct val="50000"/>
              </a:spcBef>
            </a:pPr>
            <a:r>
              <a:rPr lang="en-US" sz="2800">
                <a:latin typeface=".VnTime" pitchFamily="34" charset="0"/>
              </a:rPr>
              <a:t>      </a:t>
            </a:r>
            <a:r>
              <a:rPr lang="en-US" sz="3200">
                <a:latin typeface=".VnTime" pitchFamily="34" charset="0"/>
              </a:rPr>
              <a:t>Ngµy 18-8-1945, c¶ Hµ Néi xuÊt hiÖn cê ®á sao vµng, trµn ngËp khÝ thÕ c¸ch m¹ng.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50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502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502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502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z="4000" smtClean="0"/>
          </a:p>
        </p:txBody>
      </p:sp>
      <p:pic>
        <p:nvPicPr>
          <p:cNvPr id="13315" name="Picture 4" descr="dff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3810000"/>
          </a:xfrm>
          <a:prstGeom prst="rect">
            <a:avLst/>
          </a:prstGeom>
          <a:solidFill>
            <a:srgbClr val="00FFCC"/>
          </a:solidFill>
          <a:ln w="9525">
            <a:noFill/>
            <a:miter lim="800000"/>
            <a:headEnd/>
            <a:tailEnd/>
          </a:ln>
        </p:spPr>
      </p:pic>
      <p:sp>
        <p:nvSpPr>
          <p:cNvPr id="13316" name="Text Box 9"/>
          <p:cNvSpPr txBox="1">
            <a:spLocks noChangeArrowheads="1"/>
          </p:cNvSpPr>
          <p:nvPr/>
        </p:nvSpPr>
        <p:spPr bwMode="auto">
          <a:xfrm>
            <a:off x="0" y="3810000"/>
            <a:ext cx="9144000" cy="2308225"/>
          </a:xfrm>
          <a:prstGeom prst="rect">
            <a:avLst/>
          </a:prstGeom>
          <a:solidFill>
            <a:schemeClr val="accent1"/>
          </a:solid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>
                <a:latin typeface=".VnTime" pitchFamily="34" charset="0"/>
              </a:rPr>
              <a:t>S¸ng ngµy 19-8-1945, hµng chôc v¹n nh©n d©n Hµ Néi xuèng ®­êng biÓu d­¬ng lùc l­îng. ĐÕn tr­a, ®¹i diÖn uû ban khëi nghÜa ®äc lêi kªu gäi khëi nghÜa giµnh chÝnh quyÒn. Ngay sau ®ã, cuéc mÝt tinh biÕn thµnh cuéc biÓu t×nh vò trang c­íp chÝnh quyÒn. QuÇn chóng víi sù hç trî cña c¸c ®éi tù vÖ chiÕn ®Êu ®· x«ng vµo chiÕm c¸c c¬ quan ®Çu n·o cña kÎ thï.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14339" name="Picture 4" descr="e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0" name="Text Box 5"/>
          <p:cNvSpPr txBox="1">
            <a:spLocks noChangeArrowheads="1"/>
          </p:cNvSpPr>
          <p:nvPr/>
        </p:nvSpPr>
        <p:spPr bwMode="auto">
          <a:xfrm>
            <a:off x="0" y="5902325"/>
            <a:ext cx="9144000" cy="955675"/>
          </a:xfrm>
          <a:prstGeom prst="rect">
            <a:avLst/>
          </a:prstGeom>
          <a:solidFill>
            <a:schemeClr val="accent1"/>
          </a:solidFill>
          <a:ln w="9525" algn="ctr">
            <a:solidFill>
              <a:srgbClr val="00FFCC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.VnTime" pitchFamily="34" charset="0"/>
              </a:rPr>
              <a:t>    </a:t>
            </a:r>
            <a:r>
              <a:rPr lang="en-US" sz="2800">
                <a:latin typeface=".VnTime" pitchFamily="34" charset="0"/>
              </a:rPr>
              <a:t>Đoµn biÓu tinh kÐo ®Õn Phñ Kh©m sai, lÝnh B¶o an ë ®©y ®· ®­îc lÖnh s·n sµng næ sóng.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rgbClr val="FFFFFF"/>
            </a:gs>
            <a:gs pos="100000">
              <a:srgbClr val="FF7DD4"/>
            </a:gs>
          </a:gsLst>
          <a:path path="rect">
            <a:fillToRect l="50000" t="50000" r="50000" b="50000"/>
          </a:path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rgbClr val="FFFFFF"/>
            </a:gs>
            <a:gs pos="100000">
              <a:srgbClr val="FF7DD4"/>
            </a:gs>
          </a:gsLst>
          <a:path path="rect">
            <a:fillToRect l="50000" t="50000" r="50000" b="50000"/>
          </a:path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rgbClr val="FFFFFF"/>
            </a:gs>
            <a:gs pos="100000">
              <a:srgbClr val="FF7DD4"/>
            </a:gs>
          </a:gsLst>
          <a:path path="rect">
            <a:fillToRect l="50000" t="50000" r="50000" b="50000"/>
          </a:path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rgbClr val="FFFFFF"/>
            </a:gs>
            <a:gs pos="100000">
              <a:srgbClr val="FF7DD4"/>
            </a:gs>
          </a:gsLst>
          <a:path path="rect">
            <a:fillToRect l="50000" t="50000" r="50000" b="50000"/>
          </a:path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Fireworks">
  <a:themeElements>
    <a:clrScheme name="Fireworks 1">
      <a:dk1>
        <a:srgbClr val="AF273E"/>
      </a:dk1>
      <a:lt1>
        <a:srgbClr val="FFCC00"/>
      </a:lt1>
      <a:dk2>
        <a:srgbClr val="000000"/>
      </a:dk2>
      <a:lt2>
        <a:srgbClr val="FFFFFF"/>
      </a:lt2>
      <a:accent1>
        <a:srgbClr val="FF8B17"/>
      </a:accent1>
      <a:accent2>
        <a:srgbClr val="FFE103"/>
      </a:accent2>
      <a:accent3>
        <a:srgbClr val="AAAAAA"/>
      </a:accent3>
      <a:accent4>
        <a:srgbClr val="DAAE00"/>
      </a:accent4>
      <a:accent5>
        <a:srgbClr val="FFC4AB"/>
      </a:accent5>
      <a:accent6>
        <a:srgbClr val="E7CC02"/>
      </a:accent6>
      <a:hlink>
        <a:srgbClr val="FF3399"/>
      </a:hlink>
      <a:folHlink>
        <a:srgbClr val="FE1F08"/>
      </a:folHlink>
    </a:clrScheme>
    <a:fontScheme name="Fireworks">
      <a:majorFont>
        <a:latin typeface="Arial Black"/>
        <a:ea typeface=""/>
        <a:cs typeface="Arial"/>
      </a:majorFont>
      <a:minorFont>
        <a:latin typeface="Arial Black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rgbClr val="FFFFFF"/>
            </a:gs>
            <a:gs pos="100000">
              <a:srgbClr val="FF7DD4"/>
            </a:gs>
          </a:gsLst>
          <a:path path="rect">
            <a:fillToRect l="50000" t="50000" r="50000" b="50000"/>
          </a:path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rgbClr val="FFFFFF"/>
            </a:gs>
            <a:gs pos="100000">
              <a:srgbClr val="FF7DD4"/>
            </a:gs>
          </a:gsLst>
          <a:path path="rect">
            <a:fillToRect l="50000" t="50000" r="50000" b="50000"/>
          </a:path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Fireworks 1">
        <a:dk1>
          <a:srgbClr val="AF273E"/>
        </a:dk1>
        <a:lt1>
          <a:srgbClr val="FFCC00"/>
        </a:lt1>
        <a:dk2>
          <a:srgbClr val="000000"/>
        </a:dk2>
        <a:lt2>
          <a:srgbClr val="FFFFFF"/>
        </a:lt2>
        <a:accent1>
          <a:srgbClr val="FF8B17"/>
        </a:accent1>
        <a:accent2>
          <a:srgbClr val="FFE103"/>
        </a:accent2>
        <a:accent3>
          <a:srgbClr val="AAAAAA"/>
        </a:accent3>
        <a:accent4>
          <a:srgbClr val="DAAE00"/>
        </a:accent4>
        <a:accent5>
          <a:srgbClr val="FFC4AB"/>
        </a:accent5>
        <a:accent6>
          <a:srgbClr val="E7CC02"/>
        </a:accent6>
        <a:hlink>
          <a:srgbClr val="FF3399"/>
        </a:hlink>
        <a:folHlink>
          <a:srgbClr val="FE1F0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2">
        <a:dk1>
          <a:srgbClr val="0000A4"/>
        </a:dk1>
        <a:lt1>
          <a:srgbClr val="CCFFFF"/>
        </a:lt1>
        <a:dk2>
          <a:srgbClr val="000066"/>
        </a:dk2>
        <a:lt2>
          <a:srgbClr val="00FFFF"/>
        </a:lt2>
        <a:accent1>
          <a:srgbClr val="51B2E3"/>
        </a:accent1>
        <a:accent2>
          <a:srgbClr val="04E8AC"/>
        </a:accent2>
        <a:accent3>
          <a:srgbClr val="AAAAB8"/>
        </a:accent3>
        <a:accent4>
          <a:srgbClr val="AEDADA"/>
        </a:accent4>
        <a:accent5>
          <a:srgbClr val="B3D5EF"/>
        </a:accent5>
        <a:accent6>
          <a:srgbClr val="03D29B"/>
        </a:accent6>
        <a:hlink>
          <a:srgbClr val="FF3399"/>
        </a:hlink>
        <a:folHlink>
          <a:srgbClr val="8F5FD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3">
        <a:dk1>
          <a:srgbClr val="9F237F"/>
        </a:dk1>
        <a:lt1>
          <a:srgbClr val="FFCC00"/>
        </a:lt1>
        <a:dk2>
          <a:srgbClr val="000000"/>
        </a:dk2>
        <a:lt2>
          <a:srgbClr val="FFFFFF"/>
        </a:lt2>
        <a:accent1>
          <a:srgbClr val="39A6DD"/>
        </a:accent1>
        <a:accent2>
          <a:srgbClr val="FF03E7"/>
        </a:accent2>
        <a:accent3>
          <a:srgbClr val="AAAAAA"/>
        </a:accent3>
        <a:accent4>
          <a:srgbClr val="DAAE00"/>
        </a:accent4>
        <a:accent5>
          <a:srgbClr val="AED0EB"/>
        </a:accent5>
        <a:accent6>
          <a:srgbClr val="E702D1"/>
        </a:accent6>
        <a:hlink>
          <a:srgbClr val="FF3399"/>
        </a:hlink>
        <a:folHlink>
          <a:srgbClr val="753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4">
        <a:dk1>
          <a:srgbClr val="00603B"/>
        </a:dk1>
        <a:lt1>
          <a:srgbClr val="FFCC00"/>
        </a:lt1>
        <a:dk2>
          <a:srgbClr val="000000"/>
        </a:dk2>
        <a:lt2>
          <a:srgbClr val="FFFFFF"/>
        </a:lt2>
        <a:accent1>
          <a:srgbClr val="39A6DD"/>
        </a:accent1>
        <a:accent2>
          <a:srgbClr val="07FB18"/>
        </a:accent2>
        <a:accent3>
          <a:srgbClr val="AAAAAA"/>
        </a:accent3>
        <a:accent4>
          <a:srgbClr val="DAAE00"/>
        </a:accent4>
        <a:accent5>
          <a:srgbClr val="AED0EB"/>
        </a:accent5>
        <a:accent6>
          <a:srgbClr val="06E315"/>
        </a:accent6>
        <a:hlink>
          <a:srgbClr val="FF3399"/>
        </a:hlink>
        <a:folHlink>
          <a:srgbClr val="753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5">
        <a:dk1>
          <a:srgbClr val="FF6600"/>
        </a:dk1>
        <a:lt1>
          <a:srgbClr val="FFFFFF"/>
        </a:lt1>
        <a:dk2>
          <a:srgbClr val="003366"/>
        </a:dk2>
        <a:lt2>
          <a:srgbClr val="FFFFFF"/>
        </a:lt2>
        <a:accent1>
          <a:srgbClr val="FF99FF"/>
        </a:accent1>
        <a:accent2>
          <a:srgbClr val="FFFF99"/>
        </a:accent2>
        <a:accent3>
          <a:srgbClr val="AAADB8"/>
        </a:accent3>
        <a:accent4>
          <a:srgbClr val="DADADA"/>
        </a:accent4>
        <a:accent5>
          <a:srgbClr val="FFCAFF"/>
        </a:accent5>
        <a:accent6>
          <a:srgbClr val="E7E78A"/>
        </a:accent6>
        <a:hlink>
          <a:srgbClr val="FF33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6">
        <a:dk1>
          <a:srgbClr val="000000"/>
        </a:dk1>
        <a:lt1>
          <a:srgbClr val="FFFFFF"/>
        </a:lt1>
        <a:dk2>
          <a:srgbClr val="993366"/>
        </a:dk2>
        <a:lt2>
          <a:srgbClr val="CCFFFF"/>
        </a:lt2>
        <a:accent1>
          <a:srgbClr val="CCECFF"/>
        </a:accent1>
        <a:accent2>
          <a:srgbClr val="FFFF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E7E78A"/>
        </a:accent6>
        <a:hlink>
          <a:srgbClr val="FFCCFF"/>
        </a:hlink>
        <a:folHlink>
          <a:srgbClr val="FFCC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4997</TotalTime>
  <Words>1381</Words>
  <Application>Microsoft PowerPoint</Application>
  <PresentationFormat>On-screen Show (4:3)</PresentationFormat>
  <Paragraphs>154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23</vt:i4>
      </vt:variant>
    </vt:vector>
  </HeadingPairs>
  <TitlesOfParts>
    <vt:vector size="34" baseType="lpstr">
      <vt:lpstr>Verdana</vt:lpstr>
      <vt:lpstr>Arial</vt:lpstr>
      <vt:lpstr>Garamond</vt:lpstr>
      <vt:lpstr>Wingdings</vt:lpstr>
      <vt:lpstr>Arial Black</vt:lpstr>
      <vt:lpstr>Times New Roman</vt:lpstr>
      <vt:lpstr>.VnTime</vt:lpstr>
      <vt:lpstr>.VnTimeH</vt:lpstr>
      <vt:lpstr>Edge</vt:lpstr>
      <vt:lpstr>Default Design</vt:lpstr>
      <vt:lpstr>Fireworks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HangDuc</dc:creator>
  <cp:lastModifiedBy>CSTeam</cp:lastModifiedBy>
  <cp:revision>275</cp:revision>
  <dcterms:created xsi:type="dcterms:W3CDTF">2005-07-10T17:04:07Z</dcterms:created>
  <dcterms:modified xsi:type="dcterms:W3CDTF">2016-06-30T02:40:25Z</dcterms:modified>
</cp:coreProperties>
</file>