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7" r:id="rId3"/>
    <p:sldId id="258" r:id="rId4"/>
    <p:sldId id="259" r:id="rId5"/>
    <p:sldId id="260" r:id="rId6"/>
    <p:sldId id="261" r:id="rId7"/>
    <p:sldId id="263" r:id="rId8"/>
    <p:sldId id="264" r:id="rId9"/>
    <p:sldId id="262" r:id="rId10"/>
    <p:sldId id="256" r:id="rId11"/>
    <p:sldId id="266" r:id="rId12"/>
    <p:sldId id="267" r:id="rId13"/>
    <p:sldId id="268" r:id="rId14"/>
    <p:sldId id="270" r:id="rId15"/>
    <p:sldId id="269" r:id="rId16"/>
    <p:sldId id="272"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9900"/>
    <a:srgbClr val="D60093"/>
    <a:srgbClr val="0000FF"/>
    <a:srgbClr val="FF0000"/>
    <a:srgbClr val="FF0066"/>
    <a:srgbClr val="66CCFF"/>
    <a:srgbClr val="FFCCFF"/>
    <a:srgbClr val="FF99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70762ED-6422-4E40-8ECF-8AC46ACB069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0CE3A69-1F59-4A78-9290-2FB874EA538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9D7159-0B24-4C52-8774-724ADF9E195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6773F1-E525-4B15-A0C4-D50A5DBAADD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5C578F-4D71-4DFE-A93B-FDF4225040B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C0A194-6350-4305-8337-EABD4797D90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6C705B8-4856-43AF-87D7-EE7007C777D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65206B1-C57B-4097-B81A-9035EF8F4B3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6781A52-B0C0-4A96-A8D9-596D760EC03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A43DE98-ED46-4B42-87C3-0116E7BC0D3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0515087-C13E-40C8-95F3-CBAC38CAE67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F0A9D0B-D908-423F-98E3-00888FF2E1A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gif"/><Relationship Id="rId7" Type="http://schemas.openxmlformats.org/officeDocument/2006/relationships/image" Target="../media/image5.gi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4.gif"/><Relationship Id="rId4" Type="http://schemas.openxmlformats.org/officeDocument/2006/relationships/image" Target="../media/image3.gif"/><Relationship Id="rId9" Type="http://schemas.openxmlformats.org/officeDocument/2006/relationships/image" Target="../media/image7.gif"/></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slide" Target="slide8.xml"/><Relationship Id="rId4" Type="http://schemas.openxmlformats.org/officeDocument/2006/relationships/slide" Target="slide7.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slide" Target="slide4.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4" Type="http://schemas.openxmlformats.org/officeDocument/2006/relationships/slide" Target="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15" descr="!dk8_1la"/>
          <p:cNvPicPr>
            <a:picLocks noChangeAspect="1" noChangeArrowheads="1" noCrop="1"/>
          </p:cNvPicPr>
          <p:nvPr/>
        </p:nvPicPr>
        <p:blipFill>
          <a:blip r:embed="rId3"/>
          <a:srcRect/>
          <a:stretch>
            <a:fillRect/>
          </a:stretch>
        </p:blipFill>
        <p:spPr bwMode="auto">
          <a:xfrm>
            <a:off x="7239000" y="5295900"/>
            <a:ext cx="1219200" cy="914400"/>
          </a:xfrm>
          <a:prstGeom prst="rect">
            <a:avLst/>
          </a:prstGeom>
          <a:noFill/>
          <a:ln w="9525">
            <a:noFill/>
            <a:miter lim="800000"/>
            <a:headEnd/>
            <a:tailEnd/>
          </a:ln>
        </p:spPr>
      </p:pic>
      <p:pic>
        <p:nvPicPr>
          <p:cNvPr id="1028" name="Picture 16" descr="!dk8_1la"/>
          <p:cNvPicPr>
            <a:picLocks noChangeAspect="1" noChangeArrowheads="1" noCrop="1"/>
          </p:cNvPicPr>
          <p:nvPr/>
        </p:nvPicPr>
        <p:blipFill>
          <a:blip r:embed="rId3"/>
          <a:srcRect/>
          <a:stretch>
            <a:fillRect/>
          </a:stretch>
        </p:blipFill>
        <p:spPr bwMode="auto">
          <a:xfrm>
            <a:off x="7010400" y="5410200"/>
            <a:ext cx="504825" cy="495300"/>
          </a:xfrm>
          <a:prstGeom prst="rect">
            <a:avLst/>
          </a:prstGeom>
          <a:noFill/>
          <a:ln w="9525">
            <a:noFill/>
            <a:miter lim="800000"/>
            <a:headEnd/>
            <a:tailEnd/>
          </a:ln>
        </p:spPr>
      </p:pic>
      <p:pic>
        <p:nvPicPr>
          <p:cNvPr id="1029" name="Picture 17" descr="!hp8ls2l"/>
          <p:cNvPicPr>
            <a:picLocks noChangeAspect="1" noChangeArrowheads="1" noCrop="1"/>
          </p:cNvPicPr>
          <p:nvPr/>
        </p:nvPicPr>
        <p:blipFill>
          <a:blip r:embed="rId4"/>
          <a:srcRect/>
          <a:stretch>
            <a:fillRect/>
          </a:stretch>
        </p:blipFill>
        <p:spPr bwMode="auto">
          <a:xfrm>
            <a:off x="7224713" y="5143500"/>
            <a:ext cx="904875" cy="609600"/>
          </a:xfrm>
          <a:prstGeom prst="rect">
            <a:avLst/>
          </a:prstGeom>
          <a:noFill/>
          <a:ln w="9525">
            <a:noFill/>
            <a:miter lim="800000"/>
            <a:headEnd/>
            <a:tailEnd/>
          </a:ln>
        </p:spPr>
      </p:pic>
      <p:pic>
        <p:nvPicPr>
          <p:cNvPr id="1030" name="Picture 18" descr="!dk8_1la"/>
          <p:cNvPicPr>
            <a:picLocks noChangeAspect="1" noChangeArrowheads="1" noCrop="1"/>
          </p:cNvPicPr>
          <p:nvPr/>
        </p:nvPicPr>
        <p:blipFill>
          <a:blip r:embed="rId3"/>
          <a:srcRect/>
          <a:stretch>
            <a:fillRect/>
          </a:stretch>
        </p:blipFill>
        <p:spPr bwMode="auto">
          <a:xfrm>
            <a:off x="7924800" y="5524500"/>
            <a:ext cx="1219200" cy="914400"/>
          </a:xfrm>
          <a:prstGeom prst="rect">
            <a:avLst/>
          </a:prstGeom>
          <a:noFill/>
          <a:ln w="9525">
            <a:noFill/>
            <a:miter lim="800000"/>
            <a:headEnd/>
            <a:tailEnd/>
          </a:ln>
        </p:spPr>
      </p:pic>
      <p:pic>
        <p:nvPicPr>
          <p:cNvPr id="1031" name="Picture 19" descr="!dk8_1la"/>
          <p:cNvPicPr>
            <a:picLocks noChangeAspect="1" noChangeArrowheads="1" noCrop="1"/>
          </p:cNvPicPr>
          <p:nvPr/>
        </p:nvPicPr>
        <p:blipFill>
          <a:blip r:embed="rId3"/>
          <a:srcRect/>
          <a:stretch>
            <a:fillRect/>
          </a:stretch>
        </p:blipFill>
        <p:spPr bwMode="auto">
          <a:xfrm>
            <a:off x="7419975" y="5981700"/>
            <a:ext cx="504825" cy="495300"/>
          </a:xfrm>
          <a:prstGeom prst="rect">
            <a:avLst/>
          </a:prstGeom>
          <a:noFill/>
          <a:ln w="9525">
            <a:noFill/>
            <a:miter lim="800000"/>
            <a:headEnd/>
            <a:tailEnd/>
          </a:ln>
        </p:spPr>
      </p:pic>
      <p:pic>
        <p:nvPicPr>
          <p:cNvPr id="1032" name="Picture 20" descr="Froc1"/>
          <p:cNvPicPr>
            <a:picLocks noChangeAspect="1" noChangeArrowheads="1" noCrop="1"/>
          </p:cNvPicPr>
          <p:nvPr/>
        </p:nvPicPr>
        <p:blipFill>
          <a:blip r:embed="rId5"/>
          <a:srcRect/>
          <a:stretch>
            <a:fillRect/>
          </a:stretch>
        </p:blipFill>
        <p:spPr bwMode="auto">
          <a:xfrm>
            <a:off x="3733800" y="381000"/>
            <a:ext cx="2514600" cy="2320925"/>
          </a:xfrm>
          <a:prstGeom prst="rect">
            <a:avLst/>
          </a:prstGeom>
          <a:noFill/>
          <a:ln w="9525">
            <a:noFill/>
            <a:miter lim="800000"/>
            <a:headEnd/>
            <a:tailEnd/>
          </a:ln>
        </p:spPr>
      </p:pic>
      <p:graphicFrame>
        <p:nvGraphicFramePr>
          <p:cNvPr id="1026" name="Object 21"/>
          <p:cNvGraphicFramePr>
            <a:graphicFrameLocks noChangeAspect="1"/>
          </p:cNvGraphicFramePr>
          <p:nvPr/>
        </p:nvGraphicFramePr>
        <p:xfrm>
          <a:off x="3352800" y="1676400"/>
          <a:ext cx="2438400" cy="1752600"/>
        </p:xfrm>
        <a:graphic>
          <a:graphicData uri="http://schemas.openxmlformats.org/presentationml/2006/ole">
            <p:oleObj spid="_x0000_s1026" name="Clip" r:id="rId6" imgW="1036015" imgH="504749" progId="MS_ClipArt_Gallery.2">
              <p:embed/>
            </p:oleObj>
          </a:graphicData>
        </a:graphic>
      </p:graphicFrame>
      <p:pic>
        <p:nvPicPr>
          <p:cNvPr id="1033" name="Picture 22" descr="butterflies_flowers_md_wht"/>
          <p:cNvPicPr>
            <a:picLocks noChangeAspect="1" noChangeArrowheads="1" noCrop="1"/>
          </p:cNvPicPr>
          <p:nvPr/>
        </p:nvPicPr>
        <p:blipFill>
          <a:blip r:embed="rId7"/>
          <a:srcRect/>
          <a:stretch>
            <a:fillRect/>
          </a:stretch>
        </p:blipFill>
        <p:spPr bwMode="auto">
          <a:xfrm>
            <a:off x="381000" y="4953000"/>
            <a:ext cx="2209800" cy="1676400"/>
          </a:xfrm>
          <a:prstGeom prst="rect">
            <a:avLst/>
          </a:prstGeom>
          <a:noFill/>
          <a:ln w="9525">
            <a:noFill/>
            <a:miter lim="800000"/>
            <a:headEnd/>
            <a:tailEnd/>
          </a:ln>
        </p:spPr>
      </p:pic>
      <p:sp>
        <p:nvSpPr>
          <p:cNvPr id="1034" name="Text Box 24"/>
          <p:cNvSpPr txBox="1">
            <a:spLocks noChangeArrowheads="1"/>
          </p:cNvSpPr>
          <p:nvPr/>
        </p:nvSpPr>
        <p:spPr bwMode="auto">
          <a:xfrm>
            <a:off x="1219200" y="2133600"/>
            <a:ext cx="2009775" cy="584200"/>
          </a:xfrm>
          <a:prstGeom prst="rect">
            <a:avLst/>
          </a:prstGeom>
          <a:noFill/>
          <a:ln w="9525">
            <a:noFill/>
            <a:miter lim="800000"/>
            <a:headEnd/>
            <a:tailEnd/>
          </a:ln>
        </p:spPr>
        <p:txBody>
          <a:bodyPr wrap="none">
            <a:spAutoFit/>
          </a:bodyPr>
          <a:lstStyle/>
          <a:p>
            <a:r>
              <a:rPr lang="en-US" sz="3200">
                <a:solidFill>
                  <a:srgbClr val="A50021"/>
                </a:solidFill>
              </a:rPr>
              <a:t>BÀI DẠY: </a:t>
            </a:r>
          </a:p>
        </p:txBody>
      </p:sp>
      <p:sp>
        <p:nvSpPr>
          <p:cNvPr id="1035" name="WordArt 25" descr="Flowers (10)"/>
          <p:cNvSpPr>
            <a:spLocks noChangeArrowheads="1" noChangeShapeType="1" noTextEdit="1"/>
          </p:cNvSpPr>
          <p:nvPr/>
        </p:nvSpPr>
        <p:spPr bwMode="auto">
          <a:xfrm>
            <a:off x="2943225" y="2133600"/>
            <a:ext cx="5667375" cy="1066800"/>
          </a:xfrm>
          <a:prstGeom prst="rect">
            <a:avLst/>
          </a:prstGeom>
        </p:spPr>
        <p:txBody>
          <a:bodyPr wrap="none" fromWordArt="1">
            <a:prstTxWarp prst="textPlain">
              <a:avLst>
                <a:gd name="adj" fmla="val 50000"/>
              </a:avLst>
            </a:prstTxWarp>
          </a:bodyPr>
          <a:lstStyle/>
          <a:p>
            <a:pPr algn="ctr"/>
            <a:r>
              <a:rPr lang="vi-VN" sz="3600" i="1" kern="10">
                <a:ln w="9525">
                  <a:solidFill>
                    <a:srgbClr val="FF0000"/>
                  </a:solidFill>
                  <a:round/>
                  <a:headEnd/>
                  <a:tailEnd/>
                </a:ln>
                <a:blipFill dpi="0" rotWithShape="1">
                  <a:blip r:embed="rId8"/>
                  <a:srcRect/>
                  <a:stretch>
                    <a:fillRect/>
                  </a:stretch>
                </a:blipFill>
                <a:effectLst>
                  <a:outerShdw dist="35921" dir="2700000" algn="ctr" rotWithShape="0">
                    <a:srgbClr val="808080">
                      <a:alpha val="79999"/>
                    </a:srgbClr>
                  </a:outerShdw>
                </a:effectLst>
                <a:latin typeface="Arial"/>
                <a:cs typeface="Arial"/>
              </a:rPr>
              <a:t>ÔN TẬP VÀ KIỂM TRA:</a:t>
            </a:r>
          </a:p>
          <a:p>
            <a:pPr algn="ctr"/>
            <a:r>
              <a:rPr lang="vi-VN" sz="3600" i="1" kern="10">
                <a:ln w="9525">
                  <a:solidFill>
                    <a:srgbClr val="FF0000"/>
                  </a:solidFill>
                  <a:round/>
                  <a:headEnd/>
                  <a:tailEnd/>
                </a:ln>
                <a:blipFill dpi="0" rotWithShape="1">
                  <a:blip r:embed="rId8"/>
                  <a:srcRect/>
                  <a:stretch>
                    <a:fillRect/>
                  </a:stretch>
                </a:blipFill>
                <a:effectLst>
                  <a:outerShdw dist="35921" dir="2700000" algn="ctr" rotWithShape="0">
                    <a:srgbClr val="808080">
                      <a:alpha val="79999"/>
                    </a:srgbClr>
                  </a:outerShdw>
                </a:effectLst>
                <a:latin typeface="Arial"/>
                <a:cs typeface="Arial"/>
              </a:rPr>
              <a:t>CON NGƯỜI VÀ SỨC KHỎE</a:t>
            </a:r>
            <a:endParaRPr lang="en-US" sz="3600" i="1" kern="10">
              <a:ln w="9525">
                <a:solidFill>
                  <a:srgbClr val="FF0000"/>
                </a:solidFill>
                <a:round/>
                <a:headEnd/>
                <a:tailEnd/>
              </a:ln>
              <a:blipFill dpi="0" rotWithShape="1">
                <a:blip r:embed="rId8"/>
                <a:srcRect/>
                <a:stretch>
                  <a:fillRect/>
                </a:stretch>
              </a:blipFill>
              <a:effectLst>
                <a:outerShdw dist="35921" dir="2700000" algn="ctr" rotWithShape="0">
                  <a:srgbClr val="808080">
                    <a:alpha val="79999"/>
                  </a:srgbClr>
                </a:outerShdw>
              </a:effectLst>
              <a:latin typeface="Arial"/>
              <a:cs typeface="Arial"/>
            </a:endParaRPr>
          </a:p>
        </p:txBody>
      </p:sp>
      <p:pic>
        <p:nvPicPr>
          <p:cNvPr id="1036" name="Picture 29" descr="3d butterfly"/>
          <p:cNvPicPr>
            <a:picLocks noChangeAspect="1" noChangeArrowheads="1" noCrop="1"/>
          </p:cNvPicPr>
          <p:nvPr/>
        </p:nvPicPr>
        <p:blipFill>
          <a:blip r:embed="rId9"/>
          <a:srcRect/>
          <a:stretch>
            <a:fillRect/>
          </a:stretch>
        </p:blipFill>
        <p:spPr bwMode="auto">
          <a:xfrm>
            <a:off x="8045450" y="152400"/>
            <a:ext cx="946150" cy="568325"/>
          </a:xfrm>
          <a:prstGeom prst="rect">
            <a:avLst/>
          </a:prstGeom>
          <a:noFill/>
          <a:ln w="9525">
            <a:noFill/>
            <a:miter lim="800000"/>
            <a:headEnd/>
            <a:tailEnd/>
          </a:ln>
        </p:spPr>
      </p:pic>
      <p:pic>
        <p:nvPicPr>
          <p:cNvPr id="1037" name="Picture 30" descr="3d butterfly"/>
          <p:cNvPicPr>
            <a:picLocks noChangeAspect="1" noChangeArrowheads="1" noCrop="1"/>
          </p:cNvPicPr>
          <p:nvPr/>
        </p:nvPicPr>
        <p:blipFill>
          <a:blip r:embed="rId9"/>
          <a:srcRect/>
          <a:stretch>
            <a:fillRect/>
          </a:stretch>
        </p:blipFill>
        <p:spPr bwMode="auto">
          <a:xfrm rot="-121248">
            <a:off x="7848600" y="3276600"/>
            <a:ext cx="946150" cy="568325"/>
          </a:xfrm>
          <a:prstGeom prst="rect">
            <a:avLst/>
          </a:prstGeom>
          <a:noFill/>
          <a:ln w="9525">
            <a:noFill/>
            <a:miter lim="800000"/>
            <a:headEnd/>
            <a:tailEnd/>
          </a:ln>
        </p:spPr>
      </p:pic>
      <p:pic>
        <p:nvPicPr>
          <p:cNvPr id="1038" name="Picture 31" descr="3d butterfly"/>
          <p:cNvPicPr>
            <a:picLocks noChangeAspect="1" noChangeArrowheads="1" noCrop="1"/>
          </p:cNvPicPr>
          <p:nvPr/>
        </p:nvPicPr>
        <p:blipFill>
          <a:blip r:embed="rId9"/>
          <a:srcRect/>
          <a:stretch>
            <a:fillRect/>
          </a:stretch>
        </p:blipFill>
        <p:spPr bwMode="auto">
          <a:xfrm rot="-3701955">
            <a:off x="323056" y="2953544"/>
            <a:ext cx="973138" cy="552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88"/>
          <p:cNvGrpSpPr>
            <a:grpSpLocks/>
          </p:cNvGrpSpPr>
          <p:nvPr/>
        </p:nvGrpSpPr>
        <p:grpSpPr bwMode="auto">
          <a:xfrm>
            <a:off x="2514600" y="304800"/>
            <a:ext cx="3429000" cy="381000"/>
            <a:chOff x="1680" y="192"/>
            <a:chExt cx="2160" cy="240"/>
          </a:xfrm>
        </p:grpSpPr>
        <p:sp>
          <p:nvSpPr>
            <p:cNvPr id="11480" name="Rectangle 30"/>
            <p:cNvSpPr>
              <a:spLocks noChangeArrowheads="1"/>
            </p:cNvSpPr>
            <p:nvPr/>
          </p:nvSpPr>
          <p:spPr bwMode="auto">
            <a:xfrm>
              <a:off x="3360" y="1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nvGrpSpPr>
            <p:cNvPr id="11481" name="Group 171"/>
            <p:cNvGrpSpPr>
              <a:grpSpLocks/>
            </p:cNvGrpSpPr>
            <p:nvPr/>
          </p:nvGrpSpPr>
          <p:grpSpPr bwMode="auto">
            <a:xfrm>
              <a:off x="1680" y="192"/>
              <a:ext cx="2160" cy="240"/>
              <a:chOff x="1680" y="192"/>
              <a:chExt cx="2160" cy="240"/>
            </a:xfrm>
          </p:grpSpPr>
          <p:sp>
            <p:nvSpPr>
              <p:cNvPr id="11482" name="Rectangle 27"/>
              <p:cNvSpPr>
                <a:spLocks noChangeArrowheads="1"/>
              </p:cNvSpPr>
              <p:nvPr/>
            </p:nvSpPr>
            <p:spPr bwMode="auto">
              <a:xfrm>
                <a:off x="2640" y="192"/>
                <a:ext cx="240" cy="240"/>
              </a:xfrm>
              <a:prstGeom prst="rect">
                <a:avLst/>
              </a:prstGeom>
              <a:solidFill>
                <a:srgbClr val="FFFF66"/>
              </a:solidFill>
              <a:ln w="9525">
                <a:solidFill>
                  <a:schemeClr val="tx1"/>
                </a:solidFill>
                <a:miter lim="800000"/>
                <a:headEnd/>
                <a:tailEnd/>
              </a:ln>
            </p:spPr>
            <p:txBody>
              <a:bodyPr wrap="none" anchor="ctr"/>
              <a:lstStyle/>
              <a:p>
                <a:pPr algn="ctr"/>
                <a:endParaRPr lang="en-US"/>
              </a:p>
            </p:txBody>
          </p:sp>
          <p:sp>
            <p:nvSpPr>
              <p:cNvPr id="11483" name="Rectangle 23"/>
              <p:cNvSpPr>
                <a:spLocks noChangeArrowheads="1"/>
              </p:cNvSpPr>
              <p:nvPr/>
            </p:nvSpPr>
            <p:spPr bwMode="auto">
              <a:xfrm>
                <a:off x="1680" y="1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pPr algn="ctr"/>
                <a:endParaRPr lang="en-US" b="1"/>
              </a:p>
            </p:txBody>
          </p:sp>
          <p:sp>
            <p:nvSpPr>
              <p:cNvPr id="11484" name="Rectangle 24"/>
              <p:cNvSpPr>
                <a:spLocks noChangeArrowheads="1"/>
              </p:cNvSpPr>
              <p:nvPr/>
            </p:nvSpPr>
            <p:spPr bwMode="auto">
              <a:xfrm>
                <a:off x="1920" y="1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pPr algn="ctr"/>
                <a:endParaRPr lang="en-US" b="1"/>
              </a:p>
            </p:txBody>
          </p:sp>
          <p:sp>
            <p:nvSpPr>
              <p:cNvPr id="11485" name="Rectangle 25"/>
              <p:cNvSpPr>
                <a:spLocks noChangeArrowheads="1"/>
              </p:cNvSpPr>
              <p:nvPr/>
            </p:nvSpPr>
            <p:spPr bwMode="auto">
              <a:xfrm>
                <a:off x="2160" y="1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pPr algn="ctr"/>
                <a:endParaRPr lang="en-US" b="1"/>
              </a:p>
            </p:txBody>
          </p:sp>
          <p:sp>
            <p:nvSpPr>
              <p:cNvPr id="11486" name="Rectangle 26"/>
              <p:cNvSpPr>
                <a:spLocks noChangeArrowheads="1"/>
              </p:cNvSpPr>
              <p:nvPr/>
            </p:nvSpPr>
            <p:spPr bwMode="auto">
              <a:xfrm>
                <a:off x="2400" y="1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pPr algn="ctr"/>
                <a:endParaRPr lang="en-US" b="1"/>
              </a:p>
            </p:txBody>
          </p:sp>
          <p:sp>
            <p:nvSpPr>
              <p:cNvPr id="11487" name="Rectangle 28"/>
              <p:cNvSpPr>
                <a:spLocks noChangeArrowheads="1"/>
              </p:cNvSpPr>
              <p:nvPr/>
            </p:nvSpPr>
            <p:spPr bwMode="auto">
              <a:xfrm>
                <a:off x="2880" y="1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88" name="Rectangle 29"/>
              <p:cNvSpPr>
                <a:spLocks noChangeArrowheads="1"/>
              </p:cNvSpPr>
              <p:nvPr/>
            </p:nvSpPr>
            <p:spPr bwMode="auto">
              <a:xfrm>
                <a:off x="3120" y="1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89" name="Rectangle 31"/>
              <p:cNvSpPr>
                <a:spLocks noChangeArrowheads="1"/>
              </p:cNvSpPr>
              <p:nvPr/>
            </p:nvSpPr>
            <p:spPr bwMode="auto">
              <a:xfrm>
                <a:off x="3600" y="1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sp>
        <p:nvSpPr>
          <p:cNvPr id="2110" name="Oval 62"/>
          <p:cNvSpPr>
            <a:spLocks noChangeArrowheads="1"/>
          </p:cNvSpPr>
          <p:nvPr/>
        </p:nvSpPr>
        <p:spPr bwMode="auto">
          <a:xfrm>
            <a:off x="533400" y="304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1</a:t>
            </a:r>
          </a:p>
        </p:txBody>
      </p:sp>
      <p:sp>
        <p:nvSpPr>
          <p:cNvPr id="2111" name="Oval 63"/>
          <p:cNvSpPr>
            <a:spLocks noChangeArrowheads="1"/>
          </p:cNvSpPr>
          <p:nvPr/>
        </p:nvSpPr>
        <p:spPr bwMode="auto">
          <a:xfrm>
            <a:off x="533400" y="685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2</a:t>
            </a:r>
          </a:p>
        </p:txBody>
      </p:sp>
      <p:sp>
        <p:nvSpPr>
          <p:cNvPr id="2112" name="Oval 64"/>
          <p:cNvSpPr>
            <a:spLocks noChangeArrowheads="1"/>
          </p:cNvSpPr>
          <p:nvPr/>
        </p:nvSpPr>
        <p:spPr bwMode="auto">
          <a:xfrm>
            <a:off x="533400" y="1066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3</a:t>
            </a:r>
          </a:p>
        </p:txBody>
      </p:sp>
      <p:sp>
        <p:nvSpPr>
          <p:cNvPr id="2113" name="Oval 65"/>
          <p:cNvSpPr>
            <a:spLocks noChangeArrowheads="1"/>
          </p:cNvSpPr>
          <p:nvPr/>
        </p:nvSpPr>
        <p:spPr bwMode="auto">
          <a:xfrm>
            <a:off x="533400" y="1447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4</a:t>
            </a:r>
          </a:p>
        </p:txBody>
      </p:sp>
      <p:sp>
        <p:nvSpPr>
          <p:cNvPr id="2114" name="Oval 66"/>
          <p:cNvSpPr>
            <a:spLocks noChangeArrowheads="1"/>
          </p:cNvSpPr>
          <p:nvPr/>
        </p:nvSpPr>
        <p:spPr bwMode="auto">
          <a:xfrm>
            <a:off x="533400" y="1828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5</a:t>
            </a:r>
          </a:p>
        </p:txBody>
      </p:sp>
      <p:sp>
        <p:nvSpPr>
          <p:cNvPr id="2115" name="Oval 67"/>
          <p:cNvSpPr>
            <a:spLocks noChangeArrowheads="1"/>
          </p:cNvSpPr>
          <p:nvPr/>
        </p:nvSpPr>
        <p:spPr bwMode="auto">
          <a:xfrm>
            <a:off x="533400" y="2209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6</a:t>
            </a:r>
          </a:p>
        </p:txBody>
      </p:sp>
      <p:sp>
        <p:nvSpPr>
          <p:cNvPr id="2116" name="Oval 68"/>
          <p:cNvSpPr>
            <a:spLocks noChangeArrowheads="1"/>
          </p:cNvSpPr>
          <p:nvPr/>
        </p:nvSpPr>
        <p:spPr bwMode="auto">
          <a:xfrm>
            <a:off x="533400" y="2590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7</a:t>
            </a:r>
          </a:p>
        </p:txBody>
      </p:sp>
      <p:sp>
        <p:nvSpPr>
          <p:cNvPr id="2117" name="Oval 69"/>
          <p:cNvSpPr>
            <a:spLocks noChangeArrowheads="1"/>
          </p:cNvSpPr>
          <p:nvPr/>
        </p:nvSpPr>
        <p:spPr bwMode="auto">
          <a:xfrm>
            <a:off x="533400" y="2971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8</a:t>
            </a:r>
          </a:p>
        </p:txBody>
      </p:sp>
      <p:sp>
        <p:nvSpPr>
          <p:cNvPr id="2118" name="Oval 70"/>
          <p:cNvSpPr>
            <a:spLocks noChangeArrowheads="1"/>
          </p:cNvSpPr>
          <p:nvPr/>
        </p:nvSpPr>
        <p:spPr bwMode="auto">
          <a:xfrm>
            <a:off x="533400" y="3352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9</a:t>
            </a:r>
          </a:p>
        </p:txBody>
      </p:sp>
      <p:sp>
        <p:nvSpPr>
          <p:cNvPr id="2119" name="Oval 71"/>
          <p:cNvSpPr>
            <a:spLocks noChangeArrowheads="1"/>
          </p:cNvSpPr>
          <p:nvPr/>
        </p:nvSpPr>
        <p:spPr bwMode="auto">
          <a:xfrm>
            <a:off x="533400" y="3733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10</a:t>
            </a:r>
          </a:p>
        </p:txBody>
      </p:sp>
      <p:sp>
        <p:nvSpPr>
          <p:cNvPr id="2120" name="Oval 72"/>
          <p:cNvSpPr>
            <a:spLocks noChangeArrowheads="1"/>
          </p:cNvSpPr>
          <p:nvPr/>
        </p:nvSpPr>
        <p:spPr bwMode="auto">
          <a:xfrm>
            <a:off x="533400" y="4114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11</a:t>
            </a:r>
          </a:p>
        </p:txBody>
      </p:sp>
      <p:sp>
        <p:nvSpPr>
          <p:cNvPr id="2121" name="Oval 73"/>
          <p:cNvSpPr>
            <a:spLocks noChangeArrowheads="1"/>
          </p:cNvSpPr>
          <p:nvPr/>
        </p:nvSpPr>
        <p:spPr bwMode="auto">
          <a:xfrm>
            <a:off x="533400" y="4495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12</a:t>
            </a:r>
          </a:p>
        </p:txBody>
      </p:sp>
      <p:sp>
        <p:nvSpPr>
          <p:cNvPr id="2122" name="Oval 74"/>
          <p:cNvSpPr>
            <a:spLocks noChangeArrowheads="1"/>
          </p:cNvSpPr>
          <p:nvPr/>
        </p:nvSpPr>
        <p:spPr bwMode="auto">
          <a:xfrm>
            <a:off x="533400" y="4876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13</a:t>
            </a:r>
          </a:p>
        </p:txBody>
      </p:sp>
      <p:sp>
        <p:nvSpPr>
          <p:cNvPr id="2123" name="Oval 75"/>
          <p:cNvSpPr>
            <a:spLocks noChangeArrowheads="1"/>
          </p:cNvSpPr>
          <p:nvPr/>
        </p:nvSpPr>
        <p:spPr bwMode="auto">
          <a:xfrm>
            <a:off x="533400" y="5257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14</a:t>
            </a:r>
          </a:p>
        </p:txBody>
      </p:sp>
      <p:sp>
        <p:nvSpPr>
          <p:cNvPr id="2124" name="Oval 76"/>
          <p:cNvSpPr>
            <a:spLocks noChangeArrowheads="1"/>
          </p:cNvSpPr>
          <p:nvPr/>
        </p:nvSpPr>
        <p:spPr bwMode="auto">
          <a:xfrm>
            <a:off x="533400" y="5638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15</a:t>
            </a:r>
          </a:p>
        </p:txBody>
      </p:sp>
      <p:sp>
        <p:nvSpPr>
          <p:cNvPr id="2125" name="Oval 77"/>
          <p:cNvSpPr>
            <a:spLocks noChangeArrowheads="1"/>
          </p:cNvSpPr>
          <p:nvPr/>
        </p:nvSpPr>
        <p:spPr bwMode="auto">
          <a:xfrm>
            <a:off x="533400" y="6019800"/>
            <a:ext cx="381000" cy="381000"/>
          </a:xfrm>
          <a:prstGeom prst="ellipse">
            <a:avLst/>
          </a:prstGeom>
          <a:solidFill>
            <a:schemeClr val="accent1"/>
          </a:solidFill>
          <a:ln w="28575">
            <a:solidFill>
              <a:srgbClr val="FF0066"/>
            </a:solidFill>
            <a:round/>
            <a:headEnd/>
            <a:tailEnd/>
          </a:ln>
        </p:spPr>
        <p:txBody>
          <a:bodyPr wrap="none" anchor="ctr"/>
          <a:lstStyle/>
          <a:p>
            <a:pPr algn="ctr"/>
            <a:r>
              <a:rPr lang="en-US" sz="2400" b="1">
                <a:solidFill>
                  <a:srgbClr val="0000FF"/>
                </a:solidFill>
              </a:rPr>
              <a:t>16</a:t>
            </a:r>
          </a:p>
        </p:txBody>
      </p:sp>
      <p:grpSp>
        <p:nvGrpSpPr>
          <p:cNvPr id="4" name="Group 174"/>
          <p:cNvGrpSpPr>
            <a:grpSpLocks/>
          </p:cNvGrpSpPr>
          <p:nvPr/>
        </p:nvGrpSpPr>
        <p:grpSpPr bwMode="auto">
          <a:xfrm>
            <a:off x="3276600" y="1066800"/>
            <a:ext cx="1143000" cy="381000"/>
            <a:chOff x="2160" y="672"/>
            <a:chExt cx="720" cy="240"/>
          </a:xfrm>
        </p:grpSpPr>
        <p:sp>
          <p:nvSpPr>
            <p:cNvPr id="11476" name="Rectangle 33"/>
            <p:cNvSpPr>
              <a:spLocks noChangeArrowheads="1"/>
            </p:cNvSpPr>
            <p:nvPr/>
          </p:nvSpPr>
          <p:spPr bwMode="auto">
            <a:xfrm>
              <a:off x="2640" y="67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grpSp>
          <p:nvGrpSpPr>
            <p:cNvPr id="11477" name="Group 173"/>
            <p:cNvGrpSpPr>
              <a:grpSpLocks/>
            </p:cNvGrpSpPr>
            <p:nvPr/>
          </p:nvGrpSpPr>
          <p:grpSpPr bwMode="auto">
            <a:xfrm>
              <a:off x="2160" y="672"/>
              <a:ext cx="480" cy="240"/>
              <a:chOff x="2160" y="672"/>
              <a:chExt cx="480" cy="240"/>
            </a:xfrm>
          </p:grpSpPr>
          <p:sp>
            <p:nvSpPr>
              <p:cNvPr id="11478" name="Rectangle 87"/>
              <p:cNvSpPr>
                <a:spLocks noChangeArrowheads="1"/>
              </p:cNvSpPr>
              <p:nvPr/>
            </p:nvSpPr>
            <p:spPr bwMode="auto">
              <a:xfrm>
                <a:off x="2160" y="6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79" name="Rectangle 88"/>
              <p:cNvSpPr>
                <a:spLocks noChangeArrowheads="1"/>
              </p:cNvSpPr>
              <p:nvPr/>
            </p:nvSpPr>
            <p:spPr bwMode="auto">
              <a:xfrm>
                <a:off x="2400" y="6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grpSp>
        <p:nvGrpSpPr>
          <p:cNvPr id="6" name="Group 175"/>
          <p:cNvGrpSpPr>
            <a:grpSpLocks/>
          </p:cNvGrpSpPr>
          <p:nvPr/>
        </p:nvGrpSpPr>
        <p:grpSpPr bwMode="auto">
          <a:xfrm>
            <a:off x="2514600" y="1447800"/>
            <a:ext cx="1905000" cy="381000"/>
            <a:chOff x="1680" y="912"/>
            <a:chExt cx="1200" cy="240"/>
          </a:xfrm>
        </p:grpSpPr>
        <p:sp>
          <p:nvSpPr>
            <p:cNvPr id="11471" name="Rectangle 34"/>
            <p:cNvSpPr>
              <a:spLocks noChangeArrowheads="1"/>
            </p:cNvSpPr>
            <p:nvPr/>
          </p:nvSpPr>
          <p:spPr bwMode="auto">
            <a:xfrm>
              <a:off x="2640" y="91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72" name="Rectangle 89"/>
            <p:cNvSpPr>
              <a:spLocks noChangeArrowheads="1"/>
            </p:cNvSpPr>
            <p:nvPr/>
          </p:nvSpPr>
          <p:spPr bwMode="auto">
            <a:xfrm>
              <a:off x="1680" y="9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73" name="Rectangle 90"/>
            <p:cNvSpPr>
              <a:spLocks noChangeArrowheads="1"/>
            </p:cNvSpPr>
            <p:nvPr/>
          </p:nvSpPr>
          <p:spPr bwMode="auto">
            <a:xfrm>
              <a:off x="1920" y="9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74" name="Rectangle 91"/>
            <p:cNvSpPr>
              <a:spLocks noChangeArrowheads="1"/>
            </p:cNvSpPr>
            <p:nvPr/>
          </p:nvSpPr>
          <p:spPr bwMode="auto">
            <a:xfrm>
              <a:off x="2160" y="9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75" name="Rectangle 92"/>
            <p:cNvSpPr>
              <a:spLocks noChangeArrowheads="1"/>
            </p:cNvSpPr>
            <p:nvPr/>
          </p:nvSpPr>
          <p:spPr bwMode="auto">
            <a:xfrm>
              <a:off x="2400" y="9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7" name="Group 176"/>
          <p:cNvGrpSpPr>
            <a:grpSpLocks/>
          </p:cNvGrpSpPr>
          <p:nvPr/>
        </p:nvGrpSpPr>
        <p:grpSpPr bwMode="auto">
          <a:xfrm>
            <a:off x="4038600" y="1828800"/>
            <a:ext cx="1143000" cy="381000"/>
            <a:chOff x="2640" y="1152"/>
            <a:chExt cx="720" cy="240"/>
          </a:xfrm>
        </p:grpSpPr>
        <p:sp>
          <p:nvSpPr>
            <p:cNvPr id="11468" name="Rectangle 35"/>
            <p:cNvSpPr>
              <a:spLocks noChangeArrowheads="1"/>
            </p:cNvSpPr>
            <p:nvPr/>
          </p:nvSpPr>
          <p:spPr bwMode="auto">
            <a:xfrm>
              <a:off x="2640" y="115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69" name="Rectangle 93"/>
            <p:cNvSpPr>
              <a:spLocks noChangeArrowheads="1"/>
            </p:cNvSpPr>
            <p:nvPr/>
          </p:nvSpPr>
          <p:spPr bwMode="auto">
            <a:xfrm>
              <a:off x="2880" y="11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70" name="Rectangle 94"/>
            <p:cNvSpPr>
              <a:spLocks noChangeArrowheads="1"/>
            </p:cNvSpPr>
            <p:nvPr/>
          </p:nvSpPr>
          <p:spPr bwMode="auto">
            <a:xfrm>
              <a:off x="3120" y="11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8" name="Group 177"/>
          <p:cNvGrpSpPr>
            <a:grpSpLocks/>
          </p:cNvGrpSpPr>
          <p:nvPr/>
        </p:nvGrpSpPr>
        <p:grpSpPr bwMode="auto">
          <a:xfrm>
            <a:off x="2133600" y="2209800"/>
            <a:ext cx="3048000" cy="381000"/>
            <a:chOff x="1440" y="1392"/>
            <a:chExt cx="1920" cy="240"/>
          </a:xfrm>
        </p:grpSpPr>
        <p:sp>
          <p:nvSpPr>
            <p:cNvPr id="11460" name="Rectangle 36"/>
            <p:cNvSpPr>
              <a:spLocks noChangeArrowheads="1"/>
            </p:cNvSpPr>
            <p:nvPr/>
          </p:nvSpPr>
          <p:spPr bwMode="auto">
            <a:xfrm>
              <a:off x="2640" y="139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61" name="Rectangle 95"/>
            <p:cNvSpPr>
              <a:spLocks noChangeArrowheads="1"/>
            </p:cNvSpPr>
            <p:nvPr/>
          </p:nvSpPr>
          <p:spPr bwMode="auto">
            <a:xfrm>
              <a:off x="1680" y="13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62" name="Rectangle 96"/>
            <p:cNvSpPr>
              <a:spLocks noChangeArrowheads="1"/>
            </p:cNvSpPr>
            <p:nvPr/>
          </p:nvSpPr>
          <p:spPr bwMode="auto">
            <a:xfrm>
              <a:off x="1920" y="13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63" name="Rectangle 97"/>
            <p:cNvSpPr>
              <a:spLocks noChangeArrowheads="1"/>
            </p:cNvSpPr>
            <p:nvPr/>
          </p:nvSpPr>
          <p:spPr bwMode="auto">
            <a:xfrm>
              <a:off x="2160" y="13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64" name="Rectangle 98"/>
            <p:cNvSpPr>
              <a:spLocks noChangeArrowheads="1"/>
            </p:cNvSpPr>
            <p:nvPr/>
          </p:nvSpPr>
          <p:spPr bwMode="auto">
            <a:xfrm>
              <a:off x="2400" y="13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65" name="Rectangle 99"/>
            <p:cNvSpPr>
              <a:spLocks noChangeArrowheads="1"/>
            </p:cNvSpPr>
            <p:nvPr/>
          </p:nvSpPr>
          <p:spPr bwMode="auto">
            <a:xfrm>
              <a:off x="2880" y="13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66" name="Rectangle 100"/>
            <p:cNvSpPr>
              <a:spLocks noChangeArrowheads="1"/>
            </p:cNvSpPr>
            <p:nvPr/>
          </p:nvSpPr>
          <p:spPr bwMode="auto">
            <a:xfrm>
              <a:off x="3120" y="13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67" name="Rectangle 101"/>
            <p:cNvSpPr>
              <a:spLocks noChangeArrowheads="1"/>
            </p:cNvSpPr>
            <p:nvPr/>
          </p:nvSpPr>
          <p:spPr bwMode="auto">
            <a:xfrm>
              <a:off x="1440" y="13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9" name="Group 178"/>
          <p:cNvGrpSpPr>
            <a:grpSpLocks/>
          </p:cNvGrpSpPr>
          <p:nvPr/>
        </p:nvGrpSpPr>
        <p:grpSpPr bwMode="auto">
          <a:xfrm>
            <a:off x="4038600" y="2590800"/>
            <a:ext cx="3429000" cy="381000"/>
            <a:chOff x="2640" y="1632"/>
            <a:chExt cx="2160" cy="240"/>
          </a:xfrm>
        </p:grpSpPr>
        <p:sp>
          <p:nvSpPr>
            <p:cNvPr id="11451" name="Rectangle 37"/>
            <p:cNvSpPr>
              <a:spLocks noChangeArrowheads="1"/>
            </p:cNvSpPr>
            <p:nvPr/>
          </p:nvSpPr>
          <p:spPr bwMode="auto">
            <a:xfrm>
              <a:off x="2640" y="163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52" name="Rectangle 102"/>
            <p:cNvSpPr>
              <a:spLocks noChangeArrowheads="1"/>
            </p:cNvSpPr>
            <p:nvPr/>
          </p:nvSpPr>
          <p:spPr bwMode="auto">
            <a:xfrm>
              <a:off x="4080" y="16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53" name="Rectangle 103"/>
            <p:cNvSpPr>
              <a:spLocks noChangeArrowheads="1"/>
            </p:cNvSpPr>
            <p:nvPr/>
          </p:nvSpPr>
          <p:spPr bwMode="auto">
            <a:xfrm>
              <a:off x="3120" y="16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54" name="Rectangle 104"/>
            <p:cNvSpPr>
              <a:spLocks noChangeArrowheads="1"/>
            </p:cNvSpPr>
            <p:nvPr/>
          </p:nvSpPr>
          <p:spPr bwMode="auto">
            <a:xfrm>
              <a:off x="3360" y="16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55" name="Rectangle 105"/>
            <p:cNvSpPr>
              <a:spLocks noChangeArrowheads="1"/>
            </p:cNvSpPr>
            <p:nvPr/>
          </p:nvSpPr>
          <p:spPr bwMode="auto">
            <a:xfrm>
              <a:off x="3600" y="16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56" name="Rectangle 106"/>
            <p:cNvSpPr>
              <a:spLocks noChangeArrowheads="1"/>
            </p:cNvSpPr>
            <p:nvPr/>
          </p:nvSpPr>
          <p:spPr bwMode="auto">
            <a:xfrm>
              <a:off x="3840" y="16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57" name="Rectangle 107"/>
            <p:cNvSpPr>
              <a:spLocks noChangeArrowheads="1"/>
            </p:cNvSpPr>
            <p:nvPr/>
          </p:nvSpPr>
          <p:spPr bwMode="auto">
            <a:xfrm>
              <a:off x="4320" y="16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58" name="Rectangle 108"/>
            <p:cNvSpPr>
              <a:spLocks noChangeArrowheads="1"/>
            </p:cNvSpPr>
            <p:nvPr/>
          </p:nvSpPr>
          <p:spPr bwMode="auto">
            <a:xfrm>
              <a:off x="4560" y="16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59" name="Rectangle 109"/>
            <p:cNvSpPr>
              <a:spLocks noChangeArrowheads="1"/>
            </p:cNvSpPr>
            <p:nvPr/>
          </p:nvSpPr>
          <p:spPr bwMode="auto">
            <a:xfrm>
              <a:off x="2880" y="16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10" name="Group 179"/>
          <p:cNvGrpSpPr>
            <a:grpSpLocks/>
          </p:cNvGrpSpPr>
          <p:nvPr/>
        </p:nvGrpSpPr>
        <p:grpSpPr bwMode="auto">
          <a:xfrm>
            <a:off x="3657600" y="2971800"/>
            <a:ext cx="1524000" cy="381000"/>
            <a:chOff x="2400" y="1872"/>
            <a:chExt cx="960" cy="240"/>
          </a:xfrm>
        </p:grpSpPr>
        <p:sp>
          <p:nvSpPr>
            <p:cNvPr id="11447" name="Rectangle 38"/>
            <p:cNvSpPr>
              <a:spLocks noChangeArrowheads="1"/>
            </p:cNvSpPr>
            <p:nvPr/>
          </p:nvSpPr>
          <p:spPr bwMode="auto">
            <a:xfrm>
              <a:off x="2640" y="187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48" name="Rectangle 110"/>
            <p:cNvSpPr>
              <a:spLocks noChangeArrowheads="1"/>
            </p:cNvSpPr>
            <p:nvPr/>
          </p:nvSpPr>
          <p:spPr bwMode="auto">
            <a:xfrm>
              <a:off x="2400" y="18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49" name="Rectangle 111"/>
            <p:cNvSpPr>
              <a:spLocks noChangeArrowheads="1"/>
            </p:cNvSpPr>
            <p:nvPr/>
          </p:nvSpPr>
          <p:spPr bwMode="auto">
            <a:xfrm>
              <a:off x="2880" y="18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50" name="Rectangle 112"/>
            <p:cNvSpPr>
              <a:spLocks noChangeArrowheads="1"/>
            </p:cNvSpPr>
            <p:nvPr/>
          </p:nvSpPr>
          <p:spPr bwMode="auto">
            <a:xfrm>
              <a:off x="3120" y="18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11" name="Group 180"/>
          <p:cNvGrpSpPr>
            <a:grpSpLocks/>
          </p:cNvGrpSpPr>
          <p:nvPr/>
        </p:nvGrpSpPr>
        <p:grpSpPr bwMode="auto">
          <a:xfrm>
            <a:off x="2514600" y="3352800"/>
            <a:ext cx="2667000" cy="381000"/>
            <a:chOff x="1680" y="2112"/>
            <a:chExt cx="1680" cy="240"/>
          </a:xfrm>
        </p:grpSpPr>
        <p:sp>
          <p:nvSpPr>
            <p:cNvPr id="11440" name="Rectangle 39"/>
            <p:cNvSpPr>
              <a:spLocks noChangeArrowheads="1"/>
            </p:cNvSpPr>
            <p:nvPr/>
          </p:nvSpPr>
          <p:spPr bwMode="auto">
            <a:xfrm>
              <a:off x="2640" y="211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41" name="Rectangle 113"/>
            <p:cNvSpPr>
              <a:spLocks noChangeArrowheads="1"/>
            </p:cNvSpPr>
            <p:nvPr/>
          </p:nvSpPr>
          <p:spPr bwMode="auto">
            <a:xfrm>
              <a:off x="1680" y="21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42" name="Rectangle 114"/>
            <p:cNvSpPr>
              <a:spLocks noChangeArrowheads="1"/>
            </p:cNvSpPr>
            <p:nvPr/>
          </p:nvSpPr>
          <p:spPr bwMode="auto">
            <a:xfrm>
              <a:off x="1920" y="21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43" name="Rectangle 115"/>
            <p:cNvSpPr>
              <a:spLocks noChangeArrowheads="1"/>
            </p:cNvSpPr>
            <p:nvPr/>
          </p:nvSpPr>
          <p:spPr bwMode="auto">
            <a:xfrm>
              <a:off x="2160" y="21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44" name="Rectangle 116"/>
            <p:cNvSpPr>
              <a:spLocks noChangeArrowheads="1"/>
            </p:cNvSpPr>
            <p:nvPr/>
          </p:nvSpPr>
          <p:spPr bwMode="auto">
            <a:xfrm>
              <a:off x="2400" y="21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45" name="Rectangle 117"/>
            <p:cNvSpPr>
              <a:spLocks noChangeArrowheads="1"/>
            </p:cNvSpPr>
            <p:nvPr/>
          </p:nvSpPr>
          <p:spPr bwMode="auto">
            <a:xfrm>
              <a:off x="2880" y="21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46" name="Rectangle 118"/>
            <p:cNvSpPr>
              <a:spLocks noChangeArrowheads="1"/>
            </p:cNvSpPr>
            <p:nvPr/>
          </p:nvSpPr>
          <p:spPr bwMode="auto">
            <a:xfrm>
              <a:off x="3120" y="21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12" name="Group 181"/>
          <p:cNvGrpSpPr>
            <a:grpSpLocks/>
          </p:cNvGrpSpPr>
          <p:nvPr/>
        </p:nvGrpSpPr>
        <p:grpSpPr bwMode="auto">
          <a:xfrm>
            <a:off x="1752600" y="3733800"/>
            <a:ext cx="3048000" cy="381000"/>
            <a:chOff x="1200" y="2352"/>
            <a:chExt cx="1920" cy="240"/>
          </a:xfrm>
        </p:grpSpPr>
        <p:sp>
          <p:nvSpPr>
            <p:cNvPr id="11432" name="Rectangle 40"/>
            <p:cNvSpPr>
              <a:spLocks noChangeArrowheads="1"/>
            </p:cNvSpPr>
            <p:nvPr/>
          </p:nvSpPr>
          <p:spPr bwMode="auto">
            <a:xfrm>
              <a:off x="2640" y="235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33" name="Rectangle 119"/>
            <p:cNvSpPr>
              <a:spLocks noChangeArrowheads="1"/>
            </p:cNvSpPr>
            <p:nvPr/>
          </p:nvSpPr>
          <p:spPr bwMode="auto">
            <a:xfrm>
              <a:off x="1200" y="23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34" name="Rectangle 120"/>
            <p:cNvSpPr>
              <a:spLocks noChangeArrowheads="1"/>
            </p:cNvSpPr>
            <p:nvPr/>
          </p:nvSpPr>
          <p:spPr bwMode="auto">
            <a:xfrm>
              <a:off x="1680" y="23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35" name="Rectangle 121"/>
            <p:cNvSpPr>
              <a:spLocks noChangeArrowheads="1"/>
            </p:cNvSpPr>
            <p:nvPr/>
          </p:nvSpPr>
          <p:spPr bwMode="auto">
            <a:xfrm>
              <a:off x="1920" y="23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36" name="Rectangle 122"/>
            <p:cNvSpPr>
              <a:spLocks noChangeArrowheads="1"/>
            </p:cNvSpPr>
            <p:nvPr/>
          </p:nvSpPr>
          <p:spPr bwMode="auto">
            <a:xfrm>
              <a:off x="2160" y="23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37" name="Rectangle 123"/>
            <p:cNvSpPr>
              <a:spLocks noChangeArrowheads="1"/>
            </p:cNvSpPr>
            <p:nvPr/>
          </p:nvSpPr>
          <p:spPr bwMode="auto">
            <a:xfrm>
              <a:off x="2400" y="23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38" name="Rectangle 124"/>
            <p:cNvSpPr>
              <a:spLocks noChangeArrowheads="1"/>
            </p:cNvSpPr>
            <p:nvPr/>
          </p:nvSpPr>
          <p:spPr bwMode="auto">
            <a:xfrm>
              <a:off x="2880" y="23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39" name="Rectangle 125"/>
            <p:cNvSpPr>
              <a:spLocks noChangeArrowheads="1"/>
            </p:cNvSpPr>
            <p:nvPr/>
          </p:nvSpPr>
          <p:spPr bwMode="auto">
            <a:xfrm>
              <a:off x="1440" y="23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13" name="Group 182"/>
          <p:cNvGrpSpPr>
            <a:grpSpLocks/>
          </p:cNvGrpSpPr>
          <p:nvPr/>
        </p:nvGrpSpPr>
        <p:grpSpPr bwMode="auto">
          <a:xfrm>
            <a:off x="3657600" y="4114800"/>
            <a:ext cx="1524000" cy="381000"/>
            <a:chOff x="2400" y="2592"/>
            <a:chExt cx="960" cy="240"/>
          </a:xfrm>
        </p:grpSpPr>
        <p:sp>
          <p:nvSpPr>
            <p:cNvPr id="11428" name="Rectangle 78"/>
            <p:cNvSpPr>
              <a:spLocks noChangeArrowheads="1"/>
            </p:cNvSpPr>
            <p:nvPr/>
          </p:nvSpPr>
          <p:spPr bwMode="auto">
            <a:xfrm>
              <a:off x="2640" y="259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29" name="Rectangle 126"/>
            <p:cNvSpPr>
              <a:spLocks noChangeArrowheads="1"/>
            </p:cNvSpPr>
            <p:nvPr/>
          </p:nvSpPr>
          <p:spPr bwMode="auto">
            <a:xfrm>
              <a:off x="2400" y="25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30" name="Rectangle 127"/>
            <p:cNvSpPr>
              <a:spLocks noChangeArrowheads="1"/>
            </p:cNvSpPr>
            <p:nvPr/>
          </p:nvSpPr>
          <p:spPr bwMode="auto">
            <a:xfrm>
              <a:off x="2880" y="25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31" name="Rectangle 128"/>
            <p:cNvSpPr>
              <a:spLocks noChangeArrowheads="1"/>
            </p:cNvSpPr>
            <p:nvPr/>
          </p:nvSpPr>
          <p:spPr bwMode="auto">
            <a:xfrm>
              <a:off x="3120" y="25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14" name="Group 183"/>
          <p:cNvGrpSpPr>
            <a:grpSpLocks/>
          </p:cNvGrpSpPr>
          <p:nvPr/>
        </p:nvGrpSpPr>
        <p:grpSpPr bwMode="auto">
          <a:xfrm>
            <a:off x="3657600" y="4495800"/>
            <a:ext cx="2286000" cy="381000"/>
            <a:chOff x="2400" y="2832"/>
            <a:chExt cx="1440" cy="240"/>
          </a:xfrm>
        </p:grpSpPr>
        <p:sp>
          <p:nvSpPr>
            <p:cNvPr id="11422" name="Rectangle 79"/>
            <p:cNvSpPr>
              <a:spLocks noChangeArrowheads="1"/>
            </p:cNvSpPr>
            <p:nvPr/>
          </p:nvSpPr>
          <p:spPr bwMode="auto">
            <a:xfrm>
              <a:off x="2640" y="283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23" name="Rectangle 129"/>
            <p:cNvSpPr>
              <a:spLocks noChangeArrowheads="1"/>
            </p:cNvSpPr>
            <p:nvPr/>
          </p:nvSpPr>
          <p:spPr bwMode="auto">
            <a:xfrm>
              <a:off x="2400" y="28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24" name="Rectangle 130"/>
            <p:cNvSpPr>
              <a:spLocks noChangeArrowheads="1"/>
            </p:cNvSpPr>
            <p:nvPr/>
          </p:nvSpPr>
          <p:spPr bwMode="auto">
            <a:xfrm>
              <a:off x="2880" y="28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25" name="Rectangle 131"/>
            <p:cNvSpPr>
              <a:spLocks noChangeArrowheads="1"/>
            </p:cNvSpPr>
            <p:nvPr/>
          </p:nvSpPr>
          <p:spPr bwMode="auto">
            <a:xfrm>
              <a:off x="3120" y="28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26" name="Rectangle 132"/>
            <p:cNvSpPr>
              <a:spLocks noChangeArrowheads="1"/>
            </p:cNvSpPr>
            <p:nvPr/>
          </p:nvSpPr>
          <p:spPr bwMode="auto">
            <a:xfrm>
              <a:off x="3360" y="28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27" name="Rectangle 133"/>
            <p:cNvSpPr>
              <a:spLocks noChangeArrowheads="1"/>
            </p:cNvSpPr>
            <p:nvPr/>
          </p:nvSpPr>
          <p:spPr bwMode="auto">
            <a:xfrm>
              <a:off x="3600" y="28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15" name="Group 184"/>
          <p:cNvGrpSpPr>
            <a:grpSpLocks/>
          </p:cNvGrpSpPr>
          <p:nvPr/>
        </p:nvGrpSpPr>
        <p:grpSpPr bwMode="auto">
          <a:xfrm>
            <a:off x="1371600" y="4876800"/>
            <a:ext cx="3048000" cy="381000"/>
            <a:chOff x="960" y="3072"/>
            <a:chExt cx="1920" cy="240"/>
          </a:xfrm>
        </p:grpSpPr>
        <p:sp>
          <p:nvSpPr>
            <p:cNvPr id="11414" name="Rectangle 80"/>
            <p:cNvSpPr>
              <a:spLocks noChangeArrowheads="1"/>
            </p:cNvSpPr>
            <p:nvPr/>
          </p:nvSpPr>
          <p:spPr bwMode="auto">
            <a:xfrm>
              <a:off x="2640" y="307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15" name="Rectangle 134"/>
            <p:cNvSpPr>
              <a:spLocks noChangeArrowheads="1"/>
            </p:cNvSpPr>
            <p:nvPr/>
          </p:nvSpPr>
          <p:spPr bwMode="auto">
            <a:xfrm>
              <a:off x="1200" y="30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16" name="Rectangle 135"/>
            <p:cNvSpPr>
              <a:spLocks noChangeArrowheads="1"/>
            </p:cNvSpPr>
            <p:nvPr/>
          </p:nvSpPr>
          <p:spPr bwMode="auto">
            <a:xfrm>
              <a:off x="1680" y="30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17" name="Rectangle 136"/>
            <p:cNvSpPr>
              <a:spLocks noChangeArrowheads="1"/>
            </p:cNvSpPr>
            <p:nvPr/>
          </p:nvSpPr>
          <p:spPr bwMode="auto">
            <a:xfrm>
              <a:off x="1920" y="30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18" name="Rectangle 137"/>
            <p:cNvSpPr>
              <a:spLocks noChangeArrowheads="1"/>
            </p:cNvSpPr>
            <p:nvPr/>
          </p:nvSpPr>
          <p:spPr bwMode="auto">
            <a:xfrm>
              <a:off x="2160" y="30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19" name="Rectangle 138"/>
            <p:cNvSpPr>
              <a:spLocks noChangeArrowheads="1"/>
            </p:cNvSpPr>
            <p:nvPr/>
          </p:nvSpPr>
          <p:spPr bwMode="auto">
            <a:xfrm>
              <a:off x="2400" y="30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20" name="Rectangle 139"/>
            <p:cNvSpPr>
              <a:spLocks noChangeArrowheads="1"/>
            </p:cNvSpPr>
            <p:nvPr/>
          </p:nvSpPr>
          <p:spPr bwMode="auto">
            <a:xfrm>
              <a:off x="960" y="30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21" name="Rectangle 140"/>
            <p:cNvSpPr>
              <a:spLocks noChangeArrowheads="1"/>
            </p:cNvSpPr>
            <p:nvPr/>
          </p:nvSpPr>
          <p:spPr bwMode="auto">
            <a:xfrm>
              <a:off x="1440" y="307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16" name="Group 211"/>
          <p:cNvGrpSpPr>
            <a:grpSpLocks/>
          </p:cNvGrpSpPr>
          <p:nvPr/>
        </p:nvGrpSpPr>
        <p:grpSpPr bwMode="auto">
          <a:xfrm>
            <a:off x="4038600" y="6019800"/>
            <a:ext cx="2667000" cy="381000"/>
            <a:chOff x="2544" y="3792"/>
            <a:chExt cx="1680" cy="240"/>
          </a:xfrm>
        </p:grpSpPr>
        <p:sp>
          <p:nvSpPr>
            <p:cNvPr id="11407" name="Rectangle 83"/>
            <p:cNvSpPr>
              <a:spLocks noChangeArrowheads="1"/>
            </p:cNvSpPr>
            <p:nvPr/>
          </p:nvSpPr>
          <p:spPr bwMode="auto">
            <a:xfrm>
              <a:off x="2544" y="379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08" name="Rectangle 147"/>
            <p:cNvSpPr>
              <a:spLocks noChangeArrowheads="1"/>
            </p:cNvSpPr>
            <p:nvPr/>
          </p:nvSpPr>
          <p:spPr bwMode="auto">
            <a:xfrm>
              <a:off x="3024" y="37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09" name="Rectangle 148"/>
            <p:cNvSpPr>
              <a:spLocks noChangeArrowheads="1"/>
            </p:cNvSpPr>
            <p:nvPr/>
          </p:nvSpPr>
          <p:spPr bwMode="auto">
            <a:xfrm>
              <a:off x="3504" y="37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10" name="Rectangle 149"/>
            <p:cNvSpPr>
              <a:spLocks noChangeArrowheads="1"/>
            </p:cNvSpPr>
            <p:nvPr/>
          </p:nvSpPr>
          <p:spPr bwMode="auto">
            <a:xfrm>
              <a:off x="3744" y="37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11" name="Rectangle 150"/>
            <p:cNvSpPr>
              <a:spLocks noChangeArrowheads="1"/>
            </p:cNvSpPr>
            <p:nvPr/>
          </p:nvSpPr>
          <p:spPr bwMode="auto">
            <a:xfrm>
              <a:off x="3984" y="37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12" name="Rectangle 152"/>
            <p:cNvSpPr>
              <a:spLocks noChangeArrowheads="1"/>
            </p:cNvSpPr>
            <p:nvPr/>
          </p:nvSpPr>
          <p:spPr bwMode="auto">
            <a:xfrm>
              <a:off x="2784" y="37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13" name="Rectangle 153"/>
            <p:cNvSpPr>
              <a:spLocks noChangeArrowheads="1"/>
            </p:cNvSpPr>
            <p:nvPr/>
          </p:nvSpPr>
          <p:spPr bwMode="auto">
            <a:xfrm>
              <a:off x="3264" y="379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sp>
        <p:nvSpPr>
          <p:cNvPr id="2238" name="AutoShape 190"/>
          <p:cNvSpPr>
            <a:spLocks noChangeArrowheads="1"/>
          </p:cNvSpPr>
          <p:nvPr/>
        </p:nvSpPr>
        <p:spPr bwMode="auto">
          <a:xfrm>
            <a:off x="15240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1</a:t>
            </a:r>
          </a:p>
        </p:txBody>
      </p:sp>
      <p:grpSp>
        <p:nvGrpSpPr>
          <p:cNvPr id="17" name="Group 196"/>
          <p:cNvGrpSpPr>
            <a:grpSpLocks/>
          </p:cNvGrpSpPr>
          <p:nvPr/>
        </p:nvGrpSpPr>
        <p:grpSpPr bwMode="auto">
          <a:xfrm>
            <a:off x="2895600" y="685800"/>
            <a:ext cx="3048000" cy="381000"/>
            <a:chOff x="1920" y="432"/>
            <a:chExt cx="1920" cy="240"/>
          </a:xfrm>
        </p:grpSpPr>
        <p:grpSp>
          <p:nvGrpSpPr>
            <p:cNvPr id="11398" name="Group 172"/>
            <p:cNvGrpSpPr>
              <a:grpSpLocks/>
            </p:cNvGrpSpPr>
            <p:nvPr/>
          </p:nvGrpSpPr>
          <p:grpSpPr bwMode="auto">
            <a:xfrm>
              <a:off x="1920" y="432"/>
              <a:ext cx="1680" cy="240"/>
              <a:chOff x="1920" y="432"/>
              <a:chExt cx="1680" cy="240"/>
            </a:xfrm>
          </p:grpSpPr>
          <p:sp>
            <p:nvSpPr>
              <p:cNvPr id="11400" name="Rectangle 20"/>
              <p:cNvSpPr>
                <a:spLocks noChangeArrowheads="1"/>
              </p:cNvSpPr>
              <p:nvPr/>
            </p:nvSpPr>
            <p:spPr bwMode="auto">
              <a:xfrm>
                <a:off x="1920" y="4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01" name="Rectangle 21"/>
              <p:cNvSpPr>
                <a:spLocks noChangeArrowheads="1"/>
              </p:cNvSpPr>
              <p:nvPr/>
            </p:nvSpPr>
            <p:spPr bwMode="auto">
              <a:xfrm>
                <a:off x="2160" y="4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02" name="Rectangle 22"/>
              <p:cNvSpPr>
                <a:spLocks noChangeArrowheads="1"/>
              </p:cNvSpPr>
              <p:nvPr/>
            </p:nvSpPr>
            <p:spPr bwMode="auto">
              <a:xfrm>
                <a:off x="2400" y="4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03" name="Rectangle 32"/>
              <p:cNvSpPr>
                <a:spLocks noChangeArrowheads="1"/>
              </p:cNvSpPr>
              <p:nvPr/>
            </p:nvSpPr>
            <p:spPr bwMode="auto">
              <a:xfrm>
                <a:off x="2640" y="43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404" name="Rectangle 84"/>
              <p:cNvSpPr>
                <a:spLocks noChangeArrowheads="1"/>
              </p:cNvSpPr>
              <p:nvPr/>
            </p:nvSpPr>
            <p:spPr bwMode="auto">
              <a:xfrm>
                <a:off x="2880" y="4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05" name="Rectangle 85"/>
              <p:cNvSpPr>
                <a:spLocks noChangeArrowheads="1"/>
              </p:cNvSpPr>
              <p:nvPr/>
            </p:nvSpPr>
            <p:spPr bwMode="auto">
              <a:xfrm>
                <a:off x="3120" y="4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406" name="Rectangle 86"/>
              <p:cNvSpPr>
                <a:spLocks noChangeArrowheads="1"/>
              </p:cNvSpPr>
              <p:nvPr/>
            </p:nvSpPr>
            <p:spPr bwMode="auto">
              <a:xfrm>
                <a:off x="3360" y="4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sp>
          <p:nvSpPr>
            <p:cNvPr id="11399" name="Rectangle 195"/>
            <p:cNvSpPr>
              <a:spLocks noChangeArrowheads="1"/>
            </p:cNvSpPr>
            <p:nvPr/>
          </p:nvSpPr>
          <p:spPr bwMode="auto">
            <a:xfrm>
              <a:off x="3600" y="43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19" name="Group 185"/>
          <p:cNvGrpSpPr>
            <a:grpSpLocks/>
          </p:cNvGrpSpPr>
          <p:nvPr/>
        </p:nvGrpSpPr>
        <p:grpSpPr bwMode="auto">
          <a:xfrm>
            <a:off x="4038600" y="5257800"/>
            <a:ext cx="1143000" cy="381000"/>
            <a:chOff x="2640" y="3312"/>
            <a:chExt cx="720" cy="240"/>
          </a:xfrm>
        </p:grpSpPr>
        <p:sp>
          <p:nvSpPr>
            <p:cNvPr id="11395" name="Rectangle 81"/>
            <p:cNvSpPr>
              <a:spLocks noChangeArrowheads="1"/>
            </p:cNvSpPr>
            <p:nvPr/>
          </p:nvSpPr>
          <p:spPr bwMode="auto">
            <a:xfrm>
              <a:off x="2640" y="331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396" name="Rectangle 141"/>
            <p:cNvSpPr>
              <a:spLocks noChangeArrowheads="1"/>
            </p:cNvSpPr>
            <p:nvPr/>
          </p:nvSpPr>
          <p:spPr bwMode="auto">
            <a:xfrm>
              <a:off x="3120" y="33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397" name="Rectangle 142"/>
            <p:cNvSpPr>
              <a:spLocks noChangeArrowheads="1"/>
            </p:cNvSpPr>
            <p:nvPr/>
          </p:nvSpPr>
          <p:spPr bwMode="auto">
            <a:xfrm>
              <a:off x="2880" y="331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grpSp>
        <p:nvGrpSpPr>
          <p:cNvPr id="20" name="Group 210"/>
          <p:cNvGrpSpPr>
            <a:grpSpLocks/>
          </p:cNvGrpSpPr>
          <p:nvPr/>
        </p:nvGrpSpPr>
        <p:grpSpPr bwMode="auto">
          <a:xfrm>
            <a:off x="3657600" y="5638800"/>
            <a:ext cx="4572000" cy="381000"/>
            <a:chOff x="2304" y="3552"/>
            <a:chExt cx="2880" cy="240"/>
          </a:xfrm>
        </p:grpSpPr>
        <p:grpSp>
          <p:nvGrpSpPr>
            <p:cNvPr id="11382" name="Group 186"/>
            <p:cNvGrpSpPr>
              <a:grpSpLocks/>
            </p:cNvGrpSpPr>
            <p:nvPr/>
          </p:nvGrpSpPr>
          <p:grpSpPr bwMode="auto">
            <a:xfrm>
              <a:off x="2304" y="3552"/>
              <a:ext cx="480" cy="240"/>
              <a:chOff x="2400" y="3552"/>
              <a:chExt cx="480" cy="240"/>
            </a:xfrm>
          </p:grpSpPr>
          <p:sp>
            <p:nvSpPr>
              <p:cNvPr id="11393" name="Rectangle 82"/>
              <p:cNvSpPr>
                <a:spLocks noChangeArrowheads="1"/>
              </p:cNvSpPr>
              <p:nvPr/>
            </p:nvSpPr>
            <p:spPr bwMode="auto">
              <a:xfrm>
                <a:off x="2640" y="3552"/>
                <a:ext cx="240" cy="240"/>
              </a:xfrm>
              <a:prstGeom prst="rect">
                <a:avLst/>
              </a:prstGeom>
              <a:solidFill>
                <a:srgbClr val="FFFF66"/>
              </a:solidFill>
              <a:ln w="9525">
                <a:solidFill>
                  <a:schemeClr val="tx1"/>
                </a:solidFill>
                <a:miter lim="800000"/>
                <a:headEnd/>
                <a:tailEnd/>
              </a:ln>
            </p:spPr>
            <p:txBody>
              <a:bodyPr wrap="none" anchor="ctr"/>
              <a:lstStyle/>
              <a:p>
                <a:endParaRPr lang="en-US"/>
              </a:p>
            </p:txBody>
          </p:sp>
          <p:sp>
            <p:nvSpPr>
              <p:cNvPr id="11394" name="Rectangle 143"/>
              <p:cNvSpPr>
                <a:spLocks noChangeArrowheads="1"/>
              </p:cNvSpPr>
              <p:nvPr/>
            </p:nvSpPr>
            <p:spPr bwMode="auto">
              <a:xfrm>
                <a:off x="2400" y="35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sp>
          <p:nvSpPr>
            <p:cNvPr id="11383" name="Rectangle 199"/>
            <p:cNvSpPr>
              <a:spLocks noChangeArrowheads="1"/>
            </p:cNvSpPr>
            <p:nvPr/>
          </p:nvSpPr>
          <p:spPr bwMode="auto">
            <a:xfrm>
              <a:off x="4464" y="35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384" name="Rectangle 200"/>
            <p:cNvSpPr>
              <a:spLocks noChangeArrowheads="1"/>
            </p:cNvSpPr>
            <p:nvPr/>
          </p:nvSpPr>
          <p:spPr bwMode="auto">
            <a:xfrm>
              <a:off x="4704" y="35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385" name="Rectangle 201"/>
            <p:cNvSpPr>
              <a:spLocks noChangeArrowheads="1"/>
            </p:cNvSpPr>
            <p:nvPr/>
          </p:nvSpPr>
          <p:spPr bwMode="auto">
            <a:xfrm>
              <a:off x="4944" y="35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386" name="Rectangle 202"/>
            <p:cNvSpPr>
              <a:spLocks noChangeArrowheads="1"/>
            </p:cNvSpPr>
            <p:nvPr/>
          </p:nvSpPr>
          <p:spPr bwMode="auto">
            <a:xfrm>
              <a:off x="3024" y="35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387" name="Rectangle 203"/>
            <p:cNvSpPr>
              <a:spLocks noChangeArrowheads="1"/>
            </p:cNvSpPr>
            <p:nvPr/>
          </p:nvSpPr>
          <p:spPr bwMode="auto">
            <a:xfrm>
              <a:off x="3504" y="35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388" name="Rectangle 204"/>
            <p:cNvSpPr>
              <a:spLocks noChangeArrowheads="1"/>
            </p:cNvSpPr>
            <p:nvPr/>
          </p:nvSpPr>
          <p:spPr bwMode="auto">
            <a:xfrm>
              <a:off x="3744" y="35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389" name="Rectangle 205"/>
            <p:cNvSpPr>
              <a:spLocks noChangeArrowheads="1"/>
            </p:cNvSpPr>
            <p:nvPr/>
          </p:nvSpPr>
          <p:spPr bwMode="auto">
            <a:xfrm>
              <a:off x="3984" y="35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390" name="Rectangle 206"/>
            <p:cNvSpPr>
              <a:spLocks noChangeArrowheads="1"/>
            </p:cNvSpPr>
            <p:nvPr/>
          </p:nvSpPr>
          <p:spPr bwMode="auto">
            <a:xfrm>
              <a:off x="4224" y="35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391" name="Rectangle 207"/>
            <p:cNvSpPr>
              <a:spLocks noChangeArrowheads="1"/>
            </p:cNvSpPr>
            <p:nvPr/>
          </p:nvSpPr>
          <p:spPr bwMode="auto">
            <a:xfrm>
              <a:off x="2784" y="35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sp>
          <p:nvSpPr>
            <p:cNvPr id="11392" name="Rectangle 208"/>
            <p:cNvSpPr>
              <a:spLocks noChangeArrowheads="1"/>
            </p:cNvSpPr>
            <p:nvPr/>
          </p:nvSpPr>
          <p:spPr bwMode="auto">
            <a:xfrm>
              <a:off x="3264" y="3552"/>
              <a:ext cx="240" cy="240"/>
            </a:xfrm>
            <a:prstGeom prst="rect">
              <a:avLst/>
            </a:prstGeom>
            <a:gradFill rotWithShape="1">
              <a:gsLst>
                <a:gs pos="0">
                  <a:srgbClr val="66CCFF"/>
                </a:gs>
                <a:gs pos="50000">
                  <a:srgbClr val="FFCCFF"/>
                </a:gs>
                <a:gs pos="100000">
                  <a:srgbClr val="66CCFF"/>
                </a:gs>
              </a:gsLst>
              <a:lin ang="5400000" scaled="1"/>
            </a:gradFill>
            <a:ln w="9525">
              <a:solidFill>
                <a:schemeClr val="tx1"/>
              </a:solidFill>
              <a:miter lim="800000"/>
              <a:headEnd/>
              <a:tailEnd/>
            </a:ln>
          </p:spPr>
          <p:txBody>
            <a:bodyPr wrap="none" anchor="ctr"/>
            <a:lstStyle/>
            <a:p>
              <a:endParaRPr lang="en-US"/>
            </a:p>
          </p:txBody>
        </p:sp>
      </p:grpSp>
      <p:sp>
        <p:nvSpPr>
          <p:cNvPr id="2260" name="AutoShape 212"/>
          <p:cNvSpPr>
            <a:spLocks noChangeArrowheads="1"/>
          </p:cNvSpPr>
          <p:nvPr/>
        </p:nvSpPr>
        <p:spPr bwMode="auto">
          <a:xfrm>
            <a:off x="18288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2</a:t>
            </a:r>
          </a:p>
        </p:txBody>
      </p:sp>
      <p:sp>
        <p:nvSpPr>
          <p:cNvPr id="2261" name="AutoShape 213"/>
          <p:cNvSpPr>
            <a:spLocks noChangeArrowheads="1"/>
          </p:cNvSpPr>
          <p:nvPr/>
        </p:nvSpPr>
        <p:spPr bwMode="auto">
          <a:xfrm>
            <a:off x="21336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3</a:t>
            </a:r>
          </a:p>
        </p:txBody>
      </p:sp>
      <p:sp>
        <p:nvSpPr>
          <p:cNvPr id="2262" name="AutoShape 214"/>
          <p:cNvSpPr>
            <a:spLocks noChangeArrowheads="1"/>
          </p:cNvSpPr>
          <p:nvPr/>
        </p:nvSpPr>
        <p:spPr bwMode="auto">
          <a:xfrm>
            <a:off x="24384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4</a:t>
            </a:r>
          </a:p>
        </p:txBody>
      </p:sp>
      <p:sp>
        <p:nvSpPr>
          <p:cNvPr id="2263" name="AutoShape 215"/>
          <p:cNvSpPr>
            <a:spLocks noChangeArrowheads="1"/>
          </p:cNvSpPr>
          <p:nvPr/>
        </p:nvSpPr>
        <p:spPr bwMode="auto">
          <a:xfrm>
            <a:off x="27432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5</a:t>
            </a:r>
          </a:p>
        </p:txBody>
      </p:sp>
      <p:sp>
        <p:nvSpPr>
          <p:cNvPr id="2264" name="AutoShape 216"/>
          <p:cNvSpPr>
            <a:spLocks noChangeArrowheads="1"/>
          </p:cNvSpPr>
          <p:nvPr/>
        </p:nvSpPr>
        <p:spPr bwMode="auto">
          <a:xfrm>
            <a:off x="30480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6</a:t>
            </a:r>
          </a:p>
        </p:txBody>
      </p:sp>
      <p:sp>
        <p:nvSpPr>
          <p:cNvPr id="2265" name="AutoShape 217"/>
          <p:cNvSpPr>
            <a:spLocks noChangeArrowheads="1"/>
          </p:cNvSpPr>
          <p:nvPr/>
        </p:nvSpPr>
        <p:spPr bwMode="auto">
          <a:xfrm>
            <a:off x="33528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7</a:t>
            </a:r>
          </a:p>
        </p:txBody>
      </p:sp>
      <p:sp>
        <p:nvSpPr>
          <p:cNvPr id="2266" name="AutoShape 218"/>
          <p:cNvSpPr>
            <a:spLocks noChangeArrowheads="1"/>
          </p:cNvSpPr>
          <p:nvPr/>
        </p:nvSpPr>
        <p:spPr bwMode="auto">
          <a:xfrm>
            <a:off x="36576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8</a:t>
            </a:r>
          </a:p>
        </p:txBody>
      </p:sp>
      <p:sp>
        <p:nvSpPr>
          <p:cNvPr id="2267" name="AutoShape 219"/>
          <p:cNvSpPr>
            <a:spLocks noChangeArrowheads="1"/>
          </p:cNvSpPr>
          <p:nvPr/>
        </p:nvSpPr>
        <p:spPr bwMode="auto">
          <a:xfrm>
            <a:off x="39624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9</a:t>
            </a:r>
          </a:p>
        </p:txBody>
      </p:sp>
      <p:sp>
        <p:nvSpPr>
          <p:cNvPr id="2268" name="AutoShape 220"/>
          <p:cNvSpPr>
            <a:spLocks noChangeArrowheads="1"/>
          </p:cNvSpPr>
          <p:nvPr/>
        </p:nvSpPr>
        <p:spPr bwMode="auto">
          <a:xfrm>
            <a:off x="42672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10</a:t>
            </a:r>
          </a:p>
        </p:txBody>
      </p:sp>
      <p:sp>
        <p:nvSpPr>
          <p:cNvPr id="2269" name="AutoShape 221"/>
          <p:cNvSpPr>
            <a:spLocks noChangeArrowheads="1"/>
          </p:cNvSpPr>
          <p:nvPr/>
        </p:nvSpPr>
        <p:spPr bwMode="auto">
          <a:xfrm>
            <a:off x="45720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11</a:t>
            </a:r>
          </a:p>
        </p:txBody>
      </p:sp>
      <p:sp>
        <p:nvSpPr>
          <p:cNvPr id="2270" name="AutoShape 222"/>
          <p:cNvSpPr>
            <a:spLocks noChangeArrowheads="1"/>
          </p:cNvSpPr>
          <p:nvPr/>
        </p:nvSpPr>
        <p:spPr bwMode="auto">
          <a:xfrm>
            <a:off x="48768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12</a:t>
            </a:r>
          </a:p>
        </p:txBody>
      </p:sp>
      <p:sp>
        <p:nvSpPr>
          <p:cNvPr id="2271" name="AutoShape 223"/>
          <p:cNvSpPr>
            <a:spLocks noChangeArrowheads="1"/>
          </p:cNvSpPr>
          <p:nvPr/>
        </p:nvSpPr>
        <p:spPr bwMode="auto">
          <a:xfrm>
            <a:off x="51816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13</a:t>
            </a:r>
          </a:p>
        </p:txBody>
      </p:sp>
      <p:sp>
        <p:nvSpPr>
          <p:cNvPr id="2272" name="AutoShape 224"/>
          <p:cNvSpPr>
            <a:spLocks noChangeArrowheads="1"/>
          </p:cNvSpPr>
          <p:nvPr/>
        </p:nvSpPr>
        <p:spPr bwMode="auto">
          <a:xfrm>
            <a:off x="54864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14</a:t>
            </a:r>
          </a:p>
        </p:txBody>
      </p:sp>
      <p:sp>
        <p:nvSpPr>
          <p:cNvPr id="2273" name="AutoShape 225"/>
          <p:cNvSpPr>
            <a:spLocks noChangeArrowheads="1"/>
          </p:cNvSpPr>
          <p:nvPr/>
        </p:nvSpPr>
        <p:spPr bwMode="auto">
          <a:xfrm>
            <a:off x="57912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15</a:t>
            </a:r>
          </a:p>
        </p:txBody>
      </p:sp>
      <p:sp>
        <p:nvSpPr>
          <p:cNvPr id="2274" name="AutoShape 226"/>
          <p:cNvSpPr>
            <a:spLocks noChangeArrowheads="1"/>
          </p:cNvSpPr>
          <p:nvPr/>
        </p:nvSpPr>
        <p:spPr bwMode="auto">
          <a:xfrm>
            <a:off x="60960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r>
              <a:rPr lang="en-US"/>
              <a:t>16</a:t>
            </a:r>
          </a:p>
        </p:txBody>
      </p:sp>
      <p:sp>
        <p:nvSpPr>
          <p:cNvPr id="2283" name="AutoShape 235"/>
          <p:cNvSpPr>
            <a:spLocks noChangeArrowheads="1"/>
          </p:cNvSpPr>
          <p:nvPr/>
        </p:nvSpPr>
        <p:spPr bwMode="auto">
          <a:xfrm>
            <a:off x="6400800" y="6553200"/>
            <a:ext cx="304800" cy="228600"/>
          </a:xfrm>
          <a:prstGeom prst="flowChartAlternateProcess">
            <a:avLst/>
          </a:prstGeom>
          <a:solidFill>
            <a:schemeClr val="accent1"/>
          </a:solidFill>
          <a:ln w="9525">
            <a:solidFill>
              <a:srgbClr val="FF0066"/>
            </a:solidFill>
            <a:miter lim="800000"/>
            <a:headEnd/>
            <a:tailEnd/>
          </a:ln>
        </p:spPr>
        <p:txBody>
          <a:bodyPr wrap="none" anchor="ctr"/>
          <a:lstStyle/>
          <a:p>
            <a:pPr algn="ctr"/>
            <a:endParaRPr lang="en-US"/>
          </a:p>
        </p:txBody>
      </p:sp>
      <p:sp>
        <p:nvSpPr>
          <p:cNvPr id="2284" name="Text Box 236"/>
          <p:cNvSpPr txBox="1">
            <a:spLocks noChangeArrowheads="1"/>
          </p:cNvSpPr>
          <p:nvPr/>
        </p:nvSpPr>
        <p:spPr bwMode="auto">
          <a:xfrm>
            <a:off x="2514600" y="266700"/>
            <a:ext cx="3454400" cy="457200"/>
          </a:xfrm>
          <a:prstGeom prst="rect">
            <a:avLst/>
          </a:prstGeom>
          <a:noFill/>
          <a:ln w="9525">
            <a:noFill/>
            <a:miter lim="800000"/>
            <a:headEnd/>
            <a:tailEnd/>
          </a:ln>
        </p:spPr>
        <p:txBody>
          <a:bodyPr wrap="none">
            <a:spAutoFit/>
          </a:bodyPr>
          <a:lstStyle/>
          <a:p>
            <a:r>
              <a:rPr lang="en-US" sz="2400" b="1">
                <a:solidFill>
                  <a:srgbClr val="FF0000"/>
                </a:solidFill>
              </a:rPr>
              <a:t>Đ  </a:t>
            </a:r>
            <a:r>
              <a:rPr lang="en-US" sz="1400" b="1">
                <a:solidFill>
                  <a:srgbClr val="FF0000"/>
                </a:solidFill>
              </a:rPr>
              <a:t> </a:t>
            </a:r>
            <a:r>
              <a:rPr lang="en-US" sz="2400" b="1">
                <a:solidFill>
                  <a:srgbClr val="FF0000"/>
                </a:solidFill>
              </a:rPr>
              <a:t>I  </a:t>
            </a:r>
            <a:r>
              <a:rPr lang="en-US" sz="1000" b="1">
                <a:solidFill>
                  <a:srgbClr val="FF0000"/>
                </a:solidFill>
              </a:rPr>
              <a:t> </a:t>
            </a:r>
            <a:r>
              <a:rPr lang="en-US" sz="900" b="1">
                <a:solidFill>
                  <a:srgbClr val="FF0000"/>
                </a:solidFill>
              </a:rPr>
              <a:t> </a:t>
            </a:r>
            <a:r>
              <a:rPr lang="en-US" sz="2400" b="1">
                <a:solidFill>
                  <a:srgbClr val="FF0000"/>
                </a:solidFill>
              </a:rPr>
              <a:t>Ề </a:t>
            </a:r>
            <a:r>
              <a:rPr lang="en-US" sz="1200" b="1">
                <a:solidFill>
                  <a:srgbClr val="FF0000"/>
                </a:solidFill>
              </a:rPr>
              <a:t> </a:t>
            </a:r>
            <a:r>
              <a:rPr lang="en-US" sz="1400" b="1">
                <a:solidFill>
                  <a:srgbClr val="FF0000"/>
                </a:solidFill>
              </a:rPr>
              <a:t> </a:t>
            </a:r>
            <a:r>
              <a:rPr lang="en-US" sz="2400" b="1">
                <a:solidFill>
                  <a:srgbClr val="FF0000"/>
                </a:solidFill>
              </a:rPr>
              <a:t>U </a:t>
            </a:r>
            <a:r>
              <a:rPr lang="en-US" sz="2000" b="1">
                <a:solidFill>
                  <a:srgbClr val="FF0000"/>
                </a:solidFill>
              </a:rPr>
              <a:t> </a:t>
            </a:r>
            <a:r>
              <a:rPr lang="en-US" sz="2400" b="1">
                <a:solidFill>
                  <a:srgbClr val="FF0000"/>
                </a:solidFill>
              </a:rPr>
              <a:t>K </a:t>
            </a:r>
            <a:r>
              <a:rPr lang="en-US" sz="900" b="1">
                <a:solidFill>
                  <a:srgbClr val="FF0000"/>
                </a:solidFill>
              </a:rPr>
              <a:t> </a:t>
            </a:r>
            <a:r>
              <a:rPr lang="en-US" sz="1000" b="1">
                <a:solidFill>
                  <a:srgbClr val="FF0000"/>
                </a:solidFill>
              </a:rPr>
              <a:t> </a:t>
            </a:r>
            <a:r>
              <a:rPr lang="en-US" sz="2400" b="1">
                <a:solidFill>
                  <a:srgbClr val="FF0000"/>
                </a:solidFill>
              </a:rPr>
              <a:t>H   I  </a:t>
            </a:r>
            <a:r>
              <a:rPr lang="en-US" sz="1000" b="1">
                <a:solidFill>
                  <a:srgbClr val="FF0000"/>
                </a:solidFill>
              </a:rPr>
              <a:t>  </a:t>
            </a:r>
            <a:r>
              <a:rPr lang="en-US" sz="2400" b="1">
                <a:solidFill>
                  <a:srgbClr val="FF0000"/>
                </a:solidFill>
              </a:rPr>
              <a:t>Ể  N</a:t>
            </a:r>
          </a:p>
        </p:txBody>
      </p:sp>
      <p:sp>
        <p:nvSpPr>
          <p:cNvPr id="2286" name="Text Box 238"/>
          <p:cNvSpPr txBox="1">
            <a:spLocks noChangeArrowheads="1"/>
          </p:cNvSpPr>
          <p:nvPr/>
        </p:nvSpPr>
        <p:spPr bwMode="auto">
          <a:xfrm>
            <a:off x="2870200" y="547688"/>
            <a:ext cx="3081338" cy="579437"/>
          </a:xfrm>
          <a:prstGeom prst="rect">
            <a:avLst/>
          </a:prstGeom>
          <a:noFill/>
          <a:ln w="9525">
            <a:noFill/>
            <a:miter lim="800000"/>
            <a:headEnd/>
            <a:tailEnd/>
          </a:ln>
        </p:spPr>
        <p:txBody>
          <a:bodyPr wrap="none">
            <a:spAutoFit/>
          </a:bodyPr>
          <a:lstStyle/>
          <a:p>
            <a:r>
              <a:rPr lang="en-US" sz="700" b="1">
                <a:solidFill>
                  <a:srgbClr val="FF0000"/>
                </a:solidFill>
              </a:rPr>
              <a:t> </a:t>
            </a:r>
            <a:r>
              <a:rPr lang="en-US" sz="2400" b="1">
                <a:solidFill>
                  <a:srgbClr val="FF0000"/>
                </a:solidFill>
              </a:rPr>
              <a:t>T </a:t>
            </a:r>
            <a:r>
              <a:rPr lang="en-US" sz="3200" b="1">
                <a:solidFill>
                  <a:srgbClr val="FF0000"/>
                </a:solidFill>
              </a:rPr>
              <a:t> </a:t>
            </a:r>
            <a:r>
              <a:rPr lang="en-US" b="1">
                <a:solidFill>
                  <a:srgbClr val="FF0000"/>
                </a:solidFill>
              </a:rPr>
              <a:t> </a:t>
            </a:r>
            <a:r>
              <a:rPr lang="en-US" sz="2400" b="1">
                <a:solidFill>
                  <a:srgbClr val="FF0000"/>
                </a:solidFill>
              </a:rPr>
              <a:t>Ĩ  </a:t>
            </a:r>
            <a:r>
              <a:rPr lang="en-US" sz="1000" b="1">
                <a:solidFill>
                  <a:srgbClr val="FF0000"/>
                </a:solidFill>
              </a:rPr>
              <a:t> </a:t>
            </a:r>
            <a:r>
              <a:rPr lang="en-US" sz="800" b="1">
                <a:solidFill>
                  <a:srgbClr val="FF0000"/>
                </a:solidFill>
              </a:rPr>
              <a:t> </a:t>
            </a:r>
            <a:r>
              <a:rPr lang="en-US" sz="2400" b="1">
                <a:solidFill>
                  <a:srgbClr val="FF0000"/>
                </a:solidFill>
              </a:rPr>
              <a:t>N </a:t>
            </a:r>
            <a:r>
              <a:rPr lang="en-US" sz="1200" b="1">
                <a:solidFill>
                  <a:srgbClr val="FF0000"/>
                </a:solidFill>
              </a:rPr>
              <a:t> </a:t>
            </a:r>
            <a:r>
              <a:rPr lang="en-US" sz="800" b="1">
                <a:solidFill>
                  <a:srgbClr val="FF0000"/>
                </a:solidFill>
              </a:rPr>
              <a:t> </a:t>
            </a:r>
            <a:r>
              <a:rPr lang="en-US" sz="2400" b="1">
                <a:solidFill>
                  <a:srgbClr val="FF0000"/>
                </a:solidFill>
              </a:rPr>
              <a:t>H </a:t>
            </a:r>
            <a:r>
              <a:rPr lang="en-US" sz="2000" b="1">
                <a:solidFill>
                  <a:srgbClr val="FF0000"/>
                </a:solidFill>
              </a:rPr>
              <a:t> </a:t>
            </a:r>
            <a:r>
              <a:rPr lang="en-US" sz="2400" b="1">
                <a:solidFill>
                  <a:srgbClr val="FF0000"/>
                </a:solidFill>
              </a:rPr>
              <a:t>M </a:t>
            </a:r>
            <a:r>
              <a:rPr lang="en-US" sz="900" b="1">
                <a:solidFill>
                  <a:srgbClr val="FF0000"/>
                </a:solidFill>
              </a:rPr>
              <a:t>  </a:t>
            </a:r>
            <a:r>
              <a:rPr lang="en-US" sz="2400" b="1">
                <a:solidFill>
                  <a:srgbClr val="FF0000"/>
                </a:solidFill>
              </a:rPr>
              <a:t>Ạ </a:t>
            </a:r>
            <a:r>
              <a:rPr lang="en-US" b="1">
                <a:solidFill>
                  <a:srgbClr val="FF0000"/>
                </a:solidFill>
              </a:rPr>
              <a:t> </a:t>
            </a:r>
            <a:r>
              <a:rPr lang="en-US" sz="2400" b="1">
                <a:solidFill>
                  <a:srgbClr val="FF0000"/>
                </a:solidFill>
              </a:rPr>
              <a:t>C </a:t>
            </a:r>
            <a:r>
              <a:rPr lang="en-US" b="1">
                <a:solidFill>
                  <a:srgbClr val="FF0000"/>
                </a:solidFill>
              </a:rPr>
              <a:t> </a:t>
            </a:r>
            <a:r>
              <a:rPr lang="en-US" sz="2400" b="1">
                <a:solidFill>
                  <a:srgbClr val="FF0000"/>
                </a:solidFill>
              </a:rPr>
              <a:t>H</a:t>
            </a:r>
          </a:p>
        </p:txBody>
      </p:sp>
      <p:sp>
        <p:nvSpPr>
          <p:cNvPr id="2288" name="Text Box 240"/>
          <p:cNvSpPr txBox="1">
            <a:spLocks noChangeArrowheads="1"/>
          </p:cNvSpPr>
          <p:nvPr/>
        </p:nvSpPr>
        <p:spPr bwMode="auto">
          <a:xfrm>
            <a:off x="3022600" y="1044575"/>
            <a:ext cx="1411288" cy="457200"/>
          </a:xfrm>
          <a:prstGeom prst="rect">
            <a:avLst/>
          </a:prstGeom>
          <a:noFill/>
          <a:ln w="9525">
            <a:noFill/>
            <a:miter lim="800000"/>
            <a:headEnd/>
            <a:tailEnd/>
          </a:ln>
        </p:spPr>
        <p:txBody>
          <a:bodyPr wrap="none">
            <a:spAutoFit/>
          </a:bodyPr>
          <a:lstStyle/>
          <a:p>
            <a:r>
              <a:rPr lang="en-US" sz="700" b="1">
                <a:solidFill>
                  <a:srgbClr val="FF0000"/>
                </a:solidFill>
              </a:rPr>
              <a:t>          </a:t>
            </a:r>
            <a:r>
              <a:rPr lang="en-US" sz="2400" b="1">
                <a:solidFill>
                  <a:srgbClr val="FF0000"/>
                </a:solidFill>
              </a:rPr>
              <a:t>N </a:t>
            </a:r>
            <a:r>
              <a:rPr lang="en-US" b="1">
                <a:solidFill>
                  <a:srgbClr val="FF0000"/>
                </a:solidFill>
              </a:rPr>
              <a:t> </a:t>
            </a:r>
            <a:r>
              <a:rPr lang="en-US" sz="2400" b="1">
                <a:solidFill>
                  <a:srgbClr val="FF0000"/>
                </a:solidFill>
              </a:rPr>
              <a:t>Ã </a:t>
            </a:r>
            <a:r>
              <a:rPr lang="en-US" b="1">
                <a:solidFill>
                  <a:srgbClr val="FF0000"/>
                </a:solidFill>
              </a:rPr>
              <a:t> </a:t>
            </a:r>
            <a:r>
              <a:rPr lang="en-US" sz="2400" b="1">
                <a:solidFill>
                  <a:srgbClr val="FF0000"/>
                </a:solidFill>
              </a:rPr>
              <a:t>O</a:t>
            </a:r>
          </a:p>
        </p:txBody>
      </p:sp>
      <p:sp>
        <p:nvSpPr>
          <p:cNvPr id="2289" name="Text Box 241"/>
          <p:cNvSpPr txBox="1">
            <a:spLocks noChangeArrowheads="1"/>
          </p:cNvSpPr>
          <p:nvPr/>
        </p:nvSpPr>
        <p:spPr bwMode="auto">
          <a:xfrm>
            <a:off x="2286000" y="1428750"/>
            <a:ext cx="2125663" cy="457200"/>
          </a:xfrm>
          <a:prstGeom prst="rect">
            <a:avLst/>
          </a:prstGeom>
          <a:noFill/>
          <a:ln w="9525">
            <a:noFill/>
            <a:miter lim="800000"/>
            <a:headEnd/>
            <a:tailEnd/>
          </a:ln>
        </p:spPr>
        <p:txBody>
          <a:bodyPr wrap="none">
            <a:spAutoFit/>
          </a:bodyPr>
          <a:lstStyle/>
          <a:p>
            <a:r>
              <a:rPr lang="en-US" sz="700" b="1">
                <a:solidFill>
                  <a:srgbClr val="FF0000"/>
                </a:solidFill>
              </a:rPr>
              <a:t>         </a:t>
            </a:r>
            <a:r>
              <a:rPr lang="en-US" sz="600" b="1">
                <a:solidFill>
                  <a:srgbClr val="FF0000"/>
                </a:solidFill>
              </a:rPr>
              <a:t> </a:t>
            </a:r>
            <a:r>
              <a:rPr lang="en-US" sz="2400" b="1">
                <a:solidFill>
                  <a:srgbClr val="FF0000"/>
                </a:solidFill>
              </a:rPr>
              <a:t>V </a:t>
            </a:r>
            <a:r>
              <a:rPr lang="en-US" sz="1600" b="1">
                <a:solidFill>
                  <a:srgbClr val="FF0000"/>
                </a:solidFill>
              </a:rPr>
              <a:t> </a:t>
            </a:r>
            <a:r>
              <a:rPr lang="en-US" sz="2400" b="1">
                <a:solidFill>
                  <a:srgbClr val="FF0000"/>
                </a:solidFill>
              </a:rPr>
              <a:t>U  </a:t>
            </a:r>
            <a:r>
              <a:rPr lang="en-US" sz="1600" b="1">
                <a:solidFill>
                  <a:srgbClr val="FF0000"/>
                </a:solidFill>
              </a:rPr>
              <a:t> </a:t>
            </a:r>
            <a:r>
              <a:rPr lang="en-US" sz="2400" b="1">
                <a:solidFill>
                  <a:srgbClr val="FF0000"/>
                </a:solidFill>
              </a:rPr>
              <a:t>I  </a:t>
            </a:r>
            <a:r>
              <a:rPr lang="en-US" sz="2000" b="1">
                <a:solidFill>
                  <a:srgbClr val="FF0000"/>
                </a:solidFill>
              </a:rPr>
              <a:t> </a:t>
            </a:r>
            <a:r>
              <a:rPr lang="en-US" sz="2400" b="1">
                <a:solidFill>
                  <a:srgbClr val="FF0000"/>
                </a:solidFill>
              </a:rPr>
              <a:t>V </a:t>
            </a:r>
            <a:r>
              <a:rPr lang="en-US" b="1">
                <a:solidFill>
                  <a:srgbClr val="FF0000"/>
                </a:solidFill>
              </a:rPr>
              <a:t> </a:t>
            </a:r>
            <a:r>
              <a:rPr lang="en-US" sz="700" b="1">
                <a:solidFill>
                  <a:srgbClr val="FF0000"/>
                </a:solidFill>
              </a:rPr>
              <a:t> </a:t>
            </a:r>
            <a:r>
              <a:rPr lang="en-US" sz="2400" b="1">
                <a:solidFill>
                  <a:srgbClr val="FF0000"/>
                </a:solidFill>
              </a:rPr>
              <a:t>Ẻ</a:t>
            </a:r>
          </a:p>
        </p:txBody>
      </p:sp>
      <p:sp>
        <p:nvSpPr>
          <p:cNvPr id="2290" name="Text Box 242"/>
          <p:cNvSpPr txBox="1">
            <a:spLocks noChangeArrowheads="1"/>
          </p:cNvSpPr>
          <p:nvPr/>
        </p:nvSpPr>
        <p:spPr bwMode="auto">
          <a:xfrm>
            <a:off x="3810000" y="1790700"/>
            <a:ext cx="1550988" cy="457200"/>
          </a:xfrm>
          <a:prstGeom prst="rect">
            <a:avLst/>
          </a:prstGeom>
          <a:noFill/>
          <a:ln w="9525">
            <a:noFill/>
            <a:miter lim="800000"/>
            <a:headEnd/>
            <a:tailEnd/>
          </a:ln>
        </p:spPr>
        <p:txBody>
          <a:bodyPr wrap="none">
            <a:spAutoFit/>
          </a:bodyPr>
          <a:lstStyle/>
          <a:p>
            <a:r>
              <a:rPr lang="en-US" sz="700" b="1">
                <a:solidFill>
                  <a:srgbClr val="FF0000"/>
                </a:solidFill>
              </a:rPr>
              <a:t>        </a:t>
            </a:r>
            <a:r>
              <a:rPr lang="en-US" sz="2400" b="1">
                <a:solidFill>
                  <a:srgbClr val="FF0000"/>
                </a:solidFill>
              </a:rPr>
              <a:t>M </a:t>
            </a:r>
            <a:r>
              <a:rPr lang="en-US" sz="1600" b="1">
                <a:solidFill>
                  <a:srgbClr val="FF0000"/>
                </a:solidFill>
              </a:rPr>
              <a:t> </a:t>
            </a:r>
            <a:r>
              <a:rPr lang="en-US" sz="2400" b="1">
                <a:solidFill>
                  <a:srgbClr val="FF0000"/>
                </a:solidFill>
              </a:rPr>
              <a:t>Ũ  </a:t>
            </a:r>
            <a:r>
              <a:rPr lang="en-US" sz="1600" b="1">
                <a:solidFill>
                  <a:srgbClr val="FF0000"/>
                </a:solidFill>
              </a:rPr>
              <a:t> </a:t>
            </a:r>
            <a:r>
              <a:rPr lang="en-US" sz="2400" b="1">
                <a:solidFill>
                  <a:srgbClr val="FF0000"/>
                </a:solidFill>
              </a:rPr>
              <a:t>I  </a:t>
            </a:r>
            <a:r>
              <a:rPr lang="en-US" sz="2000" b="1">
                <a:solidFill>
                  <a:srgbClr val="FF0000"/>
                </a:solidFill>
              </a:rPr>
              <a:t> </a:t>
            </a:r>
          </a:p>
        </p:txBody>
      </p:sp>
      <p:sp>
        <p:nvSpPr>
          <p:cNvPr id="2291" name="Text Box 243"/>
          <p:cNvSpPr txBox="1">
            <a:spLocks noChangeArrowheads="1"/>
          </p:cNvSpPr>
          <p:nvPr/>
        </p:nvSpPr>
        <p:spPr bwMode="auto">
          <a:xfrm>
            <a:off x="1924050" y="2171700"/>
            <a:ext cx="3506788" cy="457200"/>
          </a:xfrm>
          <a:prstGeom prst="rect">
            <a:avLst/>
          </a:prstGeom>
          <a:noFill/>
          <a:ln w="9525">
            <a:noFill/>
            <a:miter lim="800000"/>
            <a:headEnd/>
            <a:tailEnd/>
          </a:ln>
        </p:spPr>
        <p:txBody>
          <a:bodyPr wrap="none">
            <a:spAutoFit/>
          </a:bodyPr>
          <a:lstStyle/>
          <a:p>
            <a:r>
              <a:rPr lang="en-US" sz="800" b="1">
                <a:solidFill>
                  <a:srgbClr val="FF0000"/>
                </a:solidFill>
              </a:rPr>
              <a:t>       </a:t>
            </a:r>
            <a:r>
              <a:rPr lang="en-US" sz="2400" b="1">
                <a:solidFill>
                  <a:srgbClr val="FF0000"/>
                </a:solidFill>
              </a:rPr>
              <a:t>Đ </a:t>
            </a:r>
            <a:r>
              <a:rPr lang="en-US" sz="2000" b="1">
                <a:solidFill>
                  <a:srgbClr val="FF0000"/>
                </a:solidFill>
              </a:rPr>
              <a:t> </a:t>
            </a:r>
            <a:r>
              <a:rPr lang="en-US" sz="2400" b="1">
                <a:solidFill>
                  <a:srgbClr val="FF0000"/>
                </a:solidFill>
              </a:rPr>
              <a:t>Ộ </a:t>
            </a:r>
            <a:r>
              <a:rPr lang="en-US" b="1">
                <a:solidFill>
                  <a:srgbClr val="FF0000"/>
                </a:solidFill>
              </a:rPr>
              <a:t> </a:t>
            </a:r>
            <a:r>
              <a:rPr lang="en-US" sz="2400" b="1">
                <a:solidFill>
                  <a:srgbClr val="FF0000"/>
                </a:solidFill>
              </a:rPr>
              <a:t>N </a:t>
            </a:r>
            <a:r>
              <a:rPr lang="en-US" b="1">
                <a:solidFill>
                  <a:srgbClr val="FF0000"/>
                </a:solidFill>
              </a:rPr>
              <a:t> </a:t>
            </a:r>
            <a:r>
              <a:rPr lang="en-US" sz="2400" b="1">
                <a:solidFill>
                  <a:srgbClr val="FF0000"/>
                </a:solidFill>
              </a:rPr>
              <a:t>G </a:t>
            </a:r>
            <a:r>
              <a:rPr lang="en-US" b="1">
                <a:solidFill>
                  <a:srgbClr val="FF0000"/>
                </a:solidFill>
              </a:rPr>
              <a:t> </a:t>
            </a:r>
            <a:r>
              <a:rPr lang="en-US" sz="2400" b="1">
                <a:solidFill>
                  <a:srgbClr val="FF0000"/>
                </a:solidFill>
              </a:rPr>
              <a:t>M </a:t>
            </a:r>
            <a:r>
              <a:rPr lang="en-US" sz="1600" b="1">
                <a:solidFill>
                  <a:srgbClr val="FF0000"/>
                </a:solidFill>
              </a:rPr>
              <a:t> </a:t>
            </a:r>
            <a:r>
              <a:rPr lang="en-US" sz="2400" b="1">
                <a:solidFill>
                  <a:srgbClr val="FF0000"/>
                </a:solidFill>
              </a:rPr>
              <a:t>Ạ </a:t>
            </a:r>
            <a:r>
              <a:rPr lang="en-US" b="1">
                <a:solidFill>
                  <a:srgbClr val="FF0000"/>
                </a:solidFill>
              </a:rPr>
              <a:t> </a:t>
            </a:r>
            <a:r>
              <a:rPr lang="en-US" sz="2400" b="1">
                <a:solidFill>
                  <a:srgbClr val="FF0000"/>
                </a:solidFill>
              </a:rPr>
              <a:t>C  H  </a:t>
            </a:r>
            <a:r>
              <a:rPr lang="en-US" sz="2000" b="1">
                <a:solidFill>
                  <a:srgbClr val="FF0000"/>
                </a:solidFill>
              </a:rPr>
              <a:t> </a:t>
            </a:r>
          </a:p>
        </p:txBody>
      </p:sp>
      <p:sp>
        <p:nvSpPr>
          <p:cNvPr id="2292" name="Text Box 244"/>
          <p:cNvSpPr txBox="1">
            <a:spLocks noChangeArrowheads="1"/>
          </p:cNvSpPr>
          <p:nvPr/>
        </p:nvSpPr>
        <p:spPr bwMode="auto">
          <a:xfrm>
            <a:off x="3827463" y="2571750"/>
            <a:ext cx="3863975" cy="457200"/>
          </a:xfrm>
          <a:prstGeom prst="rect">
            <a:avLst/>
          </a:prstGeom>
          <a:noFill/>
          <a:ln w="9525">
            <a:noFill/>
            <a:miter lim="800000"/>
            <a:headEnd/>
            <a:tailEnd/>
          </a:ln>
        </p:spPr>
        <p:txBody>
          <a:bodyPr wrap="none">
            <a:spAutoFit/>
          </a:bodyPr>
          <a:lstStyle/>
          <a:p>
            <a:r>
              <a:rPr lang="en-US" sz="800" b="1">
                <a:solidFill>
                  <a:srgbClr val="FF0000"/>
                </a:solidFill>
              </a:rPr>
              <a:t>      </a:t>
            </a:r>
            <a:r>
              <a:rPr lang="en-US" sz="600" b="1">
                <a:solidFill>
                  <a:srgbClr val="FF0000"/>
                </a:solidFill>
              </a:rPr>
              <a:t> </a:t>
            </a:r>
            <a:r>
              <a:rPr lang="en-US" sz="2400" b="1">
                <a:solidFill>
                  <a:srgbClr val="FF0000"/>
                </a:solidFill>
              </a:rPr>
              <a:t>N </a:t>
            </a:r>
            <a:r>
              <a:rPr lang="en-US" sz="2000" b="1">
                <a:solidFill>
                  <a:srgbClr val="FF0000"/>
                </a:solidFill>
              </a:rPr>
              <a:t> </a:t>
            </a:r>
            <a:r>
              <a:rPr lang="en-US" sz="2400" b="1">
                <a:solidFill>
                  <a:srgbClr val="FF0000"/>
                </a:solidFill>
              </a:rPr>
              <a:t>U  Ô  </a:t>
            </a:r>
            <a:r>
              <a:rPr lang="en-US" sz="1200" b="1">
                <a:solidFill>
                  <a:srgbClr val="FF0000"/>
                </a:solidFill>
              </a:rPr>
              <a:t> </a:t>
            </a:r>
            <a:r>
              <a:rPr lang="en-US" sz="2400" b="1">
                <a:solidFill>
                  <a:srgbClr val="FF0000"/>
                </a:solidFill>
              </a:rPr>
              <a:t>I  </a:t>
            </a:r>
            <a:r>
              <a:rPr lang="en-US" b="1">
                <a:solidFill>
                  <a:srgbClr val="FF0000"/>
                </a:solidFill>
              </a:rPr>
              <a:t> </a:t>
            </a:r>
            <a:r>
              <a:rPr lang="en-US" sz="2400" b="1">
                <a:solidFill>
                  <a:srgbClr val="FF0000"/>
                </a:solidFill>
              </a:rPr>
              <a:t>C </a:t>
            </a:r>
            <a:r>
              <a:rPr lang="en-US" b="1">
                <a:solidFill>
                  <a:srgbClr val="FF0000"/>
                </a:solidFill>
              </a:rPr>
              <a:t> </a:t>
            </a:r>
            <a:r>
              <a:rPr lang="en-US" sz="2400" b="1">
                <a:solidFill>
                  <a:srgbClr val="FF0000"/>
                </a:solidFill>
              </a:rPr>
              <a:t>Ơ </a:t>
            </a:r>
            <a:r>
              <a:rPr lang="en-US" b="1">
                <a:solidFill>
                  <a:srgbClr val="FF0000"/>
                </a:solidFill>
              </a:rPr>
              <a:t> </a:t>
            </a:r>
            <a:r>
              <a:rPr lang="en-US" sz="2400" b="1">
                <a:solidFill>
                  <a:srgbClr val="FF0000"/>
                </a:solidFill>
              </a:rPr>
              <a:t>T  H  Ể  </a:t>
            </a:r>
            <a:r>
              <a:rPr lang="en-US" sz="2000" b="1">
                <a:solidFill>
                  <a:srgbClr val="FF0000"/>
                </a:solidFill>
              </a:rPr>
              <a:t> </a:t>
            </a:r>
          </a:p>
        </p:txBody>
      </p:sp>
      <p:sp>
        <p:nvSpPr>
          <p:cNvPr id="2293" name="Text Box 245"/>
          <p:cNvSpPr txBox="1">
            <a:spLocks noChangeArrowheads="1"/>
          </p:cNvSpPr>
          <p:nvPr/>
        </p:nvSpPr>
        <p:spPr bwMode="auto">
          <a:xfrm>
            <a:off x="3390900" y="2952750"/>
            <a:ext cx="1801813" cy="457200"/>
          </a:xfrm>
          <a:prstGeom prst="rect">
            <a:avLst/>
          </a:prstGeom>
          <a:noFill/>
          <a:ln w="9525">
            <a:noFill/>
            <a:miter lim="800000"/>
            <a:headEnd/>
            <a:tailEnd/>
          </a:ln>
        </p:spPr>
        <p:txBody>
          <a:bodyPr wrap="none">
            <a:spAutoFit/>
          </a:bodyPr>
          <a:lstStyle/>
          <a:p>
            <a:r>
              <a:rPr lang="en-US" sz="800" b="1">
                <a:solidFill>
                  <a:srgbClr val="FF0000"/>
                </a:solidFill>
              </a:rPr>
              <a:t>      </a:t>
            </a:r>
            <a:r>
              <a:rPr lang="en-US" sz="600" b="1">
                <a:solidFill>
                  <a:srgbClr val="FF0000"/>
                </a:solidFill>
              </a:rPr>
              <a:t> </a:t>
            </a:r>
            <a:r>
              <a:rPr lang="en-US" b="1">
                <a:solidFill>
                  <a:srgbClr val="FF0000"/>
                </a:solidFill>
              </a:rPr>
              <a:t> </a:t>
            </a:r>
            <a:r>
              <a:rPr lang="en-US" sz="2400" b="1">
                <a:solidFill>
                  <a:srgbClr val="FF0000"/>
                </a:solidFill>
              </a:rPr>
              <a:t>P  H </a:t>
            </a:r>
            <a:r>
              <a:rPr lang="en-US" b="1">
                <a:solidFill>
                  <a:srgbClr val="FF0000"/>
                </a:solidFill>
              </a:rPr>
              <a:t> </a:t>
            </a:r>
            <a:r>
              <a:rPr lang="en-US" sz="2400" b="1">
                <a:solidFill>
                  <a:srgbClr val="FF0000"/>
                </a:solidFill>
              </a:rPr>
              <a:t>Ổ  </a:t>
            </a:r>
            <a:r>
              <a:rPr lang="en-US" b="1">
                <a:solidFill>
                  <a:srgbClr val="FF0000"/>
                </a:solidFill>
              </a:rPr>
              <a:t> </a:t>
            </a:r>
            <a:r>
              <a:rPr lang="en-US" sz="2400" b="1">
                <a:solidFill>
                  <a:srgbClr val="FF0000"/>
                </a:solidFill>
              </a:rPr>
              <a:t>I</a:t>
            </a:r>
            <a:r>
              <a:rPr lang="en-US" sz="2000" b="1">
                <a:solidFill>
                  <a:srgbClr val="FF0000"/>
                </a:solidFill>
              </a:rPr>
              <a:t> </a:t>
            </a:r>
          </a:p>
        </p:txBody>
      </p:sp>
      <p:sp>
        <p:nvSpPr>
          <p:cNvPr id="2294" name="Text Box 246"/>
          <p:cNvSpPr txBox="1">
            <a:spLocks noChangeArrowheads="1"/>
          </p:cNvSpPr>
          <p:nvPr/>
        </p:nvSpPr>
        <p:spPr bwMode="auto">
          <a:xfrm>
            <a:off x="2263775" y="3333750"/>
            <a:ext cx="2924175" cy="457200"/>
          </a:xfrm>
          <a:prstGeom prst="rect">
            <a:avLst/>
          </a:prstGeom>
          <a:noFill/>
          <a:ln w="9525">
            <a:noFill/>
            <a:miter lim="800000"/>
            <a:headEnd/>
            <a:tailEnd/>
          </a:ln>
        </p:spPr>
        <p:txBody>
          <a:bodyPr wrap="none">
            <a:spAutoFit/>
          </a:bodyPr>
          <a:lstStyle/>
          <a:p>
            <a:r>
              <a:rPr lang="en-US" sz="800" b="1">
                <a:solidFill>
                  <a:srgbClr val="FF0000"/>
                </a:solidFill>
              </a:rPr>
              <a:t>      </a:t>
            </a:r>
            <a:r>
              <a:rPr lang="en-US" sz="600" b="1">
                <a:solidFill>
                  <a:srgbClr val="FF0000"/>
                </a:solidFill>
              </a:rPr>
              <a:t> </a:t>
            </a:r>
            <a:r>
              <a:rPr lang="en-US" sz="1400" b="1">
                <a:solidFill>
                  <a:srgbClr val="FF0000"/>
                </a:solidFill>
              </a:rPr>
              <a:t> </a:t>
            </a:r>
            <a:r>
              <a:rPr lang="en-US" sz="2400" b="1">
                <a:solidFill>
                  <a:srgbClr val="FF0000"/>
                </a:solidFill>
              </a:rPr>
              <a:t>B </a:t>
            </a:r>
            <a:r>
              <a:rPr lang="en-US" b="1">
                <a:solidFill>
                  <a:srgbClr val="FF0000"/>
                </a:solidFill>
              </a:rPr>
              <a:t> </a:t>
            </a:r>
            <a:r>
              <a:rPr lang="en-US" sz="2400" b="1">
                <a:solidFill>
                  <a:srgbClr val="FF0000"/>
                </a:solidFill>
              </a:rPr>
              <a:t>Ó </a:t>
            </a:r>
            <a:r>
              <a:rPr lang="en-US" b="1">
                <a:solidFill>
                  <a:srgbClr val="FF0000"/>
                </a:solidFill>
              </a:rPr>
              <a:t> </a:t>
            </a:r>
            <a:r>
              <a:rPr lang="en-US" sz="2400" b="1">
                <a:solidFill>
                  <a:srgbClr val="FF0000"/>
                </a:solidFill>
              </a:rPr>
              <a:t>N </a:t>
            </a:r>
            <a:r>
              <a:rPr lang="en-US" sz="2000" b="1">
                <a:solidFill>
                  <a:srgbClr val="FF0000"/>
                </a:solidFill>
              </a:rPr>
              <a:t> </a:t>
            </a:r>
            <a:r>
              <a:rPr lang="en-US" sz="2400" b="1">
                <a:solidFill>
                  <a:srgbClr val="FF0000"/>
                </a:solidFill>
              </a:rPr>
              <a:t>G </a:t>
            </a:r>
            <a:r>
              <a:rPr lang="en-US" sz="2000" b="1">
                <a:solidFill>
                  <a:srgbClr val="FF0000"/>
                </a:solidFill>
              </a:rPr>
              <a:t> </a:t>
            </a:r>
            <a:r>
              <a:rPr lang="en-US" sz="2400" b="1">
                <a:solidFill>
                  <a:srgbClr val="FF0000"/>
                </a:solidFill>
              </a:rPr>
              <a:t>Đ </a:t>
            </a:r>
            <a:r>
              <a:rPr lang="en-US" sz="2000" b="1">
                <a:solidFill>
                  <a:srgbClr val="FF0000"/>
                </a:solidFill>
              </a:rPr>
              <a:t> </a:t>
            </a:r>
            <a:r>
              <a:rPr lang="en-US" sz="2400" b="1">
                <a:solidFill>
                  <a:srgbClr val="FF0000"/>
                </a:solidFill>
              </a:rPr>
              <a:t>Á  </a:t>
            </a:r>
            <a:r>
              <a:rPr lang="en-US" b="1">
                <a:solidFill>
                  <a:srgbClr val="FF0000"/>
                </a:solidFill>
              </a:rPr>
              <a:t> </a:t>
            </a:r>
            <a:r>
              <a:rPr lang="en-US" sz="2400" b="1">
                <a:solidFill>
                  <a:srgbClr val="FF0000"/>
                </a:solidFill>
              </a:rPr>
              <a:t>I</a:t>
            </a:r>
            <a:r>
              <a:rPr lang="en-US" sz="2000" b="1">
                <a:solidFill>
                  <a:srgbClr val="FF0000"/>
                </a:solidFill>
              </a:rPr>
              <a:t> </a:t>
            </a:r>
          </a:p>
        </p:txBody>
      </p:sp>
      <p:sp>
        <p:nvSpPr>
          <p:cNvPr id="2295" name="Text Box 247"/>
          <p:cNvSpPr txBox="1">
            <a:spLocks noChangeArrowheads="1"/>
          </p:cNvSpPr>
          <p:nvPr/>
        </p:nvSpPr>
        <p:spPr bwMode="auto">
          <a:xfrm>
            <a:off x="1504950" y="3714750"/>
            <a:ext cx="3432175" cy="457200"/>
          </a:xfrm>
          <a:prstGeom prst="rect">
            <a:avLst/>
          </a:prstGeom>
          <a:noFill/>
          <a:ln w="9525">
            <a:noFill/>
            <a:miter lim="800000"/>
            <a:headEnd/>
            <a:tailEnd/>
          </a:ln>
        </p:spPr>
        <p:txBody>
          <a:bodyPr wrap="none">
            <a:spAutoFit/>
          </a:bodyPr>
          <a:lstStyle/>
          <a:p>
            <a:r>
              <a:rPr lang="en-US" sz="800" b="1">
                <a:solidFill>
                  <a:srgbClr val="FF0000"/>
                </a:solidFill>
              </a:rPr>
              <a:t>      </a:t>
            </a:r>
            <a:r>
              <a:rPr lang="en-US" sz="600" b="1">
                <a:solidFill>
                  <a:srgbClr val="FF0000"/>
                </a:solidFill>
              </a:rPr>
              <a:t> </a:t>
            </a:r>
            <a:r>
              <a:rPr lang="en-US" sz="1200" b="1">
                <a:solidFill>
                  <a:srgbClr val="FF0000"/>
                </a:solidFill>
              </a:rPr>
              <a:t> </a:t>
            </a:r>
            <a:r>
              <a:rPr lang="en-US" sz="2400" b="1">
                <a:solidFill>
                  <a:srgbClr val="FF0000"/>
                </a:solidFill>
              </a:rPr>
              <a:t>N </a:t>
            </a:r>
            <a:r>
              <a:rPr lang="en-US" b="1">
                <a:solidFill>
                  <a:srgbClr val="FF0000"/>
                </a:solidFill>
              </a:rPr>
              <a:t> </a:t>
            </a:r>
            <a:r>
              <a:rPr lang="en-US" sz="2400" b="1">
                <a:solidFill>
                  <a:srgbClr val="FF0000"/>
                </a:solidFill>
              </a:rPr>
              <a:t>G </a:t>
            </a:r>
            <a:r>
              <a:rPr lang="en-US" b="1">
                <a:solidFill>
                  <a:srgbClr val="FF0000"/>
                </a:solidFill>
              </a:rPr>
              <a:t> </a:t>
            </a:r>
            <a:r>
              <a:rPr lang="en-US" sz="2400" b="1">
                <a:solidFill>
                  <a:srgbClr val="FF0000"/>
                </a:solidFill>
              </a:rPr>
              <a:t>U  Y  H  </a:t>
            </a:r>
            <a:r>
              <a:rPr lang="en-US" b="1">
                <a:solidFill>
                  <a:srgbClr val="FF0000"/>
                </a:solidFill>
              </a:rPr>
              <a:t> </a:t>
            </a:r>
            <a:r>
              <a:rPr lang="en-US" sz="2400" b="1">
                <a:solidFill>
                  <a:srgbClr val="FF0000"/>
                </a:solidFill>
              </a:rPr>
              <a:t>I  </a:t>
            </a:r>
            <a:r>
              <a:rPr lang="en-US" b="1">
                <a:solidFill>
                  <a:srgbClr val="FF0000"/>
                </a:solidFill>
              </a:rPr>
              <a:t> </a:t>
            </a:r>
            <a:r>
              <a:rPr lang="en-US" sz="2400" b="1">
                <a:solidFill>
                  <a:srgbClr val="FF0000"/>
                </a:solidFill>
              </a:rPr>
              <a:t>Ể </a:t>
            </a:r>
            <a:r>
              <a:rPr lang="en-US" sz="800" b="1">
                <a:solidFill>
                  <a:srgbClr val="FF0000"/>
                </a:solidFill>
              </a:rPr>
              <a:t>  </a:t>
            </a:r>
            <a:r>
              <a:rPr lang="en-US"/>
              <a:t> </a:t>
            </a:r>
            <a:r>
              <a:rPr lang="en-US" sz="2400" b="1">
                <a:solidFill>
                  <a:srgbClr val="FF0000"/>
                </a:solidFill>
              </a:rPr>
              <a:t>M</a:t>
            </a:r>
            <a:r>
              <a:rPr lang="en-US" sz="2000" b="1">
                <a:solidFill>
                  <a:srgbClr val="FF0000"/>
                </a:solidFill>
              </a:rPr>
              <a:t> </a:t>
            </a:r>
          </a:p>
        </p:txBody>
      </p:sp>
      <p:sp>
        <p:nvSpPr>
          <p:cNvPr id="2296" name="Text Box 248"/>
          <p:cNvSpPr txBox="1">
            <a:spLocks noChangeArrowheads="1"/>
          </p:cNvSpPr>
          <p:nvPr/>
        </p:nvSpPr>
        <p:spPr bwMode="auto">
          <a:xfrm>
            <a:off x="3425825" y="4076700"/>
            <a:ext cx="1928813" cy="457200"/>
          </a:xfrm>
          <a:prstGeom prst="rect">
            <a:avLst/>
          </a:prstGeom>
          <a:noFill/>
          <a:ln w="9525">
            <a:noFill/>
            <a:miter lim="800000"/>
            <a:headEnd/>
            <a:tailEnd/>
          </a:ln>
        </p:spPr>
        <p:txBody>
          <a:bodyPr wrap="none">
            <a:spAutoFit/>
          </a:bodyPr>
          <a:lstStyle/>
          <a:p>
            <a:r>
              <a:rPr lang="en-US" sz="800" b="1">
                <a:solidFill>
                  <a:srgbClr val="FF0000"/>
                </a:solidFill>
              </a:rPr>
              <a:t>      </a:t>
            </a:r>
            <a:r>
              <a:rPr lang="en-US" sz="600" b="1">
                <a:solidFill>
                  <a:srgbClr val="FF0000"/>
                </a:solidFill>
              </a:rPr>
              <a:t> </a:t>
            </a:r>
            <a:r>
              <a:rPr lang="en-US" sz="900" b="1">
                <a:solidFill>
                  <a:srgbClr val="FF0000"/>
                </a:solidFill>
              </a:rPr>
              <a:t> </a:t>
            </a:r>
            <a:r>
              <a:rPr lang="en-US" sz="2400" b="1">
                <a:solidFill>
                  <a:srgbClr val="FF0000"/>
                </a:solidFill>
              </a:rPr>
              <a:t>T </a:t>
            </a:r>
            <a:r>
              <a:rPr lang="en-US" sz="2000" b="1">
                <a:solidFill>
                  <a:srgbClr val="FF0000"/>
                </a:solidFill>
              </a:rPr>
              <a:t> </a:t>
            </a:r>
            <a:r>
              <a:rPr lang="en-US" sz="800" b="1">
                <a:solidFill>
                  <a:srgbClr val="FF0000"/>
                </a:solidFill>
              </a:rPr>
              <a:t> </a:t>
            </a:r>
            <a:r>
              <a:rPr lang="en-US" sz="2400" b="1">
                <a:solidFill>
                  <a:srgbClr val="FF0000"/>
                </a:solidFill>
              </a:rPr>
              <a:t>H  Ậ  N</a:t>
            </a:r>
            <a:r>
              <a:rPr lang="en-US" sz="2400" b="1"/>
              <a:t> </a:t>
            </a:r>
            <a:r>
              <a:rPr lang="en-US" sz="2000" b="1">
                <a:solidFill>
                  <a:srgbClr val="FF0000"/>
                </a:solidFill>
              </a:rPr>
              <a:t> </a:t>
            </a:r>
          </a:p>
        </p:txBody>
      </p:sp>
      <p:sp>
        <p:nvSpPr>
          <p:cNvPr id="2297" name="Text Box 249"/>
          <p:cNvSpPr txBox="1">
            <a:spLocks noChangeArrowheads="1"/>
          </p:cNvSpPr>
          <p:nvPr/>
        </p:nvSpPr>
        <p:spPr bwMode="auto">
          <a:xfrm>
            <a:off x="3429000" y="4457700"/>
            <a:ext cx="2665413" cy="457200"/>
          </a:xfrm>
          <a:prstGeom prst="rect">
            <a:avLst/>
          </a:prstGeom>
          <a:noFill/>
          <a:ln w="9525">
            <a:noFill/>
            <a:miter lim="800000"/>
            <a:headEnd/>
            <a:tailEnd/>
          </a:ln>
        </p:spPr>
        <p:txBody>
          <a:bodyPr wrap="none">
            <a:spAutoFit/>
          </a:bodyPr>
          <a:lstStyle/>
          <a:p>
            <a:r>
              <a:rPr lang="en-US" sz="800" b="1">
                <a:solidFill>
                  <a:srgbClr val="FF0000"/>
                </a:solidFill>
              </a:rPr>
              <a:t>      </a:t>
            </a:r>
            <a:r>
              <a:rPr lang="en-US" sz="600" b="1">
                <a:solidFill>
                  <a:srgbClr val="FF0000"/>
                </a:solidFill>
              </a:rPr>
              <a:t> </a:t>
            </a:r>
            <a:r>
              <a:rPr lang="en-US" sz="900" b="1">
                <a:solidFill>
                  <a:srgbClr val="FF0000"/>
                </a:solidFill>
              </a:rPr>
              <a:t> </a:t>
            </a:r>
            <a:r>
              <a:rPr lang="en-US" sz="2400" b="1">
                <a:solidFill>
                  <a:srgbClr val="FF0000"/>
                </a:solidFill>
              </a:rPr>
              <a:t>L  Ọ </a:t>
            </a:r>
            <a:r>
              <a:rPr lang="en-US" sz="2000" b="1">
                <a:solidFill>
                  <a:srgbClr val="FF0000"/>
                </a:solidFill>
              </a:rPr>
              <a:t> </a:t>
            </a:r>
            <a:r>
              <a:rPr lang="en-US" sz="2400" b="1">
                <a:solidFill>
                  <a:srgbClr val="FF0000"/>
                </a:solidFill>
              </a:rPr>
              <a:t>C </a:t>
            </a:r>
            <a:r>
              <a:rPr lang="en-US" b="1">
                <a:solidFill>
                  <a:srgbClr val="FF0000"/>
                </a:solidFill>
              </a:rPr>
              <a:t> </a:t>
            </a:r>
            <a:r>
              <a:rPr lang="en-US" sz="2400" b="1">
                <a:solidFill>
                  <a:srgbClr val="FF0000"/>
                </a:solidFill>
              </a:rPr>
              <a:t>M </a:t>
            </a:r>
            <a:r>
              <a:rPr lang="en-US" b="1">
                <a:solidFill>
                  <a:srgbClr val="FF0000"/>
                </a:solidFill>
              </a:rPr>
              <a:t> </a:t>
            </a:r>
            <a:r>
              <a:rPr lang="en-US" sz="2400" b="1">
                <a:solidFill>
                  <a:srgbClr val="FF0000"/>
                </a:solidFill>
              </a:rPr>
              <a:t>Á </a:t>
            </a:r>
            <a:r>
              <a:rPr lang="en-US" b="1">
                <a:solidFill>
                  <a:srgbClr val="FF0000"/>
                </a:solidFill>
              </a:rPr>
              <a:t> </a:t>
            </a:r>
            <a:r>
              <a:rPr lang="en-US" sz="2400" b="1">
                <a:solidFill>
                  <a:srgbClr val="FF0000"/>
                </a:solidFill>
              </a:rPr>
              <a:t>U</a:t>
            </a:r>
            <a:r>
              <a:rPr lang="en-US" sz="2400" b="1"/>
              <a:t> </a:t>
            </a:r>
            <a:r>
              <a:rPr lang="en-US" sz="2000" b="1">
                <a:solidFill>
                  <a:srgbClr val="FF0000"/>
                </a:solidFill>
              </a:rPr>
              <a:t> </a:t>
            </a:r>
          </a:p>
        </p:txBody>
      </p:sp>
      <p:sp>
        <p:nvSpPr>
          <p:cNvPr id="2298" name="Text Box 250"/>
          <p:cNvSpPr txBox="1">
            <a:spLocks noChangeArrowheads="1"/>
          </p:cNvSpPr>
          <p:nvPr/>
        </p:nvSpPr>
        <p:spPr bwMode="auto">
          <a:xfrm>
            <a:off x="1143000" y="4857750"/>
            <a:ext cx="3440113" cy="457200"/>
          </a:xfrm>
          <a:prstGeom prst="rect">
            <a:avLst/>
          </a:prstGeom>
          <a:noFill/>
          <a:ln w="9525">
            <a:noFill/>
            <a:miter lim="800000"/>
            <a:headEnd/>
            <a:tailEnd/>
          </a:ln>
        </p:spPr>
        <p:txBody>
          <a:bodyPr wrap="none">
            <a:spAutoFit/>
          </a:bodyPr>
          <a:lstStyle/>
          <a:p>
            <a:r>
              <a:rPr lang="en-US" sz="800" b="1">
                <a:solidFill>
                  <a:srgbClr val="FF0000"/>
                </a:solidFill>
              </a:rPr>
              <a:t>      </a:t>
            </a:r>
            <a:r>
              <a:rPr lang="en-US" sz="600" b="1">
                <a:solidFill>
                  <a:srgbClr val="FF0000"/>
                </a:solidFill>
              </a:rPr>
              <a:t> </a:t>
            </a:r>
            <a:r>
              <a:rPr lang="en-US" sz="800" b="1">
                <a:solidFill>
                  <a:srgbClr val="FF0000"/>
                </a:solidFill>
              </a:rPr>
              <a:t> </a:t>
            </a:r>
            <a:r>
              <a:rPr lang="en-US" sz="2400" b="1">
                <a:solidFill>
                  <a:srgbClr val="FF0000"/>
                </a:solidFill>
              </a:rPr>
              <a:t>C </a:t>
            </a:r>
            <a:r>
              <a:rPr lang="en-US" b="1">
                <a:solidFill>
                  <a:srgbClr val="FF0000"/>
                </a:solidFill>
              </a:rPr>
              <a:t> </a:t>
            </a:r>
            <a:r>
              <a:rPr lang="en-US" sz="2400" b="1">
                <a:solidFill>
                  <a:srgbClr val="FF0000"/>
                </a:solidFill>
              </a:rPr>
              <a:t>A  C </a:t>
            </a:r>
            <a:r>
              <a:rPr lang="en-US" b="1">
                <a:solidFill>
                  <a:srgbClr val="FF0000"/>
                </a:solidFill>
              </a:rPr>
              <a:t> </a:t>
            </a:r>
            <a:r>
              <a:rPr lang="en-US" sz="2400" b="1">
                <a:solidFill>
                  <a:srgbClr val="FF0000"/>
                </a:solidFill>
              </a:rPr>
              <a:t>B  Ô </a:t>
            </a:r>
            <a:r>
              <a:rPr lang="en-US" sz="1600" b="1">
                <a:solidFill>
                  <a:srgbClr val="FF0000"/>
                </a:solidFill>
              </a:rPr>
              <a:t> </a:t>
            </a:r>
            <a:r>
              <a:rPr lang="en-US" sz="2400" b="1">
                <a:solidFill>
                  <a:srgbClr val="FF0000"/>
                </a:solidFill>
              </a:rPr>
              <a:t>N  </a:t>
            </a:r>
            <a:r>
              <a:rPr lang="en-US" b="1">
                <a:solidFill>
                  <a:srgbClr val="FF0000"/>
                </a:solidFill>
              </a:rPr>
              <a:t> </a:t>
            </a:r>
            <a:r>
              <a:rPr lang="en-US" sz="2400" b="1">
                <a:solidFill>
                  <a:srgbClr val="FF0000"/>
                </a:solidFill>
              </a:rPr>
              <a:t>I  </a:t>
            </a:r>
            <a:r>
              <a:rPr lang="en-US" b="1">
                <a:solidFill>
                  <a:srgbClr val="FF0000"/>
                </a:solidFill>
              </a:rPr>
              <a:t> </a:t>
            </a:r>
            <a:r>
              <a:rPr lang="en-US" sz="2400" b="1">
                <a:solidFill>
                  <a:srgbClr val="FF0000"/>
                </a:solidFill>
              </a:rPr>
              <a:t>C</a:t>
            </a:r>
            <a:r>
              <a:rPr lang="en-US" sz="2400" b="1"/>
              <a:t> </a:t>
            </a:r>
            <a:r>
              <a:rPr lang="en-US" sz="2000" b="1">
                <a:solidFill>
                  <a:srgbClr val="FF0000"/>
                </a:solidFill>
              </a:rPr>
              <a:t> </a:t>
            </a:r>
          </a:p>
        </p:txBody>
      </p:sp>
      <p:sp>
        <p:nvSpPr>
          <p:cNvPr id="2299" name="Text Box 251"/>
          <p:cNvSpPr txBox="1">
            <a:spLocks noChangeArrowheads="1"/>
          </p:cNvSpPr>
          <p:nvPr/>
        </p:nvSpPr>
        <p:spPr bwMode="auto">
          <a:xfrm>
            <a:off x="3810000" y="5238750"/>
            <a:ext cx="1563688" cy="457200"/>
          </a:xfrm>
          <a:prstGeom prst="rect">
            <a:avLst/>
          </a:prstGeom>
          <a:noFill/>
          <a:ln w="9525">
            <a:noFill/>
            <a:miter lim="800000"/>
            <a:headEnd/>
            <a:tailEnd/>
          </a:ln>
        </p:spPr>
        <p:txBody>
          <a:bodyPr wrap="none">
            <a:spAutoFit/>
          </a:bodyPr>
          <a:lstStyle/>
          <a:p>
            <a:r>
              <a:rPr lang="en-US" sz="800" b="1">
                <a:solidFill>
                  <a:srgbClr val="FF0000"/>
                </a:solidFill>
              </a:rPr>
              <a:t>      </a:t>
            </a:r>
            <a:r>
              <a:rPr lang="en-US" sz="600" b="1">
                <a:solidFill>
                  <a:srgbClr val="FF0000"/>
                </a:solidFill>
              </a:rPr>
              <a:t> </a:t>
            </a:r>
            <a:r>
              <a:rPr lang="en-US" sz="900" b="1">
                <a:solidFill>
                  <a:srgbClr val="FF0000"/>
                </a:solidFill>
              </a:rPr>
              <a:t> </a:t>
            </a:r>
            <a:r>
              <a:rPr lang="en-US" sz="2400" b="1">
                <a:solidFill>
                  <a:srgbClr val="FF0000"/>
                </a:solidFill>
              </a:rPr>
              <a:t>T </a:t>
            </a:r>
            <a:r>
              <a:rPr lang="en-US" sz="2000" b="1">
                <a:solidFill>
                  <a:srgbClr val="FF0000"/>
                </a:solidFill>
              </a:rPr>
              <a:t>  </a:t>
            </a:r>
            <a:r>
              <a:rPr lang="en-US" sz="800" b="1">
                <a:solidFill>
                  <a:srgbClr val="FF0000"/>
                </a:solidFill>
              </a:rPr>
              <a:t> </a:t>
            </a:r>
            <a:r>
              <a:rPr lang="en-US" sz="2400" b="1">
                <a:solidFill>
                  <a:srgbClr val="FF0000"/>
                </a:solidFill>
              </a:rPr>
              <a:t>I  </a:t>
            </a:r>
            <a:r>
              <a:rPr lang="en-US" sz="1600" b="1">
                <a:solidFill>
                  <a:srgbClr val="FF0000"/>
                </a:solidFill>
              </a:rPr>
              <a:t> </a:t>
            </a:r>
            <a:r>
              <a:rPr lang="en-US" sz="2400" b="1">
                <a:solidFill>
                  <a:srgbClr val="FF0000"/>
                </a:solidFill>
              </a:rPr>
              <a:t>M</a:t>
            </a:r>
            <a:r>
              <a:rPr lang="en-US" sz="2400" b="1"/>
              <a:t> </a:t>
            </a:r>
            <a:r>
              <a:rPr lang="en-US" sz="2000" b="1">
                <a:solidFill>
                  <a:srgbClr val="FF0000"/>
                </a:solidFill>
              </a:rPr>
              <a:t> </a:t>
            </a:r>
          </a:p>
        </p:txBody>
      </p:sp>
      <p:sp>
        <p:nvSpPr>
          <p:cNvPr id="2300" name="Text Box 252"/>
          <p:cNvSpPr txBox="1">
            <a:spLocks noChangeArrowheads="1"/>
          </p:cNvSpPr>
          <p:nvPr/>
        </p:nvSpPr>
        <p:spPr bwMode="auto">
          <a:xfrm>
            <a:off x="3429000" y="5600700"/>
            <a:ext cx="4964113" cy="457200"/>
          </a:xfrm>
          <a:prstGeom prst="rect">
            <a:avLst/>
          </a:prstGeom>
          <a:noFill/>
          <a:ln w="9525">
            <a:noFill/>
            <a:miter lim="800000"/>
            <a:headEnd/>
            <a:tailEnd/>
          </a:ln>
        </p:spPr>
        <p:txBody>
          <a:bodyPr wrap="none">
            <a:spAutoFit/>
          </a:bodyPr>
          <a:lstStyle/>
          <a:p>
            <a:r>
              <a:rPr lang="en-US" sz="800" b="1">
                <a:solidFill>
                  <a:srgbClr val="FF0000"/>
                </a:solidFill>
              </a:rPr>
              <a:t>      </a:t>
            </a:r>
            <a:r>
              <a:rPr lang="en-US" sz="600" b="1">
                <a:solidFill>
                  <a:srgbClr val="FF0000"/>
                </a:solidFill>
              </a:rPr>
              <a:t> </a:t>
            </a:r>
            <a:r>
              <a:rPr lang="en-US" sz="900" b="1">
                <a:solidFill>
                  <a:srgbClr val="FF0000"/>
                </a:solidFill>
              </a:rPr>
              <a:t> </a:t>
            </a:r>
            <a:r>
              <a:rPr lang="en-US" sz="2400" b="1">
                <a:solidFill>
                  <a:srgbClr val="FF0000"/>
                </a:solidFill>
              </a:rPr>
              <a:t>S </a:t>
            </a:r>
            <a:r>
              <a:rPr lang="en-US" b="1">
                <a:solidFill>
                  <a:srgbClr val="FF0000"/>
                </a:solidFill>
              </a:rPr>
              <a:t> </a:t>
            </a:r>
            <a:r>
              <a:rPr lang="en-US" sz="2400" b="1">
                <a:solidFill>
                  <a:srgbClr val="FF0000"/>
                </a:solidFill>
              </a:rPr>
              <a:t>Ố  N </a:t>
            </a:r>
            <a:r>
              <a:rPr lang="en-US" b="1">
                <a:solidFill>
                  <a:srgbClr val="FF0000"/>
                </a:solidFill>
              </a:rPr>
              <a:t> </a:t>
            </a:r>
            <a:r>
              <a:rPr lang="en-US" sz="2400" b="1">
                <a:solidFill>
                  <a:srgbClr val="FF0000"/>
                </a:solidFill>
              </a:rPr>
              <a:t>G  L  À  N  H </a:t>
            </a:r>
            <a:r>
              <a:rPr lang="en-US" sz="1600" b="1">
                <a:solidFill>
                  <a:srgbClr val="FF0000"/>
                </a:solidFill>
              </a:rPr>
              <a:t> </a:t>
            </a:r>
            <a:r>
              <a:rPr lang="en-US" sz="2400" b="1">
                <a:solidFill>
                  <a:srgbClr val="FF0000"/>
                </a:solidFill>
              </a:rPr>
              <a:t>M </a:t>
            </a:r>
            <a:r>
              <a:rPr lang="en-US" b="1">
                <a:solidFill>
                  <a:srgbClr val="FF0000"/>
                </a:solidFill>
              </a:rPr>
              <a:t> </a:t>
            </a:r>
            <a:r>
              <a:rPr lang="en-US" sz="2400" b="1">
                <a:solidFill>
                  <a:srgbClr val="FF0000"/>
                </a:solidFill>
              </a:rPr>
              <a:t>Ạ </a:t>
            </a:r>
            <a:r>
              <a:rPr lang="en-US" b="1">
                <a:solidFill>
                  <a:srgbClr val="FF0000"/>
                </a:solidFill>
              </a:rPr>
              <a:t> </a:t>
            </a:r>
            <a:r>
              <a:rPr lang="en-US" sz="2400" b="1">
                <a:solidFill>
                  <a:srgbClr val="FF0000"/>
                </a:solidFill>
              </a:rPr>
              <a:t>N  H</a:t>
            </a:r>
            <a:r>
              <a:rPr lang="en-US" sz="2400" b="1"/>
              <a:t> </a:t>
            </a:r>
            <a:r>
              <a:rPr lang="en-US" sz="2000" b="1">
                <a:solidFill>
                  <a:srgbClr val="FF0000"/>
                </a:solidFill>
              </a:rPr>
              <a:t> </a:t>
            </a:r>
          </a:p>
        </p:txBody>
      </p:sp>
      <p:sp>
        <p:nvSpPr>
          <p:cNvPr id="2301" name="Text Box 253"/>
          <p:cNvSpPr txBox="1">
            <a:spLocks noChangeArrowheads="1"/>
          </p:cNvSpPr>
          <p:nvPr/>
        </p:nvSpPr>
        <p:spPr bwMode="auto">
          <a:xfrm>
            <a:off x="3779838" y="6000750"/>
            <a:ext cx="3097212" cy="457200"/>
          </a:xfrm>
          <a:prstGeom prst="rect">
            <a:avLst/>
          </a:prstGeom>
          <a:noFill/>
          <a:ln w="9525">
            <a:noFill/>
            <a:miter lim="800000"/>
            <a:headEnd/>
            <a:tailEnd/>
          </a:ln>
        </p:spPr>
        <p:txBody>
          <a:bodyPr wrap="none">
            <a:spAutoFit/>
          </a:bodyPr>
          <a:lstStyle/>
          <a:p>
            <a:r>
              <a:rPr lang="en-US" sz="800" b="1">
                <a:solidFill>
                  <a:srgbClr val="FF0000"/>
                </a:solidFill>
              </a:rPr>
              <a:t>      </a:t>
            </a:r>
            <a:r>
              <a:rPr lang="en-US" sz="600" b="1">
                <a:solidFill>
                  <a:srgbClr val="FF0000"/>
                </a:solidFill>
              </a:rPr>
              <a:t> </a:t>
            </a:r>
            <a:r>
              <a:rPr lang="en-US" sz="900" b="1">
                <a:solidFill>
                  <a:srgbClr val="FF0000"/>
                </a:solidFill>
              </a:rPr>
              <a:t> </a:t>
            </a:r>
            <a:r>
              <a:rPr lang="en-US" sz="800" b="1">
                <a:solidFill>
                  <a:srgbClr val="FF0000"/>
                </a:solidFill>
              </a:rPr>
              <a:t> </a:t>
            </a:r>
            <a:r>
              <a:rPr lang="en-US" sz="2400" b="1">
                <a:solidFill>
                  <a:srgbClr val="FF0000"/>
                </a:solidFill>
              </a:rPr>
              <a:t>T </a:t>
            </a:r>
            <a:r>
              <a:rPr lang="en-US" sz="2000" b="1">
                <a:solidFill>
                  <a:srgbClr val="FF0000"/>
                </a:solidFill>
              </a:rPr>
              <a:t> </a:t>
            </a:r>
            <a:r>
              <a:rPr lang="en-US" sz="600" b="1">
                <a:solidFill>
                  <a:srgbClr val="FF0000"/>
                </a:solidFill>
              </a:rPr>
              <a:t> </a:t>
            </a:r>
            <a:r>
              <a:rPr lang="en-US" sz="2400" b="1">
                <a:solidFill>
                  <a:srgbClr val="FF0000"/>
                </a:solidFill>
              </a:rPr>
              <a:t>Ủ </a:t>
            </a:r>
            <a:r>
              <a:rPr lang="en-US" b="1">
                <a:solidFill>
                  <a:srgbClr val="FF0000"/>
                </a:solidFill>
              </a:rPr>
              <a:t> </a:t>
            </a:r>
            <a:r>
              <a:rPr lang="en-US" sz="700" b="1">
                <a:solidFill>
                  <a:srgbClr val="FF0000"/>
                </a:solidFill>
              </a:rPr>
              <a:t> </a:t>
            </a:r>
            <a:r>
              <a:rPr lang="en-US" sz="2400" b="1">
                <a:solidFill>
                  <a:srgbClr val="FF0000"/>
                </a:solidFill>
              </a:rPr>
              <a:t>Y  </a:t>
            </a:r>
            <a:r>
              <a:rPr lang="en-US" sz="400" b="1">
                <a:solidFill>
                  <a:srgbClr val="FF0000"/>
                </a:solidFill>
              </a:rPr>
              <a:t> </a:t>
            </a:r>
            <a:r>
              <a:rPr lang="en-US" sz="2400" b="1">
                <a:solidFill>
                  <a:srgbClr val="FF0000"/>
                </a:solidFill>
              </a:rPr>
              <a:t>S </a:t>
            </a:r>
            <a:r>
              <a:rPr lang="en-US" sz="2000" b="1">
                <a:solidFill>
                  <a:srgbClr val="FF0000"/>
                </a:solidFill>
              </a:rPr>
              <a:t> </a:t>
            </a:r>
            <a:r>
              <a:rPr lang="en-US" sz="2400" b="1">
                <a:solidFill>
                  <a:srgbClr val="FF0000"/>
                </a:solidFill>
              </a:rPr>
              <a:t>Ố </a:t>
            </a:r>
            <a:r>
              <a:rPr lang="en-US" b="1">
                <a:solidFill>
                  <a:srgbClr val="FF0000"/>
                </a:solidFill>
              </a:rPr>
              <a:t> </a:t>
            </a:r>
            <a:r>
              <a:rPr lang="en-US" sz="2400" b="1">
                <a:solidFill>
                  <a:srgbClr val="FF0000"/>
                </a:solidFill>
              </a:rPr>
              <a:t>N  G</a:t>
            </a:r>
            <a:r>
              <a:rPr lang="en-US" sz="2400" b="1"/>
              <a:t> </a:t>
            </a:r>
            <a:r>
              <a:rPr lang="en-US" sz="2000" b="1">
                <a:solidFill>
                  <a:srgbClr val="FF0000"/>
                </a:solidFill>
              </a:rPr>
              <a:t> </a:t>
            </a:r>
          </a:p>
        </p:txBody>
      </p:sp>
      <p:grpSp>
        <p:nvGrpSpPr>
          <p:cNvPr id="22" name="Group 258"/>
          <p:cNvGrpSpPr>
            <a:grpSpLocks/>
          </p:cNvGrpSpPr>
          <p:nvPr/>
        </p:nvGrpSpPr>
        <p:grpSpPr bwMode="auto">
          <a:xfrm>
            <a:off x="4038600" y="304800"/>
            <a:ext cx="381000" cy="6096000"/>
            <a:chOff x="5280" y="192"/>
            <a:chExt cx="240" cy="3840"/>
          </a:xfrm>
        </p:grpSpPr>
        <p:sp>
          <p:nvSpPr>
            <p:cNvPr id="11365" name="Rectangle 164"/>
            <p:cNvSpPr>
              <a:spLocks noChangeArrowheads="1"/>
            </p:cNvSpPr>
            <p:nvPr/>
          </p:nvSpPr>
          <p:spPr bwMode="auto">
            <a:xfrm>
              <a:off x="5280" y="235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Ể</a:t>
              </a:r>
            </a:p>
          </p:txBody>
        </p:sp>
        <p:grpSp>
          <p:nvGrpSpPr>
            <p:cNvPr id="11366" name="Group 257"/>
            <p:cNvGrpSpPr>
              <a:grpSpLocks/>
            </p:cNvGrpSpPr>
            <p:nvPr/>
          </p:nvGrpSpPr>
          <p:grpSpPr bwMode="auto">
            <a:xfrm>
              <a:off x="5280" y="192"/>
              <a:ext cx="240" cy="3840"/>
              <a:chOff x="5280" y="192"/>
              <a:chExt cx="240" cy="3840"/>
            </a:xfrm>
          </p:grpSpPr>
          <p:sp>
            <p:nvSpPr>
              <p:cNvPr id="11367" name="Rectangle 155"/>
              <p:cNvSpPr>
                <a:spLocks noChangeArrowheads="1"/>
              </p:cNvSpPr>
              <p:nvPr/>
            </p:nvSpPr>
            <p:spPr bwMode="auto">
              <a:xfrm>
                <a:off x="5280" y="19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K</a:t>
                </a:r>
              </a:p>
            </p:txBody>
          </p:sp>
          <p:sp>
            <p:nvSpPr>
              <p:cNvPr id="11368" name="Rectangle 156"/>
              <p:cNvSpPr>
                <a:spLocks noChangeArrowheads="1"/>
              </p:cNvSpPr>
              <p:nvPr/>
            </p:nvSpPr>
            <p:spPr bwMode="auto">
              <a:xfrm>
                <a:off x="5280" y="43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H</a:t>
                </a:r>
              </a:p>
            </p:txBody>
          </p:sp>
          <p:sp>
            <p:nvSpPr>
              <p:cNvPr id="11369" name="Rectangle 157"/>
              <p:cNvSpPr>
                <a:spLocks noChangeArrowheads="1"/>
              </p:cNvSpPr>
              <p:nvPr/>
            </p:nvSpPr>
            <p:spPr bwMode="auto">
              <a:xfrm>
                <a:off x="5280" y="67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O</a:t>
                </a:r>
              </a:p>
            </p:txBody>
          </p:sp>
          <p:sp>
            <p:nvSpPr>
              <p:cNvPr id="11370" name="Rectangle 158"/>
              <p:cNvSpPr>
                <a:spLocks noChangeArrowheads="1"/>
              </p:cNvSpPr>
              <p:nvPr/>
            </p:nvSpPr>
            <p:spPr bwMode="auto">
              <a:xfrm>
                <a:off x="5280" y="91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Ẻ</a:t>
                </a:r>
              </a:p>
            </p:txBody>
          </p:sp>
          <p:sp>
            <p:nvSpPr>
              <p:cNvPr id="11371" name="Rectangle 159"/>
              <p:cNvSpPr>
                <a:spLocks noChangeArrowheads="1"/>
              </p:cNvSpPr>
              <p:nvPr/>
            </p:nvSpPr>
            <p:spPr bwMode="auto">
              <a:xfrm>
                <a:off x="5280" y="115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M</a:t>
                </a:r>
              </a:p>
            </p:txBody>
          </p:sp>
          <p:sp>
            <p:nvSpPr>
              <p:cNvPr id="11372" name="Rectangle 160"/>
              <p:cNvSpPr>
                <a:spLocks noChangeArrowheads="1"/>
              </p:cNvSpPr>
              <p:nvPr/>
            </p:nvSpPr>
            <p:spPr bwMode="auto">
              <a:xfrm>
                <a:off x="5280" y="139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Ạ</a:t>
                </a:r>
              </a:p>
            </p:txBody>
          </p:sp>
          <p:sp>
            <p:nvSpPr>
              <p:cNvPr id="11373" name="Rectangle 161"/>
              <p:cNvSpPr>
                <a:spLocks noChangeArrowheads="1"/>
              </p:cNvSpPr>
              <p:nvPr/>
            </p:nvSpPr>
            <p:spPr bwMode="auto">
              <a:xfrm>
                <a:off x="5280" y="163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N</a:t>
                </a:r>
              </a:p>
            </p:txBody>
          </p:sp>
          <p:sp>
            <p:nvSpPr>
              <p:cNvPr id="11374" name="Rectangle 163"/>
              <p:cNvSpPr>
                <a:spLocks noChangeArrowheads="1"/>
              </p:cNvSpPr>
              <p:nvPr/>
            </p:nvSpPr>
            <p:spPr bwMode="auto">
              <a:xfrm>
                <a:off x="5280" y="211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Đ</a:t>
                </a:r>
              </a:p>
            </p:txBody>
          </p:sp>
          <p:sp>
            <p:nvSpPr>
              <p:cNvPr id="11375" name="Rectangle 166"/>
              <p:cNvSpPr>
                <a:spLocks noChangeArrowheads="1"/>
              </p:cNvSpPr>
              <p:nvPr/>
            </p:nvSpPr>
            <p:spPr bwMode="auto">
              <a:xfrm>
                <a:off x="5280" y="283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Ọ</a:t>
                </a:r>
              </a:p>
            </p:txBody>
          </p:sp>
          <p:sp>
            <p:nvSpPr>
              <p:cNvPr id="11376" name="Rectangle 167"/>
              <p:cNvSpPr>
                <a:spLocks noChangeArrowheads="1"/>
              </p:cNvSpPr>
              <p:nvPr/>
            </p:nvSpPr>
            <p:spPr bwMode="auto">
              <a:xfrm>
                <a:off x="5280" y="307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C</a:t>
                </a:r>
              </a:p>
            </p:txBody>
          </p:sp>
          <p:sp>
            <p:nvSpPr>
              <p:cNvPr id="11377" name="Rectangle 168"/>
              <p:cNvSpPr>
                <a:spLocks noChangeArrowheads="1"/>
              </p:cNvSpPr>
              <p:nvPr/>
            </p:nvSpPr>
            <p:spPr bwMode="auto">
              <a:xfrm>
                <a:off x="5280" y="331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T</a:t>
                </a:r>
              </a:p>
            </p:txBody>
          </p:sp>
          <p:sp>
            <p:nvSpPr>
              <p:cNvPr id="11378" name="Rectangle 169"/>
              <p:cNvSpPr>
                <a:spLocks noChangeArrowheads="1"/>
              </p:cNvSpPr>
              <p:nvPr/>
            </p:nvSpPr>
            <p:spPr bwMode="auto">
              <a:xfrm>
                <a:off x="5280" y="355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Ố</a:t>
                </a:r>
              </a:p>
            </p:txBody>
          </p:sp>
          <p:sp>
            <p:nvSpPr>
              <p:cNvPr id="11379" name="Rectangle 254"/>
              <p:cNvSpPr>
                <a:spLocks noChangeArrowheads="1"/>
              </p:cNvSpPr>
              <p:nvPr/>
            </p:nvSpPr>
            <p:spPr bwMode="auto">
              <a:xfrm>
                <a:off x="5280" y="187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H</a:t>
                </a:r>
              </a:p>
            </p:txBody>
          </p:sp>
          <p:sp>
            <p:nvSpPr>
              <p:cNvPr id="11380" name="Rectangle 255"/>
              <p:cNvSpPr>
                <a:spLocks noChangeArrowheads="1"/>
              </p:cNvSpPr>
              <p:nvPr/>
            </p:nvSpPr>
            <p:spPr bwMode="auto">
              <a:xfrm>
                <a:off x="5280" y="259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H</a:t>
                </a:r>
              </a:p>
            </p:txBody>
          </p:sp>
          <p:sp>
            <p:nvSpPr>
              <p:cNvPr id="11381" name="Rectangle 256"/>
              <p:cNvSpPr>
                <a:spLocks noChangeArrowheads="1"/>
              </p:cNvSpPr>
              <p:nvPr/>
            </p:nvSpPr>
            <p:spPr bwMode="auto">
              <a:xfrm>
                <a:off x="5280" y="3792"/>
                <a:ext cx="240" cy="240"/>
              </a:xfrm>
              <a:prstGeom prst="rect">
                <a:avLst/>
              </a:prstGeom>
              <a:solidFill>
                <a:srgbClr val="FFFF66"/>
              </a:solidFill>
              <a:ln w="9525">
                <a:solidFill>
                  <a:schemeClr val="tx1"/>
                </a:solidFill>
                <a:miter lim="800000"/>
                <a:headEnd/>
                <a:tailEnd/>
              </a:ln>
            </p:spPr>
            <p:txBody>
              <a:bodyPr wrap="none" anchor="ctr"/>
              <a:lstStyle/>
              <a:p>
                <a:pPr algn="ctr"/>
                <a:r>
                  <a:rPr lang="en-US" sz="2400" b="1">
                    <a:solidFill>
                      <a:srgbClr val="FF0000"/>
                    </a:solidFill>
                  </a:rPr>
                  <a:t>T</a:t>
                </a:r>
              </a:p>
            </p:txBody>
          </p:sp>
        </p:grpSp>
      </p:grpSp>
      <p:sp>
        <p:nvSpPr>
          <p:cNvPr id="2307" name="Rectangle 259" descr="Stationery"/>
          <p:cNvSpPr>
            <a:spLocks noChangeArrowheads="1"/>
          </p:cNvSpPr>
          <p:nvPr/>
        </p:nvSpPr>
        <p:spPr bwMode="auto">
          <a:xfrm>
            <a:off x="1219200" y="5105400"/>
            <a:ext cx="73914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Điền từ còn thiếu trong câu sau: “Não và tủy sống là </a:t>
            </a:r>
          </a:p>
          <a:p>
            <a:pPr algn="ctr"/>
            <a:r>
              <a:rPr lang="en-US" sz="2400">
                <a:solidFill>
                  <a:srgbClr val="0000FF"/>
                </a:solidFill>
              </a:rPr>
              <a:t>trung ương thần kinh .... mọi hoạt động của cơ thể”</a:t>
            </a:r>
          </a:p>
        </p:txBody>
      </p:sp>
      <p:sp>
        <p:nvSpPr>
          <p:cNvPr id="2308" name="Rectangle 260" descr="Stationery"/>
          <p:cNvSpPr>
            <a:spLocks noChangeArrowheads="1"/>
          </p:cNvSpPr>
          <p:nvPr/>
        </p:nvSpPr>
        <p:spPr bwMode="auto">
          <a:xfrm>
            <a:off x="1219200" y="5105400"/>
            <a:ext cx="73914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Bộ phận đưa máu từ các cơ quan của cơ thể về tim</a:t>
            </a:r>
          </a:p>
        </p:txBody>
      </p:sp>
      <p:sp>
        <p:nvSpPr>
          <p:cNvPr id="2309" name="Rectangle 261" descr="Stationery"/>
          <p:cNvSpPr>
            <a:spLocks noChangeArrowheads="1"/>
          </p:cNvSpPr>
          <p:nvPr/>
        </p:nvSpPr>
        <p:spPr bwMode="auto">
          <a:xfrm>
            <a:off x="1219200" y="5105400"/>
            <a:ext cx="73914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Cơ quan thần kinh trung ương điều khiển</a:t>
            </a:r>
          </a:p>
          <a:p>
            <a:pPr algn="ctr"/>
            <a:r>
              <a:rPr lang="en-US" sz="2400">
                <a:solidFill>
                  <a:srgbClr val="0000FF"/>
                </a:solidFill>
              </a:rPr>
              <a:t> mọi hoạt động của cơ thể</a:t>
            </a:r>
          </a:p>
        </p:txBody>
      </p:sp>
      <p:sp>
        <p:nvSpPr>
          <p:cNvPr id="2310" name="Rectangle 262" descr="Stationery"/>
          <p:cNvSpPr>
            <a:spLocks noChangeArrowheads="1"/>
          </p:cNvSpPr>
          <p:nvPr/>
        </p:nvSpPr>
        <p:spPr bwMode="auto">
          <a:xfrm>
            <a:off x="1219200" y="5105400"/>
            <a:ext cx="73914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Một trạng thái tâm lí rất tốt đối với cơ quan thần kinh</a:t>
            </a:r>
          </a:p>
        </p:txBody>
      </p:sp>
      <p:sp>
        <p:nvSpPr>
          <p:cNvPr id="2311" name="Rectangle 263" descr="Stationery"/>
          <p:cNvSpPr>
            <a:spLocks noChangeArrowheads="1"/>
          </p:cNvSpPr>
          <p:nvPr/>
        </p:nvSpPr>
        <p:spPr bwMode="auto">
          <a:xfrm>
            <a:off x="1143000" y="5105400"/>
            <a:ext cx="76200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Nơi sưởi ấm và làm sạch không khí trước khi vào phổi</a:t>
            </a:r>
          </a:p>
        </p:txBody>
      </p:sp>
      <p:sp>
        <p:nvSpPr>
          <p:cNvPr id="2312" name="Rectangle 264" descr="Stationery"/>
          <p:cNvSpPr>
            <a:spLocks noChangeArrowheads="1"/>
          </p:cNvSpPr>
          <p:nvPr/>
        </p:nvSpPr>
        <p:spPr bwMode="auto">
          <a:xfrm>
            <a:off x="1143000" y="5105400"/>
            <a:ext cx="76200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Bộ phận đưa máu từ tim tới các cơ quan trong cơ thể</a:t>
            </a:r>
          </a:p>
        </p:txBody>
      </p:sp>
      <p:sp>
        <p:nvSpPr>
          <p:cNvPr id="2313" name="Rectangle 265" descr="Stationery"/>
          <p:cNvSpPr>
            <a:spLocks noChangeArrowheads="1"/>
          </p:cNvSpPr>
          <p:nvPr/>
        </p:nvSpPr>
        <p:spPr bwMode="auto">
          <a:xfrm>
            <a:off x="1600200" y="5105400"/>
            <a:ext cx="58674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Nhiệm vụ của máu là đưa khí ôxi </a:t>
            </a:r>
          </a:p>
          <a:p>
            <a:pPr algn="ctr"/>
            <a:r>
              <a:rPr lang="en-US" sz="2400">
                <a:solidFill>
                  <a:srgbClr val="0000FF"/>
                </a:solidFill>
              </a:rPr>
              <a:t>và chất dinh dưỡng đi .....</a:t>
            </a:r>
          </a:p>
        </p:txBody>
      </p:sp>
      <p:sp>
        <p:nvSpPr>
          <p:cNvPr id="2314" name="Rectangle 266" descr="Stationery"/>
          <p:cNvSpPr>
            <a:spLocks noChangeArrowheads="1"/>
          </p:cNvSpPr>
          <p:nvPr/>
        </p:nvSpPr>
        <p:spPr bwMode="auto">
          <a:xfrm>
            <a:off x="1143000" y="5105400"/>
            <a:ext cx="76200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Bộ phận thực hiện trao đổi không khí trong cơ thể</a:t>
            </a:r>
          </a:p>
          <a:p>
            <a:pPr algn="ctr"/>
            <a:r>
              <a:rPr lang="en-US" sz="2400">
                <a:solidFill>
                  <a:srgbClr val="0000FF"/>
                </a:solidFill>
              </a:rPr>
              <a:t> và môi trường bên ngoài</a:t>
            </a:r>
          </a:p>
        </p:txBody>
      </p:sp>
      <p:sp>
        <p:nvSpPr>
          <p:cNvPr id="2315" name="Rectangle 267" descr="Stationery"/>
          <p:cNvSpPr>
            <a:spLocks noChangeArrowheads="1"/>
          </p:cNvSpPr>
          <p:nvPr/>
        </p:nvSpPr>
        <p:spPr bwMode="auto">
          <a:xfrm>
            <a:off x="1143000" y="5105400"/>
            <a:ext cx="76200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Cơ quan bài tiết nước tiểu bao gồm: hai quả thận, </a:t>
            </a:r>
          </a:p>
          <a:p>
            <a:pPr algn="ctr"/>
            <a:r>
              <a:rPr lang="en-US" sz="2400">
                <a:solidFill>
                  <a:srgbClr val="0000FF"/>
                </a:solidFill>
              </a:rPr>
              <a:t>hai ống dẫn nước tiểu, ống đái và hai .....</a:t>
            </a:r>
          </a:p>
        </p:txBody>
      </p:sp>
      <p:sp>
        <p:nvSpPr>
          <p:cNvPr id="2316" name="Rectangle 268" descr="Stationery"/>
          <p:cNvSpPr>
            <a:spLocks noChangeArrowheads="1"/>
          </p:cNvSpPr>
          <p:nvPr/>
        </p:nvSpPr>
        <p:spPr bwMode="auto">
          <a:xfrm>
            <a:off x="1143000" y="5105400"/>
            <a:ext cx="73152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Thấp tim là bệnh thường gặp ở trẻ em, rất .....,</a:t>
            </a:r>
          </a:p>
          <a:p>
            <a:pPr algn="ctr"/>
            <a:r>
              <a:rPr lang="en-US" sz="2400">
                <a:solidFill>
                  <a:srgbClr val="0000FF"/>
                </a:solidFill>
              </a:rPr>
              <a:t> cần phải đề phòng.</a:t>
            </a:r>
          </a:p>
        </p:txBody>
      </p:sp>
      <p:sp>
        <p:nvSpPr>
          <p:cNvPr id="2317" name="Rectangle 269" descr="Stationery"/>
          <p:cNvSpPr>
            <a:spLocks noChangeArrowheads="1"/>
          </p:cNvSpPr>
          <p:nvPr/>
        </p:nvSpPr>
        <p:spPr bwMode="auto">
          <a:xfrm>
            <a:off x="1295400" y="5105400"/>
            <a:ext cx="73152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Bộ phận lọc chất thải có trong máu thành nước tiểu</a:t>
            </a:r>
          </a:p>
        </p:txBody>
      </p:sp>
      <p:sp>
        <p:nvSpPr>
          <p:cNvPr id="2318" name="Rectangle 270" descr="Stationery"/>
          <p:cNvSpPr>
            <a:spLocks noChangeArrowheads="1"/>
          </p:cNvSpPr>
          <p:nvPr/>
        </p:nvSpPr>
        <p:spPr bwMode="auto">
          <a:xfrm>
            <a:off x="1295400" y="1295400"/>
            <a:ext cx="61722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Nhiệm vụ quan trọng của thận là ........</a:t>
            </a:r>
          </a:p>
        </p:txBody>
      </p:sp>
      <p:sp>
        <p:nvSpPr>
          <p:cNvPr id="2319" name="Rectangle 271" descr="Stationery"/>
          <p:cNvSpPr>
            <a:spLocks noChangeArrowheads="1"/>
          </p:cNvSpPr>
          <p:nvPr/>
        </p:nvSpPr>
        <p:spPr bwMode="auto">
          <a:xfrm>
            <a:off x="1371600" y="1371600"/>
            <a:ext cx="61722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Khí thải ra ngoài cơ thể gọi là khí ......</a:t>
            </a:r>
          </a:p>
        </p:txBody>
      </p:sp>
      <p:sp>
        <p:nvSpPr>
          <p:cNvPr id="2320" name="Rectangle 272" descr="Stationery"/>
          <p:cNvSpPr>
            <a:spLocks noChangeArrowheads="1"/>
          </p:cNvSpPr>
          <p:nvPr/>
        </p:nvSpPr>
        <p:spPr bwMode="auto">
          <a:xfrm>
            <a:off x="1371600" y="1371600"/>
            <a:ext cx="61722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Bộ phận “Đập thì sống, không đập thì chết”</a:t>
            </a:r>
          </a:p>
        </p:txBody>
      </p:sp>
      <p:sp>
        <p:nvSpPr>
          <p:cNvPr id="2321" name="Rectangle 273" descr="Stationery"/>
          <p:cNvSpPr>
            <a:spLocks noChangeArrowheads="1"/>
          </p:cNvSpPr>
          <p:nvPr/>
        </p:nvSpPr>
        <p:spPr bwMode="auto">
          <a:xfrm>
            <a:off x="1066800" y="1524000"/>
            <a:ext cx="76962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Đây là cách sống cần thiết để cơ thể được khỏe mạnh</a:t>
            </a:r>
          </a:p>
        </p:txBody>
      </p:sp>
      <p:sp>
        <p:nvSpPr>
          <p:cNvPr id="2322" name="Rectangle 274" descr="Stationery"/>
          <p:cNvSpPr>
            <a:spLocks noChangeArrowheads="1"/>
          </p:cNvSpPr>
          <p:nvPr/>
        </p:nvSpPr>
        <p:spPr bwMode="auto">
          <a:xfrm>
            <a:off x="1524000" y="1524000"/>
            <a:ext cx="6172200" cy="990600"/>
          </a:xfrm>
          <a:prstGeom prst="rect">
            <a:avLst/>
          </a:prstGeom>
          <a:blipFill dpi="0" rotWithShape="1">
            <a:blip r:embed="rId4"/>
            <a:srcRect/>
            <a:tile tx="0" ty="0" sx="100000" sy="100000" flip="none" algn="tl"/>
          </a:blipFill>
          <a:ln w="28575">
            <a:solidFill>
              <a:srgbClr val="D60093"/>
            </a:solidFill>
            <a:miter lim="800000"/>
            <a:headEnd/>
            <a:tailEnd/>
          </a:ln>
        </p:spPr>
        <p:txBody>
          <a:bodyPr wrap="none" anchor="ctr"/>
          <a:lstStyle/>
          <a:p>
            <a:pPr algn="ctr"/>
            <a:r>
              <a:rPr lang="en-US" sz="2400">
                <a:solidFill>
                  <a:srgbClr val="0000FF"/>
                </a:solidFill>
              </a:rPr>
              <a:t>Bộ phận điều khiển các phản xạ của cơ thể</a:t>
            </a:r>
          </a:p>
        </p:txBody>
      </p:sp>
      <p:sp>
        <p:nvSpPr>
          <p:cNvPr id="2323" name="AutoShape 275"/>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0</a:t>
            </a:r>
          </a:p>
        </p:txBody>
      </p:sp>
      <p:sp>
        <p:nvSpPr>
          <p:cNvPr id="2324" name="AutoShape 276"/>
          <p:cNvSpPr>
            <a:spLocks noChangeArrowheads="1"/>
          </p:cNvSpPr>
          <p:nvPr/>
        </p:nvSpPr>
        <p:spPr bwMode="auto">
          <a:xfrm>
            <a:off x="8229600" y="6477000"/>
            <a:ext cx="838200" cy="381000"/>
          </a:xfrm>
          <a:prstGeom prst="rightArrow">
            <a:avLst>
              <a:gd name="adj1" fmla="val 50000"/>
              <a:gd name="adj2" fmla="val 55000"/>
            </a:avLst>
          </a:prstGeom>
          <a:solidFill>
            <a:schemeClr val="accent1"/>
          </a:solidFill>
          <a:ln w="38100">
            <a:solidFill>
              <a:srgbClr val="FF0000"/>
            </a:solidFill>
            <a:miter lim="800000"/>
            <a:headEnd/>
            <a:tailEnd/>
          </a:ln>
        </p:spPr>
        <p:txBody>
          <a:bodyPr wrap="none" anchor="ctr"/>
          <a:lstStyle/>
          <a:p>
            <a:endParaRPr lang="en-US"/>
          </a:p>
        </p:txBody>
      </p:sp>
      <p:sp>
        <p:nvSpPr>
          <p:cNvPr id="2325" name="AutoShape 277"/>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1</a:t>
            </a:r>
          </a:p>
        </p:txBody>
      </p:sp>
      <p:sp>
        <p:nvSpPr>
          <p:cNvPr id="2326" name="AutoShape 278"/>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2</a:t>
            </a:r>
          </a:p>
        </p:txBody>
      </p:sp>
      <p:sp>
        <p:nvSpPr>
          <p:cNvPr id="2327" name="AutoShape 279"/>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3</a:t>
            </a:r>
          </a:p>
        </p:txBody>
      </p:sp>
      <p:sp>
        <p:nvSpPr>
          <p:cNvPr id="2328" name="AutoShape 280"/>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4</a:t>
            </a:r>
          </a:p>
        </p:txBody>
      </p:sp>
      <p:sp>
        <p:nvSpPr>
          <p:cNvPr id="2329" name="AutoShape 281"/>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5</a:t>
            </a:r>
          </a:p>
        </p:txBody>
      </p:sp>
      <p:sp>
        <p:nvSpPr>
          <p:cNvPr id="2330" name="AutoShape 282"/>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6</a:t>
            </a:r>
          </a:p>
        </p:txBody>
      </p:sp>
      <p:sp>
        <p:nvSpPr>
          <p:cNvPr id="2331" name="AutoShape 283"/>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7</a:t>
            </a:r>
          </a:p>
        </p:txBody>
      </p:sp>
      <p:sp>
        <p:nvSpPr>
          <p:cNvPr id="2332" name="AutoShape 284"/>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8</a:t>
            </a:r>
          </a:p>
        </p:txBody>
      </p:sp>
      <p:sp>
        <p:nvSpPr>
          <p:cNvPr id="2333" name="AutoShape 285"/>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9</a:t>
            </a:r>
          </a:p>
        </p:txBody>
      </p:sp>
      <p:sp>
        <p:nvSpPr>
          <p:cNvPr id="2334" name="AutoShape 286"/>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10</a:t>
            </a:r>
          </a:p>
        </p:txBody>
      </p:sp>
      <p:sp>
        <p:nvSpPr>
          <p:cNvPr id="2335" name="AutoShape 287"/>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11</a:t>
            </a:r>
          </a:p>
        </p:txBody>
      </p:sp>
      <p:sp>
        <p:nvSpPr>
          <p:cNvPr id="2336" name="AutoShape 288"/>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12</a:t>
            </a:r>
          </a:p>
        </p:txBody>
      </p:sp>
      <p:sp>
        <p:nvSpPr>
          <p:cNvPr id="2337" name="AutoShape 289"/>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13</a:t>
            </a:r>
          </a:p>
        </p:txBody>
      </p:sp>
      <p:sp>
        <p:nvSpPr>
          <p:cNvPr id="2338" name="AutoShape 290"/>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14</a:t>
            </a:r>
          </a:p>
        </p:txBody>
      </p:sp>
      <p:sp>
        <p:nvSpPr>
          <p:cNvPr id="2339" name="AutoShape 291"/>
          <p:cNvSpPr>
            <a:spLocks noChangeArrowheads="1"/>
          </p:cNvSpPr>
          <p:nvPr/>
        </p:nvSpPr>
        <p:spPr bwMode="auto">
          <a:xfrm>
            <a:off x="7315200" y="228600"/>
            <a:ext cx="990600" cy="762000"/>
          </a:xfrm>
          <a:prstGeom prst="diamond">
            <a:avLst/>
          </a:prstGeom>
          <a:solidFill>
            <a:schemeClr val="accent1"/>
          </a:solidFill>
          <a:ln w="38100">
            <a:solidFill>
              <a:srgbClr val="FF0000"/>
            </a:solidFill>
            <a:miter lim="800000"/>
            <a:headEnd/>
            <a:tailEnd/>
          </a:ln>
        </p:spPr>
        <p:txBody>
          <a:bodyPr wrap="none" anchor="ctr"/>
          <a:lstStyle/>
          <a:p>
            <a:pPr algn="ctr"/>
            <a:r>
              <a:rPr lang="en-US" sz="3200" b="1"/>
              <a:t>15</a:t>
            </a: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110"/>
                    </p:tgtEl>
                  </p:cond>
                </p:stCondLst>
                <p:endSync evt="end" delay="0">
                  <p:rtn val="all"/>
                </p:endSync>
                <p:childTnLst>
                  <p:par>
                    <p:cTn id="3" fill="hold" nodeType="clickPar">
                      <p:stCondLst>
                        <p:cond delay="0"/>
                      </p:stCondLst>
                      <p:childTnLst>
                        <p:par>
                          <p:cTn id="4" fill="hold" nodeType="withGroup">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110"/>
                                        </p:tgtEl>
                                      </p:cBhvr>
                                    </p:animEffect>
                                    <p:animScale>
                                      <p:cBhvr>
                                        <p:cTn id="7" dur="250" autoRev="1" fill="hold"/>
                                        <p:tgtEl>
                                          <p:spTgt spid="2110"/>
                                        </p:tgtEl>
                                      </p:cBhvr>
                                      <p:by x="105000" y="105000"/>
                                    </p:animScale>
                                  </p:childTnLst>
                                </p:cTn>
                              </p:par>
                            </p:childTnLst>
                          </p:cTn>
                        </p:par>
                        <p:par>
                          <p:cTn id="8" fill="hold" nodeType="afterGroup">
                            <p:stCondLst>
                              <p:cond delay="500"/>
                            </p:stCondLst>
                            <p:childTnLst>
                              <p:par>
                                <p:cTn id="9" presetID="26" presetClass="emph" presetSubtype="0" fill="hold" nodeType="afterEffect">
                                  <p:stCondLst>
                                    <p:cond delay="0"/>
                                  </p:stCondLst>
                                  <p:childTnLst>
                                    <p:animEffect transition="out" filter="fade">
                                      <p:cBhvr>
                                        <p:cTn id="10" dur="500" tmFilter="0, 0; .2, .5; .8, .5; 1, 0"/>
                                        <p:tgtEl>
                                          <p:spTgt spid="2"/>
                                        </p:tgtEl>
                                      </p:cBhvr>
                                    </p:animEffect>
                                    <p:animScale>
                                      <p:cBhvr>
                                        <p:cTn id="11" dur="250" autoRev="1" fill="hold"/>
                                        <p:tgtEl>
                                          <p:spTgt spid="2"/>
                                        </p:tgtEl>
                                      </p:cBhvr>
                                      <p:by x="105000" y="105000"/>
                                    </p:animScale>
                                  </p:childTnLst>
                                </p:cTn>
                              </p:par>
                            </p:childTnLst>
                          </p:cTn>
                        </p:par>
                        <p:par>
                          <p:cTn id="12" fill="hold" nodeType="afterGroup">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2307"/>
                                        </p:tgtEl>
                                        <p:attrNameLst>
                                          <p:attrName>style.visibility</p:attrName>
                                        </p:attrNameLst>
                                      </p:cBhvr>
                                      <p:to>
                                        <p:strVal val="visible"/>
                                      </p:to>
                                    </p:set>
                                    <p:animEffect transition="in" filter="blinds(horizontal)">
                                      <p:cBhvr>
                                        <p:cTn id="15" dur="500"/>
                                        <p:tgtEl>
                                          <p:spTgt spid="230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xit" presetSubtype="10" fill="hold" grpId="1" nodeType="clickEffect">
                                  <p:stCondLst>
                                    <p:cond delay="0"/>
                                  </p:stCondLst>
                                  <p:childTnLst>
                                    <p:animEffect transition="out" filter="blinds(horizontal)">
                                      <p:cBhvr>
                                        <p:cTn id="19" dur="500"/>
                                        <p:tgtEl>
                                          <p:spTgt spid="2307"/>
                                        </p:tgtEl>
                                      </p:cBhvr>
                                    </p:animEffect>
                                    <p:set>
                                      <p:cBhvr>
                                        <p:cTn id="20" dur="1" fill="hold">
                                          <p:stCondLst>
                                            <p:cond delay="499"/>
                                          </p:stCondLst>
                                        </p:cTn>
                                        <p:tgtEl>
                                          <p:spTgt spid="2307"/>
                                        </p:tgtEl>
                                        <p:attrNameLst>
                                          <p:attrName>style.visibility</p:attrName>
                                        </p:attrNameLst>
                                      </p:cBhvr>
                                      <p:to>
                                        <p:strVal val="hidden"/>
                                      </p:to>
                                    </p:set>
                                  </p:childTnLst>
                                </p:cTn>
                              </p:par>
                            </p:childTnLst>
                          </p:cTn>
                        </p:par>
                      </p:childTnLst>
                    </p:cTn>
                  </p:par>
                </p:childTnLst>
              </p:cTn>
              <p:nextCondLst>
                <p:cond evt="onClick" delay="0">
                  <p:tgtEl>
                    <p:spTgt spid="2110"/>
                  </p:tgtEl>
                </p:cond>
              </p:nextCondLst>
            </p:seq>
            <p:seq concurrent="1" nextAc="seek">
              <p:cTn id="21" restart="whenNotActive" fill="hold" evtFilter="cancelBubble" nodeType="interactiveSeq">
                <p:stCondLst>
                  <p:cond evt="onClick" delay="0">
                    <p:tgtEl>
                      <p:spTgt spid="2111"/>
                    </p:tgtEl>
                  </p:cond>
                </p:stCondLst>
                <p:endSync evt="end" delay="0">
                  <p:rtn val="all"/>
                </p:endSync>
                <p:childTnLst>
                  <p:par>
                    <p:cTn id="22" fill="hold" nodeType="clickPar">
                      <p:stCondLst>
                        <p:cond delay="0"/>
                      </p:stCondLst>
                      <p:childTnLst>
                        <p:par>
                          <p:cTn id="23" fill="hold" nodeType="withGroup">
                            <p:stCondLst>
                              <p:cond delay="0"/>
                            </p:stCondLst>
                            <p:childTnLst>
                              <p:par>
                                <p:cTn id="24" presetID="26" presetClass="emph" presetSubtype="0" fill="hold" grpId="0" nodeType="clickEffect">
                                  <p:stCondLst>
                                    <p:cond delay="0"/>
                                  </p:stCondLst>
                                  <p:childTnLst>
                                    <p:animEffect transition="out" filter="fade">
                                      <p:cBhvr>
                                        <p:cTn id="25" dur="500" tmFilter="0, 0; .2, .5; .8, .5; 1, 0"/>
                                        <p:tgtEl>
                                          <p:spTgt spid="2111"/>
                                        </p:tgtEl>
                                      </p:cBhvr>
                                    </p:animEffect>
                                    <p:animScale>
                                      <p:cBhvr>
                                        <p:cTn id="26" dur="250" autoRev="1" fill="hold"/>
                                        <p:tgtEl>
                                          <p:spTgt spid="2111"/>
                                        </p:tgtEl>
                                      </p:cBhvr>
                                      <p:by x="105000" y="105000"/>
                                    </p:animScale>
                                  </p:childTnLst>
                                </p:cTn>
                              </p:par>
                            </p:childTnLst>
                          </p:cTn>
                        </p:par>
                        <p:par>
                          <p:cTn id="27" fill="hold" nodeType="afterGroup">
                            <p:stCondLst>
                              <p:cond delay="500"/>
                            </p:stCondLst>
                            <p:childTnLst>
                              <p:par>
                                <p:cTn id="28" presetID="26" presetClass="emph" presetSubtype="0" fill="hold" nodeType="afterEffect">
                                  <p:stCondLst>
                                    <p:cond delay="0"/>
                                  </p:stCondLst>
                                  <p:childTnLst>
                                    <p:animEffect transition="out" filter="fade">
                                      <p:cBhvr>
                                        <p:cTn id="29" dur="500" tmFilter="0, 0; .2, .5; .8, .5; 1, 0"/>
                                        <p:tgtEl>
                                          <p:spTgt spid="17"/>
                                        </p:tgtEl>
                                      </p:cBhvr>
                                    </p:animEffect>
                                    <p:animScale>
                                      <p:cBhvr>
                                        <p:cTn id="30" dur="250" autoRev="1" fill="hold"/>
                                        <p:tgtEl>
                                          <p:spTgt spid="17"/>
                                        </p:tgtEl>
                                      </p:cBhvr>
                                      <p:by x="105000" y="105000"/>
                                    </p:animScale>
                                  </p:childTnLst>
                                </p:cTn>
                              </p:par>
                            </p:childTnLst>
                          </p:cTn>
                        </p:par>
                        <p:par>
                          <p:cTn id="31" fill="hold" nodeType="afterGroup">
                            <p:stCondLst>
                              <p:cond delay="1000"/>
                            </p:stCondLst>
                            <p:childTnLst>
                              <p:par>
                                <p:cTn id="32" presetID="3" presetClass="entr" presetSubtype="10" fill="hold" grpId="0" nodeType="afterEffect">
                                  <p:stCondLst>
                                    <p:cond delay="0"/>
                                  </p:stCondLst>
                                  <p:childTnLst>
                                    <p:set>
                                      <p:cBhvr>
                                        <p:cTn id="33" dur="1" fill="hold">
                                          <p:stCondLst>
                                            <p:cond delay="0"/>
                                          </p:stCondLst>
                                        </p:cTn>
                                        <p:tgtEl>
                                          <p:spTgt spid="2308"/>
                                        </p:tgtEl>
                                        <p:attrNameLst>
                                          <p:attrName>style.visibility</p:attrName>
                                        </p:attrNameLst>
                                      </p:cBhvr>
                                      <p:to>
                                        <p:strVal val="visible"/>
                                      </p:to>
                                    </p:set>
                                    <p:animEffect transition="in" filter="blinds(horizontal)">
                                      <p:cBhvr>
                                        <p:cTn id="34" dur="500"/>
                                        <p:tgtEl>
                                          <p:spTgt spid="230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xit" presetSubtype="10" fill="hold" grpId="1" nodeType="clickEffect">
                                  <p:stCondLst>
                                    <p:cond delay="0"/>
                                  </p:stCondLst>
                                  <p:childTnLst>
                                    <p:animEffect transition="out" filter="blinds(horizontal)">
                                      <p:cBhvr>
                                        <p:cTn id="38" dur="500"/>
                                        <p:tgtEl>
                                          <p:spTgt spid="2308"/>
                                        </p:tgtEl>
                                      </p:cBhvr>
                                    </p:animEffect>
                                    <p:set>
                                      <p:cBhvr>
                                        <p:cTn id="39" dur="1" fill="hold">
                                          <p:stCondLst>
                                            <p:cond delay="499"/>
                                          </p:stCondLst>
                                        </p:cTn>
                                        <p:tgtEl>
                                          <p:spTgt spid="2308"/>
                                        </p:tgtEl>
                                        <p:attrNameLst>
                                          <p:attrName>style.visibility</p:attrName>
                                        </p:attrNameLst>
                                      </p:cBhvr>
                                      <p:to>
                                        <p:strVal val="hidden"/>
                                      </p:to>
                                    </p:set>
                                  </p:childTnLst>
                                </p:cTn>
                              </p:par>
                            </p:childTnLst>
                          </p:cTn>
                        </p:par>
                      </p:childTnLst>
                    </p:cTn>
                  </p:par>
                </p:childTnLst>
              </p:cTn>
              <p:nextCondLst>
                <p:cond evt="onClick" delay="0">
                  <p:tgtEl>
                    <p:spTgt spid="2111"/>
                  </p:tgtEl>
                </p:cond>
              </p:nextCondLst>
            </p:seq>
            <p:seq concurrent="1" nextAc="seek">
              <p:cTn id="40" restart="whenNotActive" fill="hold" evtFilter="cancelBubble" nodeType="interactiveSeq">
                <p:stCondLst>
                  <p:cond evt="onClick" delay="0">
                    <p:tgtEl>
                      <p:spTgt spid="2112"/>
                    </p:tgtEl>
                  </p:cond>
                </p:stCondLst>
                <p:endSync evt="end" delay="0">
                  <p:rtn val="all"/>
                </p:endSync>
                <p:childTnLst>
                  <p:par>
                    <p:cTn id="41" fill="hold" nodeType="clickPar">
                      <p:stCondLst>
                        <p:cond delay="0"/>
                      </p:stCondLst>
                      <p:childTnLst>
                        <p:par>
                          <p:cTn id="42" fill="hold" nodeType="withGroup">
                            <p:stCondLst>
                              <p:cond delay="0"/>
                            </p:stCondLst>
                            <p:childTnLst>
                              <p:par>
                                <p:cTn id="43" presetID="26" presetClass="emph" presetSubtype="0" fill="hold" grpId="0" nodeType="clickEffect">
                                  <p:stCondLst>
                                    <p:cond delay="0"/>
                                  </p:stCondLst>
                                  <p:childTnLst>
                                    <p:animEffect transition="out" filter="fade">
                                      <p:cBhvr>
                                        <p:cTn id="44" dur="500" tmFilter="0, 0; .2, .5; .8, .5; 1, 0"/>
                                        <p:tgtEl>
                                          <p:spTgt spid="2112"/>
                                        </p:tgtEl>
                                      </p:cBhvr>
                                    </p:animEffect>
                                    <p:animScale>
                                      <p:cBhvr>
                                        <p:cTn id="45" dur="250" autoRev="1" fill="hold"/>
                                        <p:tgtEl>
                                          <p:spTgt spid="2112"/>
                                        </p:tgtEl>
                                      </p:cBhvr>
                                      <p:by x="105000" y="105000"/>
                                    </p:animScale>
                                  </p:childTnLst>
                                </p:cTn>
                              </p:par>
                            </p:childTnLst>
                          </p:cTn>
                        </p:par>
                        <p:par>
                          <p:cTn id="46" fill="hold" nodeType="afterGroup">
                            <p:stCondLst>
                              <p:cond delay="500"/>
                            </p:stCondLst>
                            <p:childTnLst>
                              <p:par>
                                <p:cTn id="47" presetID="26" presetClass="emph" presetSubtype="0" fill="hold" nodeType="afterEffect">
                                  <p:stCondLst>
                                    <p:cond delay="0"/>
                                  </p:stCondLst>
                                  <p:childTnLst>
                                    <p:animEffect transition="out" filter="fade">
                                      <p:cBhvr>
                                        <p:cTn id="48" dur="500" tmFilter="0, 0; .2, .5; .8, .5; 1, 0"/>
                                        <p:tgtEl>
                                          <p:spTgt spid="4"/>
                                        </p:tgtEl>
                                      </p:cBhvr>
                                    </p:animEffect>
                                    <p:animScale>
                                      <p:cBhvr>
                                        <p:cTn id="49" dur="250" autoRev="1" fill="hold"/>
                                        <p:tgtEl>
                                          <p:spTgt spid="4"/>
                                        </p:tgtEl>
                                      </p:cBhvr>
                                      <p:by x="105000" y="105000"/>
                                    </p:animScale>
                                  </p:childTnLst>
                                </p:cTn>
                              </p:par>
                            </p:childTnLst>
                          </p:cTn>
                        </p:par>
                        <p:par>
                          <p:cTn id="50" fill="hold" nodeType="afterGroup">
                            <p:stCondLst>
                              <p:cond delay="1000"/>
                            </p:stCondLst>
                            <p:childTnLst>
                              <p:par>
                                <p:cTn id="51" presetID="3" presetClass="entr" presetSubtype="10" fill="hold" grpId="0" nodeType="afterEffect">
                                  <p:stCondLst>
                                    <p:cond delay="0"/>
                                  </p:stCondLst>
                                  <p:childTnLst>
                                    <p:set>
                                      <p:cBhvr>
                                        <p:cTn id="52" dur="1" fill="hold">
                                          <p:stCondLst>
                                            <p:cond delay="0"/>
                                          </p:stCondLst>
                                        </p:cTn>
                                        <p:tgtEl>
                                          <p:spTgt spid="2309"/>
                                        </p:tgtEl>
                                        <p:attrNameLst>
                                          <p:attrName>style.visibility</p:attrName>
                                        </p:attrNameLst>
                                      </p:cBhvr>
                                      <p:to>
                                        <p:strVal val="visible"/>
                                      </p:to>
                                    </p:set>
                                    <p:animEffect transition="in" filter="blinds(horizontal)">
                                      <p:cBhvr>
                                        <p:cTn id="53" dur="500"/>
                                        <p:tgtEl>
                                          <p:spTgt spid="2309"/>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xit" presetSubtype="10" fill="hold" grpId="1" nodeType="clickEffect">
                                  <p:stCondLst>
                                    <p:cond delay="0"/>
                                  </p:stCondLst>
                                  <p:childTnLst>
                                    <p:animEffect transition="out" filter="blinds(horizontal)">
                                      <p:cBhvr>
                                        <p:cTn id="57" dur="500"/>
                                        <p:tgtEl>
                                          <p:spTgt spid="2309"/>
                                        </p:tgtEl>
                                      </p:cBhvr>
                                    </p:animEffect>
                                    <p:set>
                                      <p:cBhvr>
                                        <p:cTn id="58" dur="1" fill="hold">
                                          <p:stCondLst>
                                            <p:cond delay="499"/>
                                          </p:stCondLst>
                                        </p:cTn>
                                        <p:tgtEl>
                                          <p:spTgt spid="2309"/>
                                        </p:tgtEl>
                                        <p:attrNameLst>
                                          <p:attrName>style.visibility</p:attrName>
                                        </p:attrNameLst>
                                      </p:cBhvr>
                                      <p:to>
                                        <p:strVal val="hidden"/>
                                      </p:to>
                                    </p:set>
                                  </p:childTnLst>
                                </p:cTn>
                              </p:par>
                            </p:childTnLst>
                          </p:cTn>
                        </p:par>
                      </p:childTnLst>
                    </p:cTn>
                  </p:par>
                </p:childTnLst>
              </p:cTn>
              <p:nextCondLst>
                <p:cond evt="onClick" delay="0">
                  <p:tgtEl>
                    <p:spTgt spid="2112"/>
                  </p:tgtEl>
                </p:cond>
              </p:nextCondLst>
            </p:seq>
            <p:seq concurrent="1" nextAc="seek">
              <p:cTn id="59" restart="whenNotActive" fill="hold" evtFilter="cancelBubble" nodeType="interactiveSeq">
                <p:stCondLst>
                  <p:cond evt="onClick" delay="0">
                    <p:tgtEl>
                      <p:spTgt spid="2113"/>
                    </p:tgtEl>
                  </p:cond>
                </p:stCondLst>
                <p:endSync evt="end" delay="0">
                  <p:rtn val="all"/>
                </p:endSync>
                <p:childTnLst>
                  <p:par>
                    <p:cTn id="60" fill="hold" nodeType="clickPar">
                      <p:stCondLst>
                        <p:cond delay="0"/>
                      </p:stCondLst>
                      <p:childTnLst>
                        <p:par>
                          <p:cTn id="61" fill="hold" nodeType="withGroup">
                            <p:stCondLst>
                              <p:cond delay="0"/>
                            </p:stCondLst>
                            <p:childTnLst>
                              <p:par>
                                <p:cTn id="62" presetID="26" presetClass="emph" presetSubtype="0" fill="hold" grpId="0" nodeType="clickEffect">
                                  <p:stCondLst>
                                    <p:cond delay="0"/>
                                  </p:stCondLst>
                                  <p:childTnLst>
                                    <p:animEffect transition="out" filter="fade">
                                      <p:cBhvr>
                                        <p:cTn id="63" dur="500" tmFilter="0, 0; .2, .5; .8, .5; 1, 0"/>
                                        <p:tgtEl>
                                          <p:spTgt spid="2113"/>
                                        </p:tgtEl>
                                      </p:cBhvr>
                                    </p:animEffect>
                                    <p:animScale>
                                      <p:cBhvr>
                                        <p:cTn id="64" dur="250" autoRev="1" fill="hold"/>
                                        <p:tgtEl>
                                          <p:spTgt spid="2113"/>
                                        </p:tgtEl>
                                      </p:cBhvr>
                                      <p:by x="105000" y="105000"/>
                                    </p:animScale>
                                  </p:childTnLst>
                                </p:cTn>
                              </p:par>
                            </p:childTnLst>
                          </p:cTn>
                        </p:par>
                        <p:par>
                          <p:cTn id="65" fill="hold" nodeType="afterGroup">
                            <p:stCondLst>
                              <p:cond delay="500"/>
                            </p:stCondLst>
                            <p:childTnLst>
                              <p:par>
                                <p:cTn id="66" presetID="26" presetClass="emph" presetSubtype="0" fill="hold" nodeType="afterEffect">
                                  <p:stCondLst>
                                    <p:cond delay="0"/>
                                  </p:stCondLst>
                                  <p:childTnLst>
                                    <p:animEffect transition="out" filter="fade">
                                      <p:cBhvr>
                                        <p:cTn id="67" dur="500" tmFilter="0, 0; .2, .5; .8, .5; 1, 0"/>
                                        <p:tgtEl>
                                          <p:spTgt spid="6"/>
                                        </p:tgtEl>
                                      </p:cBhvr>
                                    </p:animEffect>
                                    <p:animScale>
                                      <p:cBhvr>
                                        <p:cTn id="68" dur="250" autoRev="1" fill="hold"/>
                                        <p:tgtEl>
                                          <p:spTgt spid="6"/>
                                        </p:tgtEl>
                                      </p:cBhvr>
                                      <p:by x="105000" y="105000"/>
                                    </p:animScale>
                                  </p:childTnLst>
                                </p:cTn>
                              </p:par>
                            </p:childTnLst>
                          </p:cTn>
                        </p:par>
                        <p:par>
                          <p:cTn id="69" fill="hold" nodeType="afterGroup">
                            <p:stCondLst>
                              <p:cond delay="1000"/>
                            </p:stCondLst>
                            <p:childTnLst>
                              <p:par>
                                <p:cTn id="70" presetID="3" presetClass="entr" presetSubtype="10" fill="hold" grpId="0" nodeType="afterEffect">
                                  <p:stCondLst>
                                    <p:cond delay="0"/>
                                  </p:stCondLst>
                                  <p:childTnLst>
                                    <p:set>
                                      <p:cBhvr>
                                        <p:cTn id="71" dur="1" fill="hold">
                                          <p:stCondLst>
                                            <p:cond delay="0"/>
                                          </p:stCondLst>
                                        </p:cTn>
                                        <p:tgtEl>
                                          <p:spTgt spid="2310"/>
                                        </p:tgtEl>
                                        <p:attrNameLst>
                                          <p:attrName>style.visibility</p:attrName>
                                        </p:attrNameLst>
                                      </p:cBhvr>
                                      <p:to>
                                        <p:strVal val="visible"/>
                                      </p:to>
                                    </p:set>
                                    <p:animEffect transition="in" filter="blinds(horizontal)">
                                      <p:cBhvr>
                                        <p:cTn id="72" dur="500"/>
                                        <p:tgtEl>
                                          <p:spTgt spid="2310"/>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xit" presetSubtype="10" fill="hold" grpId="1" nodeType="clickEffect">
                                  <p:stCondLst>
                                    <p:cond delay="0"/>
                                  </p:stCondLst>
                                  <p:childTnLst>
                                    <p:animEffect transition="out" filter="blinds(horizontal)">
                                      <p:cBhvr>
                                        <p:cTn id="76" dur="500"/>
                                        <p:tgtEl>
                                          <p:spTgt spid="2310"/>
                                        </p:tgtEl>
                                      </p:cBhvr>
                                    </p:animEffect>
                                    <p:set>
                                      <p:cBhvr>
                                        <p:cTn id="77" dur="1" fill="hold">
                                          <p:stCondLst>
                                            <p:cond delay="499"/>
                                          </p:stCondLst>
                                        </p:cTn>
                                        <p:tgtEl>
                                          <p:spTgt spid="2310"/>
                                        </p:tgtEl>
                                        <p:attrNameLst>
                                          <p:attrName>style.visibility</p:attrName>
                                        </p:attrNameLst>
                                      </p:cBhvr>
                                      <p:to>
                                        <p:strVal val="hidden"/>
                                      </p:to>
                                    </p:set>
                                  </p:childTnLst>
                                </p:cTn>
                              </p:par>
                            </p:childTnLst>
                          </p:cTn>
                        </p:par>
                      </p:childTnLst>
                    </p:cTn>
                  </p:par>
                </p:childTnLst>
              </p:cTn>
              <p:nextCondLst>
                <p:cond evt="onClick" delay="0">
                  <p:tgtEl>
                    <p:spTgt spid="2113"/>
                  </p:tgtEl>
                </p:cond>
              </p:nextCondLst>
            </p:seq>
            <p:seq concurrent="1" nextAc="seek">
              <p:cTn id="78" restart="whenNotActive" fill="hold" evtFilter="cancelBubble" nodeType="interactiveSeq">
                <p:stCondLst>
                  <p:cond evt="onClick" delay="0">
                    <p:tgtEl>
                      <p:spTgt spid="2114"/>
                    </p:tgtEl>
                  </p:cond>
                </p:stCondLst>
                <p:endSync evt="end" delay="0">
                  <p:rtn val="all"/>
                </p:endSync>
                <p:childTnLst>
                  <p:par>
                    <p:cTn id="79" fill="hold" nodeType="clickPar">
                      <p:stCondLst>
                        <p:cond delay="0"/>
                      </p:stCondLst>
                      <p:childTnLst>
                        <p:par>
                          <p:cTn id="80" fill="hold" nodeType="withGroup">
                            <p:stCondLst>
                              <p:cond delay="0"/>
                            </p:stCondLst>
                            <p:childTnLst>
                              <p:par>
                                <p:cTn id="81" presetID="26" presetClass="emph" presetSubtype="0" fill="hold" grpId="0" nodeType="clickEffect">
                                  <p:stCondLst>
                                    <p:cond delay="0"/>
                                  </p:stCondLst>
                                  <p:childTnLst>
                                    <p:animEffect transition="out" filter="fade">
                                      <p:cBhvr>
                                        <p:cTn id="82" dur="500" tmFilter="0, 0; .2, .5; .8, .5; 1, 0"/>
                                        <p:tgtEl>
                                          <p:spTgt spid="2114"/>
                                        </p:tgtEl>
                                      </p:cBhvr>
                                    </p:animEffect>
                                    <p:animScale>
                                      <p:cBhvr>
                                        <p:cTn id="83" dur="250" autoRev="1" fill="hold"/>
                                        <p:tgtEl>
                                          <p:spTgt spid="2114"/>
                                        </p:tgtEl>
                                      </p:cBhvr>
                                      <p:by x="105000" y="105000"/>
                                    </p:animScale>
                                  </p:childTnLst>
                                </p:cTn>
                              </p:par>
                            </p:childTnLst>
                          </p:cTn>
                        </p:par>
                        <p:par>
                          <p:cTn id="84" fill="hold" nodeType="afterGroup">
                            <p:stCondLst>
                              <p:cond delay="500"/>
                            </p:stCondLst>
                            <p:childTnLst>
                              <p:par>
                                <p:cTn id="85" presetID="26" presetClass="emph" presetSubtype="0" fill="hold" nodeType="afterEffect">
                                  <p:stCondLst>
                                    <p:cond delay="0"/>
                                  </p:stCondLst>
                                  <p:childTnLst>
                                    <p:animEffect transition="out" filter="fade">
                                      <p:cBhvr>
                                        <p:cTn id="86" dur="500" tmFilter="0, 0; .2, .5; .8, .5; 1, 0"/>
                                        <p:tgtEl>
                                          <p:spTgt spid="7"/>
                                        </p:tgtEl>
                                      </p:cBhvr>
                                    </p:animEffect>
                                    <p:animScale>
                                      <p:cBhvr>
                                        <p:cTn id="87" dur="250" autoRev="1" fill="hold"/>
                                        <p:tgtEl>
                                          <p:spTgt spid="7"/>
                                        </p:tgtEl>
                                      </p:cBhvr>
                                      <p:by x="105000" y="105000"/>
                                    </p:animScale>
                                  </p:childTnLst>
                                </p:cTn>
                              </p:par>
                            </p:childTnLst>
                          </p:cTn>
                        </p:par>
                        <p:par>
                          <p:cTn id="88" fill="hold" nodeType="afterGroup">
                            <p:stCondLst>
                              <p:cond delay="1000"/>
                            </p:stCondLst>
                            <p:childTnLst>
                              <p:par>
                                <p:cTn id="89" presetID="3" presetClass="entr" presetSubtype="10" fill="hold" grpId="0" nodeType="afterEffect">
                                  <p:stCondLst>
                                    <p:cond delay="0"/>
                                  </p:stCondLst>
                                  <p:childTnLst>
                                    <p:set>
                                      <p:cBhvr>
                                        <p:cTn id="90" dur="1" fill="hold">
                                          <p:stCondLst>
                                            <p:cond delay="0"/>
                                          </p:stCondLst>
                                        </p:cTn>
                                        <p:tgtEl>
                                          <p:spTgt spid="2311"/>
                                        </p:tgtEl>
                                        <p:attrNameLst>
                                          <p:attrName>style.visibility</p:attrName>
                                        </p:attrNameLst>
                                      </p:cBhvr>
                                      <p:to>
                                        <p:strVal val="visible"/>
                                      </p:to>
                                    </p:set>
                                    <p:animEffect transition="in" filter="blinds(horizontal)">
                                      <p:cBhvr>
                                        <p:cTn id="91" dur="500"/>
                                        <p:tgtEl>
                                          <p:spTgt spid="2311"/>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3" presetClass="exit" presetSubtype="10" fill="hold" grpId="1" nodeType="clickEffect">
                                  <p:stCondLst>
                                    <p:cond delay="0"/>
                                  </p:stCondLst>
                                  <p:childTnLst>
                                    <p:animEffect transition="out" filter="blinds(horizontal)">
                                      <p:cBhvr>
                                        <p:cTn id="95" dur="500"/>
                                        <p:tgtEl>
                                          <p:spTgt spid="2311"/>
                                        </p:tgtEl>
                                      </p:cBhvr>
                                    </p:animEffect>
                                    <p:set>
                                      <p:cBhvr>
                                        <p:cTn id="96" dur="1" fill="hold">
                                          <p:stCondLst>
                                            <p:cond delay="499"/>
                                          </p:stCondLst>
                                        </p:cTn>
                                        <p:tgtEl>
                                          <p:spTgt spid="2311"/>
                                        </p:tgtEl>
                                        <p:attrNameLst>
                                          <p:attrName>style.visibility</p:attrName>
                                        </p:attrNameLst>
                                      </p:cBhvr>
                                      <p:to>
                                        <p:strVal val="hidden"/>
                                      </p:to>
                                    </p:set>
                                  </p:childTnLst>
                                </p:cTn>
                              </p:par>
                            </p:childTnLst>
                          </p:cTn>
                        </p:par>
                      </p:childTnLst>
                    </p:cTn>
                  </p:par>
                </p:childTnLst>
              </p:cTn>
              <p:nextCondLst>
                <p:cond evt="onClick" delay="0">
                  <p:tgtEl>
                    <p:spTgt spid="2114"/>
                  </p:tgtEl>
                </p:cond>
              </p:nextCondLst>
            </p:seq>
            <p:seq concurrent="1" nextAc="seek">
              <p:cTn id="97" restart="whenNotActive" fill="hold" evtFilter="cancelBubble" nodeType="interactiveSeq">
                <p:stCondLst>
                  <p:cond evt="onClick" delay="0">
                    <p:tgtEl>
                      <p:spTgt spid="2115"/>
                    </p:tgtEl>
                  </p:cond>
                </p:stCondLst>
                <p:endSync evt="end" delay="0">
                  <p:rtn val="all"/>
                </p:endSync>
                <p:childTnLst>
                  <p:par>
                    <p:cTn id="98" fill="hold" nodeType="clickPar">
                      <p:stCondLst>
                        <p:cond delay="0"/>
                      </p:stCondLst>
                      <p:childTnLst>
                        <p:par>
                          <p:cTn id="99" fill="hold" nodeType="withGroup">
                            <p:stCondLst>
                              <p:cond delay="0"/>
                            </p:stCondLst>
                            <p:childTnLst>
                              <p:par>
                                <p:cTn id="100" presetID="26" presetClass="emph" presetSubtype="0" fill="hold" grpId="0" nodeType="clickEffect">
                                  <p:stCondLst>
                                    <p:cond delay="0"/>
                                  </p:stCondLst>
                                  <p:childTnLst>
                                    <p:animEffect transition="out" filter="fade">
                                      <p:cBhvr>
                                        <p:cTn id="101" dur="500" tmFilter="0, 0; .2, .5; .8, .5; 1, 0"/>
                                        <p:tgtEl>
                                          <p:spTgt spid="2115"/>
                                        </p:tgtEl>
                                      </p:cBhvr>
                                    </p:animEffect>
                                    <p:animScale>
                                      <p:cBhvr>
                                        <p:cTn id="102" dur="250" autoRev="1" fill="hold"/>
                                        <p:tgtEl>
                                          <p:spTgt spid="2115"/>
                                        </p:tgtEl>
                                      </p:cBhvr>
                                      <p:by x="105000" y="105000"/>
                                    </p:animScale>
                                  </p:childTnLst>
                                </p:cTn>
                              </p:par>
                            </p:childTnLst>
                          </p:cTn>
                        </p:par>
                        <p:par>
                          <p:cTn id="103" fill="hold" nodeType="afterGroup">
                            <p:stCondLst>
                              <p:cond delay="500"/>
                            </p:stCondLst>
                            <p:childTnLst>
                              <p:par>
                                <p:cTn id="104" presetID="26" presetClass="emph" presetSubtype="0" fill="hold" nodeType="afterEffect">
                                  <p:stCondLst>
                                    <p:cond delay="0"/>
                                  </p:stCondLst>
                                  <p:childTnLst>
                                    <p:animEffect transition="out" filter="fade">
                                      <p:cBhvr>
                                        <p:cTn id="105" dur="500" tmFilter="0, 0; .2, .5; .8, .5; 1, 0"/>
                                        <p:tgtEl>
                                          <p:spTgt spid="8"/>
                                        </p:tgtEl>
                                      </p:cBhvr>
                                    </p:animEffect>
                                    <p:animScale>
                                      <p:cBhvr>
                                        <p:cTn id="106" dur="250" autoRev="1" fill="hold"/>
                                        <p:tgtEl>
                                          <p:spTgt spid="8"/>
                                        </p:tgtEl>
                                      </p:cBhvr>
                                      <p:by x="105000" y="105000"/>
                                    </p:animScale>
                                  </p:childTnLst>
                                </p:cTn>
                              </p:par>
                            </p:childTnLst>
                          </p:cTn>
                        </p:par>
                        <p:par>
                          <p:cTn id="107" fill="hold" nodeType="afterGroup">
                            <p:stCondLst>
                              <p:cond delay="1000"/>
                            </p:stCondLst>
                            <p:childTnLst>
                              <p:par>
                                <p:cTn id="108" presetID="3" presetClass="entr" presetSubtype="10" fill="hold" grpId="0" nodeType="afterEffect">
                                  <p:stCondLst>
                                    <p:cond delay="0"/>
                                  </p:stCondLst>
                                  <p:childTnLst>
                                    <p:set>
                                      <p:cBhvr>
                                        <p:cTn id="109" dur="1" fill="hold">
                                          <p:stCondLst>
                                            <p:cond delay="0"/>
                                          </p:stCondLst>
                                        </p:cTn>
                                        <p:tgtEl>
                                          <p:spTgt spid="2312"/>
                                        </p:tgtEl>
                                        <p:attrNameLst>
                                          <p:attrName>style.visibility</p:attrName>
                                        </p:attrNameLst>
                                      </p:cBhvr>
                                      <p:to>
                                        <p:strVal val="visible"/>
                                      </p:to>
                                    </p:set>
                                    <p:animEffect transition="in" filter="blinds(horizontal)">
                                      <p:cBhvr>
                                        <p:cTn id="110" dur="500"/>
                                        <p:tgtEl>
                                          <p:spTgt spid="2312"/>
                                        </p:tgtEl>
                                      </p:cBhvr>
                                    </p:animEffec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3" presetClass="exit" presetSubtype="10" fill="hold" grpId="1" nodeType="clickEffect">
                                  <p:stCondLst>
                                    <p:cond delay="0"/>
                                  </p:stCondLst>
                                  <p:childTnLst>
                                    <p:animEffect transition="out" filter="blinds(horizontal)">
                                      <p:cBhvr>
                                        <p:cTn id="114" dur="500"/>
                                        <p:tgtEl>
                                          <p:spTgt spid="2312"/>
                                        </p:tgtEl>
                                      </p:cBhvr>
                                    </p:animEffect>
                                    <p:set>
                                      <p:cBhvr>
                                        <p:cTn id="115" dur="1" fill="hold">
                                          <p:stCondLst>
                                            <p:cond delay="499"/>
                                          </p:stCondLst>
                                        </p:cTn>
                                        <p:tgtEl>
                                          <p:spTgt spid="2312"/>
                                        </p:tgtEl>
                                        <p:attrNameLst>
                                          <p:attrName>style.visibility</p:attrName>
                                        </p:attrNameLst>
                                      </p:cBhvr>
                                      <p:to>
                                        <p:strVal val="hidden"/>
                                      </p:to>
                                    </p:set>
                                  </p:childTnLst>
                                </p:cTn>
                              </p:par>
                            </p:childTnLst>
                          </p:cTn>
                        </p:par>
                      </p:childTnLst>
                    </p:cTn>
                  </p:par>
                </p:childTnLst>
              </p:cTn>
              <p:nextCondLst>
                <p:cond evt="onClick" delay="0">
                  <p:tgtEl>
                    <p:spTgt spid="2115"/>
                  </p:tgtEl>
                </p:cond>
              </p:nextCondLst>
            </p:seq>
            <p:seq concurrent="1" nextAc="seek">
              <p:cTn id="116" restart="whenNotActive" fill="hold" evtFilter="cancelBubble" nodeType="interactiveSeq">
                <p:stCondLst>
                  <p:cond evt="onClick" delay="0">
                    <p:tgtEl>
                      <p:spTgt spid="2116"/>
                    </p:tgtEl>
                  </p:cond>
                </p:stCondLst>
                <p:endSync evt="end" delay="0">
                  <p:rtn val="all"/>
                </p:endSync>
                <p:childTnLst>
                  <p:par>
                    <p:cTn id="117" fill="hold" nodeType="clickPar">
                      <p:stCondLst>
                        <p:cond delay="0"/>
                      </p:stCondLst>
                      <p:childTnLst>
                        <p:par>
                          <p:cTn id="118" fill="hold" nodeType="withGroup">
                            <p:stCondLst>
                              <p:cond delay="0"/>
                            </p:stCondLst>
                            <p:childTnLst>
                              <p:par>
                                <p:cTn id="119" presetID="26" presetClass="emph" presetSubtype="0" fill="hold" grpId="0" nodeType="clickEffect">
                                  <p:stCondLst>
                                    <p:cond delay="0"/>
                                  </p:stCondLst>
                                  <p:childTnLst>
                                    <p:animEffect transition="out" filter="fade">
                                      <p:cBhvr>
                                        <p:cTn id="120" dur="500" tmFilter="0, 0; .2, .5; .8, .5; 1, 0"/>
                                        <p:tgtEl>
                                          <p:spTgt spid="2116"/>
                                        </p:tgtEl>
                                      </p:cBhvr>
                                    </p:animEffect>
                                    <p:animScale>
                                      <p:cBhvr>
                                        <p:cTn id="121" dur="250" autoRev="1" fill="hold"/>
                                        <p:tgtEl>
                                          <p:spTgt spid="2116"/>
                                        </p:tgtEl>
                                      </p:cBhvr>
                                      <p:by x="105000" y="105000"/>
                                    </p:animScale>
                                  </p:childTnLst>
                                </p:cTn>
                              </p:par>
                            </p:childTnLst>
                          </p:cTn>
                        </p:par>
                        <p:par>
                          <p:cTn id="122" fill="hold" nodeType="afterGroup">
                            <p:stCondLst>
                              <p:cond delay="500"/>
                            </p:stCondLst>
                            <p:childTnLst>
                              <p:par>
                                <p:cTn id="123" presetID="26" presetClass="emph" presetSubtype="0" fill="hold" nodeType="afterEffect">
                                  <p:stCondLst>
                                    <p:cond delay="0"/>
                                  </p:stCondLst>
                                  <p:childTnLst>
                                    <p:animEffect transition="out" filter="fade">
                                      <p:cBhvr>
                                        <p:cTn id="124" dur="500" tmFilter="0, 0; .2, .5; .8, .5; 1, 0"/>
                                        <p:tgtEl>
                                          <p:spTgt spid="9"/>
                                        </p:tgtEl>
                                      </p:cBhvr>
                                    </p:animEffect>
                                    <p:animScale>
                                      <p:cBhvr>
                                        <p:cTn id="125" dur="250" autoRev="1" fill="hold"/>
                                        <p:tgtEl>
                                          <p:spTgt spid="9"/>
                                        </p:tgtEl>
                                      </p:cBhvr>
                                      <p:by x="105000" y="105000"/>
                                    </p:animScale>
                                  </p:childTnLst>
                                </p:cTn>
                              </p:par>
                            </p:childTnLst>
                          </p:cTn>
                        </p:par>
                        <p:par>
                          <p:cTn id="126" fill="hold" nodeType="afterGroup">
                            <p:stCondLst>
                              <p:cond delay="1000"/>
                            </p:stCondLst>
                            <p:childTnLst>
                              <p:par>
                                <p:cTn id="127" presetID="3" presetClass="entr" presetSubtype="10" fill="hold" grpId="0" nodeType="afterEffect">
                                  <p:stCondLst>
                                    <p:cond delay="0"/>
                                  </p:stCondLst>
                                  <p:childTnLst>
                                    <p:set>
                                      <p:cBhvr>
                                        <p:cTn id="128" dur="1" fill="hold">
                                          <p:stCondLst>
                                            <p:cond delay="0"/>
                                          </p:stCondLst>
                                        </p:cTn>
                                        <p:tgtEl>
                                          <p:spTgt spid="2313"/>
                                        </p:tgtEl>
                                        <p:attrNameLst>
                                          <p:attrName>style.visibility</p:attrName>
                                        </p:attrNameLst>
                                      </p:cBhvr>
                                      <p:to>
                                        <p:strVal val="visible"/>
                                      </p:to>
                                    </p:set>
                                    <p:animEffect transition="in" filter="blinds(horizontal)">
                                      <p:cBhvr>
                                        <p:cTn id="129" dur="500"/>
                                        <p:tgtEl>
                                          <p:spTgt spid="2313"/>
                                        </p:tgtEl>
                                      </p:cBhvr>
                                    </p:animEffec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3" presetClass="exit" presetSubtype="10" fill="hold" grpId="1" nodeType="clickEffect">
                                  <p:stCondLst>
                                    <p:cond delay="0"/>
                                  </p:stCondLst>
                                  <p:childTnLst>
                                    <p:animEffect transition="out" filter="blinds(horizontal)">
                                      <p:cBhvr>
                                        <p:cTn id="133" dur="500"/>
                                        <p:tgtEl>
                                          <p:spTgt spid="2313"/>
                                        </p:tgtEl>
                                      </p:cBhvr>
                                    </p:animEffect>
                                    <p:set>
                                      <p:cBhvr>
                                        <p:cTn id="134" dur="1" fill="hold">
                                          <p:stCondLst>
                                            <p:cond delay="499"/>
                                          </p:stCondLst>
                                        </p:cTn>
                                        <p:tgtEl>
                                          <p:spTgt spid="2313"/>
                                        </p:tgtEl>
                                        <p:attrNameLst>
                                          <p:attrName>style.visibility</p:attrName>
                                        </p:attrNameLst>
                                      </p:cBhvr>
                                      <p:to>
                                        <p:strVal val="hidden"/>
                                      </p:to>
                                    </p:set>
                                  </p:childTnLst>
                                </p:cTn>
                              </p:par>
                            </p:childTnLst>
                          </p:cTn>
                        </p:par>
                      </p:childTnLst>
                    </p:cTn>
                  </p:par>
                </p:childTnLst>
              </p:cTn>
              <p:nextCondLst>
                <p:cond evt="onClick" delay="0">
                  <p:tgtEl>
                    <p:spTgt spid="2116"/>
                  </p:tgtEl>
                </p:cond>
              </p:nextCondLst>
            </p:seq>
            <p:seq concurrent="1" nextAc="seek">
              <p:cTn id="135" restart="whenNotActive" fill="hold" evtFilter="cancelBubble" nodeType="interactiveSeq">
                <p:stCondLst>
                  <p:cond evt="onClick" delay="0">
                    <p:tgtEl>
                      <p:spTgt spid="2117"/>
                    </p:tgtEl>
                  </p:cond>
                </p:stCondLst>
                <p:endSync evt="end" delay="0">
                  <p:rtn val="all"/>
                </p:endSync>
                <p:childTnLst>
                  <p:par>
                    <p:cTn id="136" fill="hold" nodeType="clickPar">
                      <p:stCondLst>
                        <p:cond delay="0"/>
                      </p:stCondLst>
                      <p:childTnLst>
                        <p:par>
                          <p:cTn id="137" fill="hold" nodeType="withGroup">
                            <p:stCondLst>
                              <p:cond delay="0"/>
                            </p:stCondLst>
                            <p:childTnLst>
                              <p:par>
                                <p:cTn id="138" presetID="26" presetClass="emph" presetSubtype="0" fill="hold" grpId="0" nodeType="clickEffect">
                                  <p:stCondLst>
                                    <p:cond delay="0"/>
                                  </p:stCondLst>
                                  <p:childTnLst>
                                    <p:animEffect transition="out" filter="fade">
                                      <p:cBhvr>
                                        <p:cTn id="139" dur="500" tmFilter="0, 0; .2, .5; .8, .5; 1, 0"/>
                                        <p:tgtEl>
                                          <p:spTgt spid="2117"/>
                                        </p:tgtEl>
                                      </p:cBhvr>
                                    </p:animEffect>
                                    <p:animScale>
                                      <p:cBhvr>
                                        <p:cTn id="140" dur="250" autoRev="1" fill="hold"/>
                                        <p:tgtEl>
                                          <p:spTgt spid="2117"/>
                                        </p:tgtEl>
                                      </p:cBhvr>
                                      <p:by x="105000" y="105000"/>
                                    </p:animScale>
                                  </p:childTnLst>
                                </p:cTn>
                              </p:par>
                            </p:childTnLst>
                          </p:cTn>
                        </p:par>
                        <p:par>
                          <p:cTn id="141" fill="hold" nodeType="afterGroup">
                            <p:stCondLst>
                              <p:cond delay="500"/>
                            </p:stCondLst>
                            <p:childTnLst>
                              <p:par>
                                <p:cTn id="142" presetID="26" presetClass="emph" presetSubtype="0" fill="hold" nodeType="afterEffect">
                                  <p:stCondLst>
                                    <p:cond delay="0"/>
                                  </p:stCondLst>
                                  <p:childTnLst>
                                    <p:animEffect transition="out" filter="fade">
                                      <p:cBhvr>
                                        <p:cTn id="143" dur="500" tmFilter="0, 0; .2, .5; .8, .5; 1, 0"/>
                                        <p:tgtEl>
                                          <p:spTgt spid="10"/>
                                        </p:tgtEl>
                                      </p:cBhvr>
                                    </p:animEffect>
                                    <p:animScale>
                                      <p:cBhvr>
                                        <p:cTn id="144" dur="250" autoRev="1" fill="hold"/>
                                        <p:tgtEl>
                                          <p:spTgt spid="10"/>
                                        </p:tgtEl>
                                      </p:cBhvr>
                                      <p:by x="105000" y="105000"/>
                                    </p:animScale>
                                  </p:childTnLst>
                                </p:cTn>
                              </p:par>
                            </p:childTnLst>
                          </p:cTn>
                        </p:par>
                        <p:par>
                          <p:cTn id="145" fill="hold" nodeType="afterGroup">
                            <p:stCondLst>
                              <p:cond delay="1000"/>
                            </p:stCondLst>
                            <p:childTnLst>
                              <p:par>
                                <p:cTn id="146" presetID="3" presetClass="entr" presetSubtype="10" fill="hold" grpId="0" nodeType="afterEffect">
                                  <p:stCondLst>
                                    <p:cond delay="0"/>
                                  </p:stCondLst>
                                  <p:childTnLst>
                                    <p:set>
                                      <p:cBhvr>
                                        <p:cTn id="147" dur="1" fill="hold">
                                          <p:stCondLst>
                                            <p:cond delay="0"/>
                                          </p:stCondLst>
                                        </p:cTn>
                                        <p:tgtEl>
                                          <p:spTgt spid="2314"/>
                                        </p:tgtEl>
                                        <p:attrNameLst>
                                          <p:attrName>style.visibility</p:attrName>
                                        </p:attrNameLst>
                                      </p:cBhvr>
                                      <p:to>
                                        <p:strVal val="visible"/>
                                      </p:to>
                                    </p:set>
                                    <p:animEffect transition="in" filter="blinds(horizontal)">
                                      <p:cBhvr>
                                        <p:cTn id="148" dur="500"/>
                                        <p:tgtEl>
                                          <p:spTgt spid="2314"/>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3" presetClass="exit" presetSubtype="10" fill="hold" grpId="1" nodeType="clickEffect">
                                  <p:stCondLst>
                                    <p:cond delay="0"/>
                                  </p:stCondLst>
                                  <p:childTnLst>
                                    <p:animEffect transition="out" filter="blinds(horizontal)">
                                      <p:cBhvr>
                                        <p:cTn id="152" dur="500"/>
                                        <p:tgtEl>
                                          <p:spTgt spid="2314"/>
                                        </p:tgtEl>
                                      </p:cBhvr>
                                    </p:animEffect>
                                    <p:set>
                                      <p:cBhvr>
                                        <p:cTn id="153" dur="1" fill="hold">
                                          <p:stCondLst>
                                            <p:cond delay="499"/>
                                          </p:stCondLst>
                                        </p:cTn>
                                        <p:tgtEl>
                                          <p:spTgt spid="2314"/>
                                        </p:tgtEl>
                                        <p:attrNameLst>
                                          <p:attrName>style.visibility</p:attrName>
                                        </p:attrNameLst>
                                      </p:cBhvr>
                                      <p:to>
                                        <p:strVal val="hidden"/>
                                      </p:to>
                                    </p:set>
                                  </p:childTnLst>
                                </p:cTn>
                              </p:par>
                            </p:childTnLst>
                          </p:cTn>
                        </p:par>
                      </p:childTnLst>
                    </p:cTn>
                  </p:par>
                </p:childTnLst>
              </p:cTn>
              <p:nextCondLst>
                <p:cond evt="onClick" delay="0">
                  <p:tgtEl>
                    <p:spTgt spid="2117"/>
                  </p:tgtEl>
                </p:cond>
              </p:nextCondLst>
            </p:seq>
            <p:seq concurrent="1" nextAc="seek">
              <p:cTn id="154" restart="whenNotActive" fill="hold" evtFilter="cancelBubble" nodeType="interactiveSeq">
                <p:stCondLst>
                  <p:cond evt="onClick" delay="0">
                    <p:tgtEl>
                      <p:spTgt spid="2118"/>
                    </p:tgtEl>
                  </p:cond>
                </p:stCondLst>
                <p:endSync evt="end" delay="0">
                  <p:rtn val="all"/>
                </p:endSync>
                <p:childTnLst>
                  <p:par>
                    <p:cTn id="155" fill="hold" nodeType="clickPar">
                      <p:stCondLst>
                        <p:cond delay="0"/>
                      </p:stCondLst>
                      <p:childTnLst>
                        <p:par>
                          <p:cTn id="156" fill="hold" nodeType="withGroup">
                            <p:stCondLst>
                              <p:cond delay="0"/>
                            </p:stCondLst>
                            <p:childTnLst>
                              <p:par>
                                <p:cTn id="157" presetID="26" presetClass="emph" presetSubtype="0" fill="hold" grpId="0" nodeType="clickEffect">
                                  <p:stCondLst>
                                    <p:cond delay="0"/>
                                  </p:stCondLst>
                                  <p:childTnLst>
                                    <p:animEffect transition="out" filter="fade">
                                      <p:cBhvr>
                                        <p:cTn id="158" dur="500" tmFilter="0, 0; .2, .5; .8, .5; 1, 0"/>
                                        <p:tgtEl>
                                          <p:spTgt spid="2118"/>
                                        </p:tgtEl>
                                      </p:cBhvr>
                                    </p:animEffect>
                                    <p:animScale>
                                      <p:cBhvr>
                                        <p:cTn id="159" dur="250" autoRev="1" fill="hold"/>
                                        <p:tgtEl>
                                          <p:spTgt spid="2118"/>
                                        </p:tgtEl>
                                      </p:cBhvr>
                                      <p:by x="105000" y="105000"/>
                                    </p:animScale>
                                  </p:childTnLst>
                                </p:cTn>
                              </p:par>
                            </p:childTnLst>
                          </p:cTn>
                        </p:par>
                        <p:par>
                          <p:cTn id="160" fill="hold" nodeType="afterGroup">
                            <p:stCondLst>
                              <p:cond delay="500"/>
                            </p:stCondLst>
                            <p:childTnLst>
                              <p:par>
                                <p:cTn id="161" presetID="26" presetClass="emph" presetSubtype="0" fill="hold" nodeType="afterEffect">
                                  <p:stCondLst>
                                    <p:cond delay="0"/>
                                  </p:stCondLst>
                                  <p:childTnLst>
                                    <p:animEffect transition="out" filter="fade">
                                      <p:cBhvr>
                                        <p:cTn id="162" dur="500" tmFilter="0, 0; .2, .5; .8, .5; 1, 0"/>
                                        <p:tgtEl>
                                          <p:spTgt spid="11"/>
                                        </p:tgtEl>
                                      </p:cBhvr>
                                    </p:animEffect>
                                    <p:animScale>
                                      <p:cBhvr>
                                        <p:cTn id="163" dur="250" autoRev="1" fill="hold"/>
                                        <p:tgtEl>
                                          <p:spTgt spid="11"/>
                                        </p:tgtEl>
                                      </p:cBhvr>
                                      <p:by x="105000" y="105000"/>
                                    </p:animScale>
                                  </p:childTnLst>
                                </p:cTn>
                              </p:par>
                            </p:childTnLst>
                          </p:cTn>
                        </p:par>
                        <p:par>
                          <p:cTn id="164" fill="hold" nodeType="afterGroup">
                            <p:stCondLst>
                              <p:cond delay="1000"/>
                            </p:stCondLst>
                            <p:childTnLst>
                              <p:par>
                                <p:cTn id="165" presetID="3" presetClass="entr" presetSubtype="10" fill="hold" grpId="0" nodeType="afterEffect">
                                  <p:stCondLst>
                                    <p:cond delay="0"/>
                                  </p:stCondLst>
                                  <p:childTnLst>
                                    <p:set>
                                      <p:cBhvr>
                                        <p:cTn id="166" dur="1" fill="hold">
                                          <p:stCondLst>
                                            <p:cond delay="0"/>
                                          </p:stCondLst>
                                        </p:cTn>
                                        <p:tgtEl>
                                          <p:spTgt spid="2315"/>
                                        </p:tgtEl>
                                        <p:attrNameLst>
                                          <p:attrName>style.visibility</p:attrName>
                                        </p:attrNameLst>
                                      </p:cBhvr>
                                      <p:to>
                                        <p:strVal val="visible"/>
                                      </p:to>
                                    </p:set>
                                    <p:animEffect transition="in" filter="blinds(horizontal)">
                                      <p:cBhvr>
                                        <p:cTn id="167" dur="500"/>
                                        <p:tgtEl>
                                          <p:spTgt spid="2315"/>
                                        </p:tgtEl>
                                      </p:cBhvr>
                                    </p:animEffec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3" presetClass="exit" presetSubtype="10" fill="hold" grpId="1" nodeType="clickEffect">
                                  <p:stCondLst>
                                    <p:cond delay="0"/>
                                  </p:stCondLst>
                                  <p:childTnLst>
                                    <p:animEffect transition="out" filter="blinds(horizontal)">
                                      <p:cBhvr>
                                        <p:cTn id="171" dur="500"/>
                                        <p:tgtEl>
                                          <p:spTgt spid="2315"/>
                                        </p:tgtEl>
                                      </p:cBhvr>
                                    </p:animEffect>
                                    <p:set>
                                      <p:cBhvr>
                                        <p:cTn id="172" dur="1" fill="hold">
                                          <p:stCondLst>
                                            <p:cond delay="499"/>
                                          </p:stCondLst>
                                        </p:cTn>
                                        <p:tgtEl>
                                          <p:spTgt spid="2315"/>
                                        </p:tgtEl>
                                        <p:attrNameLst>
                                          <p:attrName>style.visibility</p:attrName>
                                        </p:attrNameLst>
                                      </p:cBhvr>
                                      <p:to>
                                        <p:strVal val="hidden"/>
                                      </p:to>
                                    </p:set>
                                  </p:childTnLst>
                                </p:cTn>
                              </p:par>
                            </p:childTnLst>
                          </p:cTn>
                        </p:par>
                      </p:childTnLst>
                    </p:cTn>
                  </p:par>
                </p:childTnLst>
              </p:cTn>
              <p:nextCondLst>
                <p:cond evt="onClick" delay="0">
                  <p:tgtEl>
                    <p:spTgt spid="2118"/>
                  </p:tgtEl>
                </p:cond>
              </p:nextCondLst>
            </p:seq>
            <p:seq concurrent="1" nextAc="seek">
              <p:cTn id="173" restart="whenNotActive" fill="hold" evtFilter="cancelBubble" nodeType="interactiveSeq">
                <p:stCondLst>
                  <p:cond evt="onClick" delay="0">
                    <p:tgtEl>
                      <p:spTgt spid="2119"/>
                    </p:tgtEl>
                  </p:cond>
                </p:stCondLst>
                <p:endSync evt="end" delay="0">
                  <p:rtn val="all"/>
                </p:endSync>
                <p:childTnLst>
                  <p:par>
                    <p:cTn id="174" fill="hold" nodeType="clickPar">
                      <p:stCondLst>
                        <p:cond delay="0"/>
                      </p:stCondLst>
                      <p:childTnLst>
                        <p:par>
                          <p:cTn id="175" fill="hold" nodeType="withGroup">
                            <p:stCondLst>
                              <p:cond delay="0"/>
                            </p:stCondLst>
                            <p:childTnLst>
                              <p:par>
                                <p:cTn id="176" presetID="26" presetClass="emph" presetSubtype="0" fill="hold" grpId="0" nodeType="clickEffect">
                                  <p:stCondLst>
                                    <p:cond delay="0"/>
                                  </p:stCondLst>
                                  <p:childTnLst>
                                    <p:animEffect transition="out" filter="fade">
                                      <p:cBhvr>
                                        <p:cTn id="177" dur="500" tmFilter="0, 0; .2, .5; .8, .5; 1, 0"/>
                                        <p:tgtEl>
                                          <p:spTgt spid="2119"/>
                                        </p:tgtEl>
                                      </p:cBhvr>
                                    </p:animEffect>
                                    <p:animScale>
                                      <p:cBhvr>
                                        <p:cTn id="178" dur="250" autoRev="1" fill="hold"/>
                                        <p:tgtEl>
                                          <p:spTgt spid="2119"/>
                                        </p:tgtEl>
                                      </p:cBhvr>
                                      <p:by x="105000" y="105000"/>
                                    </p:animScale>
                                  </p:childTnLst>
                                </p:cTn>
                              </p:par>
                            </p:childTnLst>
                          </p:cTn>
                        </p:par>
                        <p:par>
                          <p:cTn id="179" fill="hold" nodeType="afterGroup">
                            <p:stCondLst>
                              <p:cond delay="500"/>
                            </p:stCondLst>
                            <p:childTnLst>
                              <p:par>
                                <p:cTn id="180" presetID="26" presetClass="emph" presetSubtype="0" fill="hold" nodeType="afterEffect">
                                  <p:stCondLst>
                                    <p:cond delay="0"/>
                                  </p:stCondLst>
                                  <p:childTnLst>
                                    <p:animEffect transition="out" filter="fade">
                                      <p:cBhvr>
                                        <p:cTn id="181" dur="500" tmFilter="0, 0; .2, .5; .8, .5; 1, 0"/>
                                        <p:tgtEl>
                                          <p:spTgt spid="12"/>
                                        </p:tgtEl>
                                      </p:cBhvr>
                                    </p:animEffect>
                                    <p:animScale>
                                      <p:cBhvr>
                                        <p:cTn id="182" dur="250" autoRev="1" fill="hold"/>
                                        <p:tgtEl>
                                          <p:spTgt spid="12"/>
                                        </p:tgtEl>
                                      </p:cBhvr>
                                      <p:by x="105000" y="105000"/>
                                    </p:animScale>
                                  </p:childTnLst>
                                </p:cTn>
                              </p:par>
                            </p:childTnLst>
                          </p:cTn>
                        </p:par>
                        <p:par>
                          <p:cTn id="183" fill="hold" nodeType="afterGroup">
                            <p:stCondLst>
                              <p:cond delay="1000"/>
                            </p:stCondLst>
                            <p:childTnLst>
                              <p:par>
                                <p:cTn id="184" presetID="3" presetClass="entr" presetSubtype="10" fill="hold" grpId="0" nodeType="afterEffect">
                                  <p:stCondLst>
                                    <p:cond delay="0"/>
                                  </p:stCondLst>
                                  <p:childTnLst>
                                    <p:set>
                                      <p:cBhvr>
                                        <p:cTn id="185" dur="1" fill="hold">
                                          <p:stCondLst>
                                            <p:cond delay="0"/>
                                          </p:stCondLst>
                                        </p:cTn>
                                        <p:tgtEl>
                                          <p:spTgt spid="2316"/>
                                        </p:tgtEl>
                                        <p:attrNameLst>
                                          <p:attrName>style.visibility</p:attrName>
                                        </p:attrNameLst>
                                      </p:cBhvr>
                                      <p:to>
                                        <p:strVal val="visible"/>
                                      </p:to>
                                    </p:set>
                                    <p:animEffect transition="in" filter="blinds(horizontal)">
                                      <p:cBhvr>
                                        <p:cTn id="186" dur="500"/>
                                        <p:tgtEl>
                                          <p:spTgt spid="2316"/>
                                        </p:tgtEl>
                                      </p:cBhvr>
                                    </p:animEffect>
                                  </p:childTnLst>
                                </p:cTn>
                              </p:par>
                            </p:childTnLst>
                          </p:cTn>
                        </p:par>
                      </p:childTnLst>
                    </p:cTn>
                  </p:par>
                  <p:par>
                    <p:cTn id="187" fill="hold" nodeType="clickPar">
                      <p:stCondLst>
                        <p:cond delay="indefinite"/>
                      </p:stCondLst>
                      <p:childTnLst>
                        <p:par>
                          <p:cTn id="188" fill="hold" nodeType="withGroup">
                            <p:stCondLst>
                              <p:cond delay="0"/>
                            </p:stCondLst>
                            <p:childTnLst>
                              <p:par>
                                <p:cTn id="189" presetID="3" presetClass="exit" presetSubtype="10" fill="hold" grpId="1" nodeType="clickEffect">
                                  <p:stCondLst>
                                    <p:cond delay="0"/>
                                  </p:stCondLst>
                                  <p:childTnLst>
                                    <p:animEffect transition="out" filter="blinds(horizontal)">
                                      <p:cBhvr>
                                        <p:cTn id="190" dur="500"/>
                                        <p:tgtEl>
                                          <p:spTgt spid="2316"/>
                                        </p:tgtEl>
                                      </p:cBhvr>
                                    </p:animEffect>
                                    <p:set>
                                      <p:cBhvr>
                                        <p:cTn id="191" dur="1" fill="hold">
                                          <p:stCondLst>
                                            <p:cond delay="499"/>
                                          </p:stCondLst>
                                        </p:cTn>
                                        <p:tgtEl>
                                          <p:spTgt spid="2316"/>
                                        </p:tgtEl>
                                        <p:attrNameLst>
                                          <p:attrName>style.visibility</p:attrName>
                                        </p:attrNameLst>
                                      </p:cBhvr>
                                      <p:to>
                                        <p:strVal val="hidden"/>
                                      </p:to>
                                    </p:set>
                                  </p:childTnLst>
                                </p:cTn>
                              </p:par>
                            </p:childTnLst>
                          </p:cTn>
                        </p:par>
                      </p:childTnLst>
                    </p:cTn>
                  </p:par>
                </p:childTnLst>
              </p:cTn>
              <p:nextCondLst>
                <p:cond evt="onClick" delay="0">
                  <p:tgtEl>
                    <p:spTgt spid="2119"/>
                  </p:tgtEl>
                </p:cond>
              </p:nextCondLst>
            </p:seq>
            <p:seq concurrent="1" nextAc="seek">
              <p:cTn id="192" restart="whenNotActive" fill="hold" evtFilter="cancelBubble" nodeType="interactiveSeq">
                <p:stCondLst>
                  <p:cond evt="onClick" delay="0">
                    <p:tgtEl>
                      <p:spTgt spid="2120"/>
                    </p:tgtEl>
                  </p:cond>
                </p:stCondLst>
                <p:endSync evt="end" delay="0">
                  <p:rtn val="all"/>
                </p:endSync>
                <p:childTnLst>
                  <p:par>
                    <p:cTn id="193" fill="hold" nodeType="clickPar">
                      <p:stCondLst>
                        <p:cond delay="0"/>
                      </p:stCondLst>
                      <p:childTnLst>
                        <p:par>
                          <p:cTn id="194" fill="hold" nodeType="withGroup">
                            <p:stCondLst>
                              <p:cond delay="0"/>
                            </p:stCondLst>
                            <p:childTnLst>
                              <p:par>
                                <p:cTn id="195" presetID="26" presetClass="emph" presetSubtype="0" fill="hold" grpId="0" nodeType="clickEffect">
                                  <p:stCondLst>
                                    <p:cond delay="0"/>
                                  </p:stCondLst>
                                  <p:childTnLst>
                                    <p:animEffect transition="out" filter="fade">
                                      <p:cBhvr>
                                        <p:cTn id="196" dur="500" tmFilter="0, 0; .2, .5; .8, .5; 1, 0"/>
                                        <p:tgtEl>
                                          <p:spTgt spid="2120"/>
                                        </p:tgtEl>
                                      </p:cBhvr>
                                    </p:animEffect>
                                    <p:animScale>
                                      <p:cBhvr>
                                        <p:cTn id="197" dur="250" autoRev="1" fill="hold"/>
                                        <p:tgtEl>
                                          <p:spTgt spid="2120"/>
                                        </p:tgtEl>
                                      </p:cBhvr>
                                      <p:by x="105000" y="105000"/>
                                    </p:animScale>
                                  </p:childTnLst>
                                </p:cTn>
                              </p:par>
                            </p:childTnLst>
                          </p:cTn>
                        </p:par>
                        <p:par>
                          <p:cTn id="198" fill="hold" nodeType="afterGroup">
                            <p:stCondLst>
                              <p:cond delay="500"/>
                            </p:stCondLst>
                            <p:childTnLst>
                              <p:par>
                                <p:cTn id="199" presetID="26" presetClass="emph" presetSubtype="0" fill="hold" nodeType="afterEffect">
                                  <p:stCondLst>
                                    <p:cond delay="0"/>
                                  </p:stCondLst>
                                  <p:childTnLst>
                                    <p:animEffect transition="out" filter="fade">
                                      <p:cBhvr>
                                        <p:cTn id="200" dur="500" tmFilter="0, 0; .2, .5; .8, .5; 1, 0"/>
                                        <p:tgtEl>
                                          <p:spTgt spid="13"/>
                                        </p:tgtEl>
                                      </p:cBhvr>
                                    </p:animEffect>
                                    <p:animScale>
                                      <p:cBhvr>
                                        <p:cTn id="201" dur="250" autoRev="1" fill="hold"/>
                                        <p:tgtEl>
                                          <p:spTgt spid="13"/>
                                        </p:tgtEl>
                                      </p:cBhvr>
                                      <p:by x="105000" y="105000"/>
                                    </p:animScale>
                                  </p:childTnLst>
                                </p:cTn>
                              </p:par>
                            </p:childTnLst>
                          </p:cTn>
                        </p:par>
                        <p:par>
                          <p:cTn id="202" fill="hold" nodeType="afterGroup">
                            <p:stCondLst>
                              <p:cond delay="1000"/>
                            </p:stCondLst>
                            <p:childTnLst>
                              <p:par>
                                <p:cTn id="203" presetID="3" presetClass="entr" presetSubtype="10" fill="hold" grpId="0" nodeType="afterEffect">
                                  <p:stCondLst>
                                    <p:cond delay="0"/>
                                  </p:stCondLst>
                                  <p:childTnLst>
                                    <p:set>
                                      <p:cBhvr>
                                        <p:cTn id="204" dur="1" fill="hold">
                                          <p:stCondLst>
                                            <p:cond delay="0"/>
                                          </p:stCondLst>
                                        </p:cTn>
                                        <p:tgtEl>
                                          <p:spTgt spid="2317"/>
                                        </p:tgtEl>
                                        <p:attrNameLst>
                                          <p:attrName>style.visibility</p:attrName>
                                        </p:attrNameLst>
                                      </p:cBhvr>
                                      <p:to>
                                        <p:strVal val="visible"/>
                                      </p:to>
                                    </p:set>
                                    <p:animEffect transition="in" filter="blinds(horizontal)">
                                      <p:cBhvr>
                                        <p:cTn id="205" dur="500"/>
                                        <p:tgtEl>
                                          <p:spTgt spid="2317"/>
                                        </p:tgtEl>
                                      </p:cBhvr>
                                    </p:animEffect>
                                  </p:childTnLst>
                                </p:cTn>
                              </p:par>
                            </p:childTnLst>
                          </p:cTn>
                        </p:par>
                      </p:childTnLst>
                    </p:cTn>
                  </p:par>
                  <p:par>
                    <p:cTn id="206" fill="hold" nodeType="clickPar">
                      <p:stCondLst>
                        <p:cond delay="indefinite"/>
                      </p:stCondLst>
                      <p:childTnLst>
                        <p:par>
                          <p:cTn id="207" fill="hold" nodeType="withGroup">
                            <p:stCondLst>
                              <p:cond delay="0"/>
                            </p:stCondLst>
                            <p:childTnLst>
                              <p:par>
                                <p:cTn id="208" presetID="3" presetClass="exit" presetSubtype="10" fill="hold" grpId="1" nodeType="clickEffect">
                                  <p:stCondLst>
                                    <p:cond delay="0"/>
                                  </p:stCondLst>
                                  <p:childTnLst>
                                    <p:animEffect transition="out" filter="blinds(horizontal)">
                                      <p:cBhvr>
                                        <p:cTn id="209" dur="500"/>
                                        <p:tgtEl>
                                          <p:spTgt spid="2317"/>
                                        </p:tgtEl>
                                      </p:cBhvr>
                                    </p:animEffect>
                                    <p:set>
                                      <p:cBhvr>
                                        <p:cTn id="210" dur="1" fill="hold">
                                          <p:stCondLst>
                                            <p:cond delay="499"/>
                                          </p:stCondLst>
                                        </p:cTn>
                                        <p:tgtEl>
                                          <p:spTgt spid="2317"/>
                                        </p:tgtEl>
                                        <p:attrNameLst>
                                          <p:attrName>style.visibility</p:attrName>
                                        </p:attrNameLst>
                                      </p:cBhvr>
                                      <p:to>
                                        <p:strVal val="hidden"/>
                                      </p:to>
                                    </p:set>
                                  </p:childTnLst>
                                </p:cTn>
                              </p:par>
                            </p:childTnLst>
                          </p:cTn>
                        </p:par>
                      </p:childTnLst>
                    </p:cTn>
                  </p:par>
                </p:childTnLst>
              </p:cTn>
              <p:nextCondLst>
                <p:cond evt="onClick" delay="0">
                  <p:tgtEl>
                    <p:spTgt spid="2120"/>
                  </p:tgtEl>
                </p:cond>
              </p:nextCondLst>
            </p:seq>
            <p:seq concurrent="1" nextAc="seek">
              <p:cTn id="211" restart="whenNotActive" fill="hold" evtFilter="cancelBubble" nodeType="interactiveSeq">
                <p:stCondLst>
                  <p:cond evt="onClick" delay="0">
                    <p:tgtEl>
                      <p:spTgt spid="2121"/>
                    </p:tgtEl>
                  </p:cond>
                </p:stCondLst>
                <p:endSync evt="end" delay="0">
                  <p:rtn val="all"/>
                </p:endSync>
                <p:childTnLst>
                  <p:par>
                    <p:cTn id="212" fill="hold" nodeType="clickPar">
                      <p:stCondLst>
                        <p:cond delay="0"/>
                      </p:stCondLst>
                      <p:childTnLst>
                        <p:par>
                          <p:cTn id="213" fill="hold" nodeType="withGroup">
                            <p:stCondLst>
                              <p:cond delay="0"/>
                            </p:stCondLst>
                            <p:childTnLst>
                              <p:par>
                                <p:cTn id="214" presetID="26" presetClass="emph" presetSubtype="0" fill="hold" grpId="0" nodeType="clickEffect">
                                  <p:stCondLst>
                                    <p:cond delay="0"/>
                                  </p:stCondLst>
                                  <p:childTnLst>
                                    <p:animEffect transition="out" filter="fade">
                                      <p:cBhvr>
                                        <p:cTn id="215" dur="500" tmFilter="0, 0; .2, .5; .8, .5; 1, 0"/>
                                        <p:tgtEl>
                                          <p:spTgt spid="2121"/>
                                        </p:tgtEl>
                                      </p:cBhvr>
                                    </p:animEffect>
                                    <p:animScale>
                                      <p:cBhvr>
                                        <p:cTn id="216" dur="250" autoRev="1" fill="hold"/>
                                        <p:tgtEl>
                                          <p:spTgt spid="2121"/>
                                        </p:tgtEl>
                                      </p:cBhvr>
                                      <p:by x="105000" y="105000"/>
                                    </p:animScale>
                                  </p:childTnLst>
                                </p:cTn>
                              </p:par>
                            </p:childTnLst>
                          </p:cTn>
                        </p:par>
                        <p:par>
                          <p:cTn id="217" fill="hold" nodeType="afterGroup">
                            <p:stCondLst>
                              <p:cond delay="500"/>
                            </p:stCondLst>
                            <p:childTnLst>
                              <p:par>
                                <p:cTn id="218" presetID="26" presetClass="emph" presetSubtype="0" fill="hold" nodeType="afterEffect">
                                  <p:stCondLst>
                                    <p:cond delay="0"/>
                                  </p:stCondLst>
                                  <p:childTnLst>
                                    <p:animEffect transition="out" filter="fade">
                                      <p:cBhvr>
                                        <p:cTn id="219" dur="500" tmFilter="0, 0; .2, .5; .8, .5; 1, 0"/>
                                        <p:tgtEl>
                                          <p:spTgt spid="14"/>
                                        </p:tgtEl>
                                      </p:cBhvr>
                                    </p:animEffect>
                                    <p:animScale>
                                      <p:cBhvr>
                                        <p:cTn id="220" dur="250" autoRev="1" fill="hold"/>
                                        <p:tgtEl>
                                          <p:spTgt spid="14"/>
                                        </p:tgtEl>
                                      </p:cBhvr>
                                      <p:by x="105000" y="105000"/>
                                    </p:animScale>
                                  </p:childTnLst>
                                </p:cTn>
                              </p:par>
                            </p:childTnLst>
                          </p:cTn>
                        </p:par>
                        <p:par>
                          <p:cTn id="221" fill="hold" nodeType="afterGroup">
                            <p:stCondLst>
                              <p:cond delay="1000"/>
                            </p:stCondLst>
                            <p:childTnLst>
                              <p:par>
                                <p:cTn id="222" presetID="3" presetClass="entr" presetSubtype="10" fill="hold" grpId="0" nodeType="afterEffect">
                                  <p:stCondLst>
                                    <p:cond delay="0"/>
                                  </p:stCondLst>
                                  <p:childTnLst>
                                    <p:set>
                                      <p:cBhvr>
                                        <p:cTn id="223" dur="1" fill="hold">
                                          <p:stCondLst>
                                            <p:cond delay="0"/>
                                          </p:stCondLst>
                                        </p:cTn>
                                        <p:tgtEl>
                                          <p:spTgt spid="2318"/>
                                        </p:tgtEl>
                                        <p:attrNameLst>
                                          <p:attrName>style.visibility</p:attrName>
                                        </p:attrNameLst>
                                      </p:cBhvr>
                                      <p:to>
                                        <p:strVal val="visible"/>
                                      </p:to>
                                    </p:set>
                                    <p:animEffect transition="in" filter="blinds(horizontal)">
                                      <p:cBhvr>
                                        <p:cTn id="224" dur="500"/>
                                        <p:tgtEl>
                                          <p:spTgt spid="2318"/>
                                        </p:tgtEl>
                                      </p:cBhvr>
                                    </p:animEffect>
                                  </p:childTnLst>
                                </p:cTn>
                              </p:par>
                            </p:childTnLst>
                          </p:cTn>
                        </p:par>
                      </p:childTnLst>
                    </p:cTn>
                  </p:par>
                  <p:par>
                    <p:cTn id="225" fill="hold" nodeType="clickPar">
                      <p:stCondLst>
                        <p:cond delay="indefinite"/>
                      </p:stCondLst>
                      <p:childTnLst>
                        <p:par>
                          <p:cTn id="226" fill="hold" nodeType="withGroup">
                            <p:stCondLst>
                              <p:cond delay="0"/>
                            </p:stCondLst>
                            <p:childTnLst>
                              <p:par>
                                <p:cTn id="227" presetID="3" presetClass="exit" presetSubtype="10" fill="hold" grpId="1" nodeType="clickEffect">
                                  <p:stCondLst>
                                    <p:cond delay="0"/>
                                  </p:stCondLst>
                                  <p:childTnLst>
                                    <p:animEffect transition="out" filter="blinds(horizontal)">
                                      <p:cBhvr>
                                        <p:cTn id="228" dur="500"/>
                                        <p:tgtEl>
                                          <p:spTgt spid="2318"/>
                                        </p:tgtEl>
                                      </p:cBhvr>
                                    </p:animEffect>
                                    <p:set>
                                      <p:cBhvr>
                                        <p:cTn id="229" dur="1" fill="hold">
                                          <p:stCondLst>
                                            <p:cond delay="499"/>
                                          </p:stCondLst>
                                        </p:cTn>
                                        <p:tgtEl>
                                          <p:spTgt spid="2318"/>
                                        </p:tgtEl>
                                        <p:attrNameLst>
                                          <p:attrName>style.visibility</p:attrName>
                                        </p:attrNameLst>
                                      </p:cBhvr>
                                      <p:to>
                                        <p:strVal val="hidden"/>
                                      </p:to>
                                    </p:set>
                                  </p:childTnLst>
                                </p:cTn>
                              </p:par>
                            </p:childTnLst>
                          </p:cTn>
                        </p:par>
                      </p:childTnLst>
                    </p:cTn>
                  </p:par>
                </p:childTnLst>
              </p:cTn>
              <p:nextCondLst>
                <p:cond evt="onClick" delay="0">
                  <p:tgtEl>
                    <p:spTgt spid="2121"/>
                  </p:tgtEl>
                </p:cond>
              </p:nextCondLst>
            </p:seq>
            <p:seq concurrent="1" nextAc="seek">
              <p:cTn id="230" restart="whenNotActive" fill="hold" evtFilter="cancelBubble" nodeType="interactiveSeq">
                <p:stCondLst>
                  <p:cond evt="onClick" delay="0">
                    <p:tgtEl>
                      <p:spTgt spid="2122"/>
                    </p:tgtEl>
                  </p:cond>
                </p:stCondLst>
                <p:endSync evt="end" delay="0">
                  <p:rtn val="all"/>
                </p:endSync>
                <p:childTnLst>
                  <p:par>
                    <p:cTn id="231" fill="hold" nodeType="clickPar">
                      <p:stCondLst>
                        <p:cond delay="0"/>
                      </p:stCondLst>
                      <p:childTnLst>
                        <p:par>
                          <p:cTn id="232" fill="hold" nodeType="withGroup">
                            <p:stCondLst>
                              <p:cond delay="0"/>
                            </p:stCondLst>
                            <p:childTnLst>
                              <p:par>
                                <p:cTn id="233" presetID="26" presetClass="emph" presetSubtype="0" fill="hold" grpId="0" nodeType="clickEffect">
                                  <p:stCondLst>
                                    <p:cond delay="0"/>
                                  </p:stCondLst>
                                  <p:childTnLst>
                                    <p:animEffect transition="out" filter="fade">
                                      <p:cBhvr>
                                        <p:cTn id="234" dur="500" tmFilter="0, 0; .2, .5; .8, .5; 1, 0"/>
                                        <p:tgtEl>
                                          <p:spTgt spid="2122"/>
                                        </p:tgtEl>
                                      </p:cBhvr>
                                    </p:animEffect>
                                    <p:animScale>
                                      <p:cBhvr>
                                        <p:cTn id="235" dur="250" autoRev="1" fill="hold"/>
                                        <p:tgtEl>
                                          <p:spTgt spid="2122"/>
                                        </p:tgtEl>
                                      </p:cBhvr>
                                      <p:by x="105000" y="105000"/>
                                    </p:animScale>
                                  </p:childTnLst>
                                </p:cTn>
                              </p:par>
                            </p:childTnLst>
                          </p:cTn>
                        </p:par>
                        <p:par>
                          <p:cTn id="236" fill="hold" nodeType="afterGroup">
                            <p:stCondLst>
                              <p:cond delay="500"/>
                            </p:stCondLst>
                            <p:childTnLst>
                              <p:par>
                                <p:cTn id="237" presetID="26" presetClass="emph" presetSubtype="0" fill="hold" nodeType="afterEffect">
                                  <p:stCondLst>
                                    <p:cond delay="0"/>
                                  </p:stCondLst>
                                  <p:childTnLst>
                                    <p:animEffect transition="out" filter="fade">
                                      <p:cBhvr>
                                        <p:cTn id="238" dur="500" tmFilter="0, 0; .2, .5; .8, .5; 1, 0"/>
                                        <p:tgtEl>
                                          <p:spTgt spid="15"/>
                                        </p:tgtEl>
                                      </p:cBhvr>
                                    </p:animEffect>
                                    <p:animScale>
                                      <p:cBhvr>
                                        <p:cTn id="239" dur="250" autoRev="1" fill="hold"/>
                                        <p:tgtEl>
                                          <p:spTgt spid="15"/>
                                        </p:tgtEl>
                                      </p:cBhvr>
                                      <p:by x="105000" y="105000"/>
                                    </p:animScale>
                                  </p:childTnLst>
                                </p:cTn>
                              </p:par>
                            </p:childTnLst>
                          </p:cTn>
                        </p:par>
                        <p:par>
                          <p:cTn id="240" fill="hold" nodeType="afterGroup">
                            <p:stCondLst>
                              <p:cond delay="1000"/>
                            </p:stCondLst>
                            <p:childTnLst>
                              <p:par>
                                <p:cTn id="241" presetID="3" presetClass="entr" presetSubtype="10" fill="hold" grpId="0" nodeType="afterEffect">
                                  <p:stCondLst>
                                    <p:cond delay="0"/>
                                  </p:stCondLst>
                                  <p:childTnLst>
                                    <p:set>
                                      <p:cBhvr>
                                        <p:cTn id="242" dur="1" fill="hold">
                                          <p:stCondLst>
                                            <p:cond delay="0"/>
                                          </p:stCondLst>
                                        </p:cTn>
                                        <p:tgtEl>
                                          <p:spTgt spid="2319"/>
                                        </p:tgtEl>
                                        <p:attrNameLst>
                                          <p:attrName>style.visibility</p:attrName>
                                        </p:attrNameLst>
                                      </p:cBhvr>
                                      <p:to>
                                        <p:strVal val="visible"/>
                                      </p:to>
                                    </p:set>
                                    <p:animEffect transition="in" filter="blinds(horizontal)">
                                      <p:cBhvr>
                                        <p:cTn id="243" dur="500"/>
                                        <p:tgtEl>
                                          <p:spTgt spid="2319"/>
                                        </p:tgtEl>
                                      </p:cBhvr>
                                    </p:animEffect>
                                  </p:childTnLst>
                                </p:cTn>
                              </p:par>
                            </p:childTnLst>
                          </p:cTn>
                        </p:par>
                      </p:childTnLst>
                    </p:cTn>
                  </p:par>
                  <p:par>
                    <p:cTn id="244" fill="hold" nodeType="clickPar">
                      <p:stCondLst>
                        <p:cond delay="indefinite"/>
                      </p:stCondLst>
                      <p:childTnLst>
                        <p:par>
                          <p:cTn id="245" fill="hold" nodeType="withGroup">
                            <p:stCondLst>
                              <p:cond delay="0"/>
                            </p:stCondLst>
                            <p:childTnLst>
                              <p:par>
                                <p:cTn id="246" presetID="3" presetClass="exit" presetSubtype="10" fill="hold" grpId="1" nodeType="clickEffect">
                                  <p:stCondLst>
                                    <p:cond delay="0"/>
                                  </p:stCondLst>
                                  <p:childTnLst>
                                    <p:animEffect transition="out" filter="blinds(horizontal)">
                                      <p:cBhvr>
                                        <p:cTn id="247" dur="500"/>
                                        <p:tgtEl>
                                          <p:spTgt spid="2319"/>
                                        </p:tgtEl>
                                      </p:cBhvr>
                                    </p:animEffect>
                                    <p:set>
                                      <p:cBhvr>
                                        <p:cTn id="248" dur="1" fill="hold">
                                          <p:stCondLst>
                                            <p:cond delay="499"/>
                                          </p:stCondLst>
                                        </p:cTn>
                                        <p:tgtEl>
                                          <p:spTgt spid="2319"/>
                                        </p:tgtEl>
                                        <p:attrNameLst>
                                          <p:attrName>style.visibility</p:attrName>
                                        </p:attrNameLst>
                                      </p:cBhvr>
                                      <p:to>
                                        <p:strVal val="hidden"/>
                                      </p:to>
                                    </p:set>
                                  </p:childTnLst>
                                </p:cTn>
                              </p:par>
                            </p:childTnLst>
                          </p:cTn>
                        </p:par>
                      </p:childTnLst>
                    </p:cTn>
                  </p:par>
                </p:childTnLst>
              </p:cTn>
              <p:nextCondLst>
                <p:cond evt="onClick" delay="0">
                  <p:tgtEl>
                    <p:spTgt spid="2122"/>
                  </p:tgtEl>
                </p:cond>
              </p:nextCondLst>
            </p:seq>
            <p:seq concurrent="1" nextAc="seek">
              <p:cTn id="249" restart="whenNotActive" fill="hold" evtFilter="cancelBubble" nodeType="interactiveSeq">
                <p:stCondLst>
                  <p:cond evt="onClick" delay="0">
                    <p:tgtEl>
                      <p:spTgt spid="2123"/>
                    </p:tgtEl>
                  </p:cond>
                </p:stCondLst>
                <p:endSync evt="end" delay="0">
                  <p:rtn val="all"/>
                </p:endSync>
                <p:childTnLst>
                  <p:par>
                    <p:cTn id="250" fill="hold" nodeType="clickPar">
                      <p:stCondLst>
                        <p:cond delay="0"/>
                      </p:stCondLst>
                      <p:childTnLst>
                        <p:par>
                          <p:cTn id="251" fill="hold" nodeType="withGroup">
                            <p:stCondLst>
                              <p:cond delay="0"/>
                            </p:stCondLst>
                            <p:childTnLst>
                              <p:par>
                                <p:cTn id="252" presetID="26" presetClass="emph" presetSubtype="0" fill="hold" grpId="0" nodeType="clickEffect">
                                  <p:stCondLst>
                                    <p:cond delay="0"/>
                                  </p:stCondLst>
                                  <p:childTnLst>
                                    <p:animEffect transition="out" filter="fade">
                                      <p:cBhvr>
                                        <p:cTn id="253" dur="500" tmFilter="0, 0; .2, .5; .8, .5; 1, 0"/>
                                        <p:tgtEl>
                                          <p:spTgt spid="2123"/>
                                        </p:tgtEl>
                                      </p:cBhvr>
                                    </p:animEffect>
                                    <p:animScale>
                                      <p:cBhvr>
                                        <p:cTn id="254" dur="250" autoRev="1" fill="hold"/>
                                        <p:tgtEl>
                                          <p:spTgt spid="2123"/>
                                        </p:tgtEl>
                                      </p:cBhvr>
                                      <p:by x="105000" y="105000"/>
                                    </p:animScale>
                                  </p:childTnLst>
                                </p:cTn>
                              </p:par>
                            </p:childTnLst>
                          </p:cTn>
                        </p:par>
                        <p:par>
                          <p:cTn id="255" fill="hold" nodeType="afterGroup">
                            <p:stCondLst>
                              <p:cond delay="500"/>
                            </p:stCondLst>
                            <p:childTnLst>
                              <p:par>
                                <p:cTn id="256" presetID="26" presetClass="emph" presetSubtype="0" fill="hold" nodeType="afterEffect">
                                  <p:stCondLst>
                                    <p:cond delay="0"/>
                                  </p:stCondLst>
                                  <p:childTnLst>
                                    <p:animEffect transition="out" filter="fade">
                                      <p:cBhvr>
                                        <p:cTn id="257" dur="500" tmFilter="0, 0; .2, .5; .8, .5; 1, 0"/>
                                        <p:tgtEl>
                                          <p:spTgt spid="19"/>
                                        </p:tgtEl>
                                      </p:cBhvr>
                                    </p:animEffect>
                                    <p:animScale>
                                      <p:cBhvr>
                                        <p:cTn id="258" dur="250" autoRev="1" fill="hold"/>
                                        <p:tgtEl>
                                          <p:spTgt spid="19"/>
                                        </p:tgtEl>
                                      </p:cBhvr>
                                      <p:by x="105000" y="105000"/>
                                    </p:animScale>
                                  </p:childTnLst>
                                </p:cTn>
                              </p:par>
                            </p:childTnLst>
                          </p:cTn>
                        </p:par>
                        <p:par>
                          <p:cTn id="259" fill="hold" nodeType="afterGroup">
                            <p:stCondLst>
                              <p:cond delay="1000"/>
                            </p:stCondLst>
                            <p:childTnLst>
                              <p:par>
                                <p:cTn id="260" presetID="3" presetClass="entr" presetSubtype="10" fill="hold" grpId="0" nodeType="afterEffect">
                                  <p:stCondLst>
                                    <p:cond delay="0"/>
                                  </p:stCondLst>
                                  <p:childTnLst>
                                    <p:set>
                                      <p:cBhvr>
                                        <p:cTn id="261" dur="1" fill="hold">
                                          <p:stCondLst>
                                            <p:cond delay="0"/>
                                          </p:stCondLst>
                                        </p:cTn>
                                        <p:tgtEl>
                                          <p:spTgt spid="2320"/>
                                        </p:tgtEl>
                                        <p:attrNameLst>
                                          <p:attrName>style.visibility</p:attrName>
                                        </p:attrNameLst>
                                      </p:cBhvr>
                                      <p:to>
                                        <p:strVal val="visible"/>
                                      </p:to>
                                    </p:set>
                                    <p:animEffect transition="in" filter="blinds(horizontal)">
                                      <p:cBhvr>
                                        <p:cTn id="262" dur="500"/>
                                        <p:tgtEl>
                                          <p:spTgt spid="2320"/>
                                        </p:tgtEl>
                                      </p:cBhvr>
                                    </p:animEffect>
                                  </p:childTnLst>
                                </p:cTn>
                              </p:par>
                            </p:childTnLst>
                          </p:cTn>
                        </p:par>
                      </p:childTnLst>
                    </p:cTn>
                  </p:par>
                  <p:par>
                    <p:cTn id="263" fill="hold" nodeType="clickPar">
                      <p:stCondLst>
                        <p:cond delay="indefinite"/>
                      </p:stCondLst>
                      <p:childTnLst>
                        <p:par>
                          <p:cTn id="264" fill="hold" nodeType="withGroup">
                            <p:stCondLst>
                              <p:cond delay="0"/>
                            </p:stCondLst>
                            <p:childTnLst>
                              <p:par>
                                <p:cTn id="265" presetID="3" presetClass="exit" presetSubtype="10" fill="hold" grpId="1" nodeType="clickEffect">
                                  <p:stCondLst>
                                    <p:cond delay="0"/>
                                  </p:stCondLst>
                                  <p:childTnLst>
                                    <p:animEffect transition="out" filter="blinds(horizontal)">
                                      <p:cBhvr>
                                        <p:cTn id="266" dur="500"/>
                                        <p:tgtEl>
                                          <p:spTgt spid="2320"/>
                                        </p:tgtEl>
                                      </p:cBhvr>
                                    </p:animEffect>
                                    <p:set>
                                      <p:cBhvr>
                                        <p:cTn id="267" dur="1" fill="hold">
                                          <p:stCondLst>
                                            <p:cond delay="499"/>
                                          </p:stCondLst>
                                        </p:cTn>
                                        <p:tgtEl>
                                          <p:spTgt spid="2320"/>
                                        </p:tgtEl>
                                        <p:attrNameLst>
                                          <p:attrName>style.visibility</p:attrName>
                                        </p:attrNameLst>
                                      </p:cBhvr>
                                      <p:to>
                                        <p:strVal val="hidden"/>
                                      </p:to>
                                    </p:set>
                                  </p:childTnLst>
                                </p:cTn>
                              </p:par>
                            </p:childTnLst>
                          </p:cTn>
                        </p:par>
                      </p:childTnLst>
                    </p:cTn>
                  </p:par>
                </p:childTnLst>
              </p:cTn>
              <p:nextCondLst>
                <p:cond evt="onClick" delay="0">
                  <p:tgtEl>
                    <p:spTgt spid="2123"/>
                  </p:tgtEl>
                </p:cond>
              </p:nextCondLst>
            </p:seq>
            <p:seq concurrent="1" nextAc="seek">
              <p:cTn id="268" restart="whenNotActive" fill="hold" evtFilter="cancelBubble" nodeType="interactiveSeq">
                <p:stCondLst>
                  <p:cond evt="onClick" delay="0">
                    <p:tgtEl>
                      <p:spTgt spid="2124"/>
                    </p:tgtEl>
                  </p:cond>
                </p:stCondLst>
                <p:endSync evt="end" delay="0">
                  <p:rtn val="all"/>
                </p:endSync>
                <p:childTnLst>
                  <p:par>
                    <p:cTn id="269" fill="hold" nodeType="clickPar">
                      <p:stCondLst>
                        <p:cond delay="0"/>
                      </p:stCondLst>
                      <p:childTnLst>
                        <p:par>
                          <p:cTn id="270" fill="hold" nodeType="withGroup">
                            <p:stCondLst>
                              <p:cond delay="0"/>
                            </p:stCondLst>
                            <p:childTnLst>
                              <p:par>
                                <p:cTn id="271" presetID="26" presetClass="emph" presetSubtype="0" fill="hold" grpId="0" nodeType="clickEffect">
                                  <p:stCondLst>
                                    <p:cond delay="0"/>
                                  </p:stCondLst>
                                  <p:childTnLst>
                                    <p:animEffect transition="out" filter="fade">
                                      <p:cBhvr>
                                        <p:cTn id="272" dur="500" tmFilter="0, 0; .2, .5; .8, .5; 1, 0"/>
                                        <p:tgtEl>
                                          <p:spTgt spid="2124"/>
                                        </p:tgtEl>
                                      </p:cBhvr>
                                    </p:animEffect>
                                    <p:animScale>
                                      <p:cBhvr>
                                        <p:cTn id="273" dur="250" autoRev="1" fill="hold"/>
                                        <p:tgtEl>
                                          <p:spTgt spid="2124"/>
                                        </p:tgtEl>
                                      </p:cBhvr>
                                      <p:by x="105000" y="105000"/>
                                    </p:animScale>
                                  </p:childTnLst>
                                </p:cTn>
                              </p:par>
                            </p:childTnLst>
                          </p:cTn>
                        </p:par>
                        <p:par>
                          <p:cTn id="274" fill="hold" nodeType="afterGroup">
                            <p:stCondLst>
                              <p:cond delay="500"/>
                            </p:stCondLst>
                            <p:childTnLst>
                              <p:par>
                                <p:cTn id="275" presetID="26" presetClass="emph" presetSubtype="0" fill="hold" nodeType="afterEffect">
                                  <p:stCondLst>
                                    <p:cond delay="0"/>
                                  </p:stCondLst>
                                  <p:childTnLst>
                                    <p:animEffect transition="out" filter="fade">
                                      <p:cBhvr>
                                        <p:cTn id="276" dur="500" tmFilter="0, 0; .2, .5; .8, .5; 1, 0"/>
                                        <p:tgtEl>
                                          <p:spTgt spid="20"/>
                                        </p:tgtEl>
                                      </p:cBhvr>
                                    </p:animEffect>
                                    <p:animScale>
                                      <p:cBhvr>
                                        <p:cTn id="277" dur="250" autoRev="1" fill="hold"/>
                                        <p:tgtEl>
                                          <p:spTgt spid="20"/>
                                        </p:tgtEl>
                                      </p:cBhvr>
                                      <p:by x="105000" y="105000"/>
                                    </p:animScale>
                                  </p:childTnLst>
                                </p:cTn>
                              </p:par>
                            </p:childTnLst>
                          </p:cTn>
                        </p:par>
                        <p:par>
                          <p:cTn id="278" fill="hold" nodeType="afterGroup">
                            <p:stCondLst>
                              <p:cond delay="1000"/>
                            </p:stCondLst>
                            <p:childTnLst>
                              <p:par>
                                <p:cTn id="279" presetID="3" presetClass="entr" presetSubtype="10" fill="hold" grpId="0" nodeType="afterEffect">
                                  <p:stCondLst>
                                    <p:cond delay="0"/>
                                  </p:stCondLst>
                                  <p:childTnLst>
                                    <p:set>
                                      <p:cBhvr>
                                        <p:cTn id="280" dur="1" fill="hold">
                                          <p:stCondLst>
                                            <p:cond delay="0"/>
                                          </p:stCondLst>
                                        </p:cTn>
                                        <p:tgtEl>
                                          <p:spTgt spid="2321"/>
                                        </p:tgtEl>
                                        <p:attrNameLst>
                                          <p:attrName>style.visibility</p:attrName>
                                        </p:attrNameLst>
                                      </p:cBhvr>
                                      <p:to>
                                        <p:strVal val="visible"/>
                                      </p:to>
                                    </p:set>
                                    <p:animEffect transition="in" filter="blinds(horizontal)">
                                      <p:cBhvr>
                                        <p:cTn id="281" dur="500"/>
                                        <p:tgtEl>
                                          <p:spTgt spid="2321"/>
                                        </p:tgtEl>
                                      </p:cBhvr>
                                    </p:animEffect>
                                  </p:childTnLst>
                                </p:cTn>
                              </p:par>
                            </p:childTnLst>
                          </p:cTn>
                        </p:par>
                      </p:childTnLst>
                    </p:cTn>
                  </p:par>
                  <p:par>
                    <p:cTn id="282" fill="hold" nodeType="clickPar">
                      <p:stCondLst>
                        <p:cond delay="indefinite"/>
                      </p:stCondLst>
                      <p:childTnLst>
                        <p:par>
                          <p:cTn id="283" fill="hold" nodeType="withGroup">
                            <p:stCondLst>
                              <p:cond delay="0"/>
                            </p:stCondLst>
                            <p:childTnLst>
                              <p:par>
                                <p:cTn id="284" presetID="3" presetClass="exit" presetSubtype="10" fill="hold" grpId="1" nodeType="clickEffect">
                                  <p:stCondLst>
                                    <p:cond delay="0"/>
                                  </p:stCondLst>
                                  <p:childTnLst>
                                    <p:animEffect transition="out" filter="blinds(horizontal)">
                                      <p:cBhvr>
                                        <p:cTn id="285" dur="500"/>
                                        <p:tgtEl>
                                          <p:spTgt spid="2321"/>
                                        </p:tgtEl>
                                      </p:cBhvr>
                                    </p:animEffect>
                                    <p:set>
                                      <p:cBhvr>
                                        <p:cTn id="286" dur="1" fill="hold">
                                          <p:stCondLst>
                                            <p:cond delay="499"/>
                                          </p:stCondLst>
                                        </p:cTn>
                                        <p:tgtEl>
                                          <p:spTgt spid="2321"/>
                                        </p:tgtEl>
                                        <p:attrNameLst>
                                          <p:attrName>style.visibility</p:attrName>
                                        </p:attrNameLst>
                                      </p:cBhvr>
                                      <p:to>
                                        <p:strVal val="hidden"/>
                                      </p:to>
                                    </p:set>
                                  </p:childTnLst>
                                </p:cTn>
                              </p:par>
                            </p:childTnLst>
                          </p:cTn>
                        </p:par>
                      </p:childTnLst>
                    </p:cTn>
                  </p:par>
                </p:childTnLst>
              </p:cTn>
              <p:nextCondLst>
                <p:cond evt="onClick" delay="0">
                  <p:tgtEl>
                    <p:spTgt spid="2124"/>
                  </p:tgtEl>
                </p:cond>
              </p:nextCondLst>
            </p:seq>
            <p:seq concurrent="1" nextAc="seek">
              <p:cTn id="287" restart="whenNotActive" fill="hold" evtFilter="cancelBubble" nodeType="interactiveSeq">
                <p:stCondLst>
                  <p:cond evt="onClick" delay="0">
                    <p:tgtEl>
                      <p:spTgt spid="2125"/>
                    </p:tgtEl>
                  </p:cond>
                </p:stCondLst>
                <p:endSync evt="end" delay="0">
                  <p:rtn val="all"/>
                </p:endSync>
                <p:childTnLst>
                  <p:par>
                    <p:cTn id="288" fill="hold" nodeType="clickPar">
                      <p:stCondLst>
                        <p:cond delay="0"/>
                      </p:stCondLst>
                      <p:childTnLst>
                        <p:par>
                          <p:cTn id="289" fill="hold" nodeType="withGroup">
                            <p:stCondLst>
                              <p:cond delay="0"/>
                            </p:stCondLst>
                            <p:childTnLst>
                              <p:par>
                                <p:cTn id="290" presetID="26" presetClass="emph" presetSubtype="0" fill="hold" grpId="0" nodeType="clickEffect">
                                  <p:stCondLst>
                                    <p:cond delay="0"/>
                                  </p:stCondLst>
                                  <p:childTnLst>
                                    <p:animEffect transition="out" filter="fade">
                                      <p:cBhvr>
                                        <p:cTn id="291" dur="500" tmFilter="0, 0; .2, .5; .8, .5; 1, 0"/>
                                        <p:tgtEl>
                                          <p:spTgt spid="2125"/>
                                        </p:tgtEl>
                                      </p:cBhvr>
                                    </p:animEffect>
                                    <p:animScale>
                                      <p:cBhvr>
                                        <p:cTn id="292" dur="250" autoRev="1" fill="hold"/>
                                        <p:tgtEl>
                                          <p:spTgt spid="2125"/>
                                        </p:tgtEl>
                                      </p:cBhvr>
                                      <p:by x="105000" y="105000"/>
                                    </p:animScale>
                                  </p:childTnLst>
                                </p:cTn>
                              </p:par>
                            </p:childTnLst>
                          </p:cTn>
                        </p:par>
                        <p:par>
                          <p:cTn id="293" fill="hold" nodeType="afterGroup">
                            <p:stCondLst>
                              <p:cond delay="500"/>
                            </p:stCondLst>
                            <p:childTnLst>
                              <p:par>
                                <p:cTn id="294" presetID="26" presetClass="emph" presetSubtype="0" fill="hold" nodeType="afterEffect">
                                  <p:stCondLst>
                                    <p:cond delay="0"/>
                                  </p:stCondLst>
                                  <p:childTnLst>
                                    <p:animEffect transition="out" filter="fade">
                                      <p:cBhvr>
                                        <p:cTn id="295" dur="500" tmFilter="0, 0; .2, .5; .8, .5; 1, 0"/>
                                        <p:tgtEl>
                                          <p:spTgt spid="16"/>
                                        </p:tgtEl>
                                      </p:cBhvr>
                                    </p:animEffect>
                                    <p:animScale>
                                      <p:cBhvr>
                                        <p:cTn id="296" dur="250" autoRev="1" fill="hold"/>
                                        <p:tgtEl>
                                          <p:spTgt spid="16"/>
                                        </p:tgtEl>
                                      </p:cBhvr>
                                      <p:by x="105000" y="105000"/>
                                    </p:animScale>
                                  </p:childTnLst>
                                </p:cTn>
                              </p:par>
                            </p:childTnLst>
                          </p:cTn>
                        </p:par>
                        <p:par>
                          <p:cTn id="297" fill="hold" nodeType="afterGroup">
                            <p:stCondLst>
                              <p:cond delay="1000"/>
                            </p:stCondLst>
                            <p:childTnLst>
                              <p:par>
                                <p:cTn id="298" presetID="3" presetClass="entr" presetSubtype="10" fill="hold" grpId="0" nodeType="afterEffect">
                                  <p:stCondLst>
                                    <p:cond delay="0"/>
                                  </p:stCondLst>
                                  <p:childTnLst>
                                    <p:set>
                                      <p:cBhvr>
                                        <p:cTn id="299" dur="1" fill="hold">
                                          <p:stCondLst>
                                            <p:cond delay="0"/>
                                          </p:stCondLst>
                                        </p:cTn>
                                        <p:tgtEl>
                                          <p:spTgt spid="2322"/>
                                        </p:tgtEl>
                                        <p:attrNameLst>
                                          <p:attrName>style.visibility</p:attrName>
                                        </p:attrNameLst>
                                      </p:cBhvr>
                                      <p:to>
                                        <p:strVal val="visible"/>
                                      </p:to>
                                    </p:set>
                                    <p:animEffect transition="in" filter="blinds(horizontal)">
                                      <p:cBhvr>
                                        <p:cTn id="300" dur="500"/>
                                        <p:tgtEl>
                                          <p:spTgt spid="2322"/>
                                        </p:tgtEl>
                                      </p:cBhvr>
                                    </p:animEffect>
                                  </p:childTnLst>
                                </p:cTn>
                              </p:par>
                            </p:childTnLst>
                          </p:cTn>
                        </p:par>
                      </p:childTnLst>
                    </p:cTn>
                  </p:par>
                  <p:par>
                    <p:cTn id="301" fill="hold" nodeType="clickPar">
                      <p:stCondLst>
                        <p:cond delay="indefinite"/>
                      </p:stCondLst>
                      <p:childTnLst>
                        <p:par>
                          <p:cTn id="302" fill="hold" nodeType="withGroup">
                            <p:stCondLst>
                              <p:cond delay="0"/>
                            </p:stCondLst>
                            <p:childTnLst>
                              <p:par>
                                <p:cTn id="303" presetID="3" presetClass="exit" presetSubtype="10" fill="hold" grpId="1" nodeType="clickEffect">
                                  <p:stCondLst>
                                    <p:cond delay="0"/>
                                  </p:stCondLst>
                                  <p:childTnLst>
                                    <p:animEffect transition="out" filter="blinds(horizontal)">
                                      <p:cBhvr>
                                        <p:cTn id="304" dur="500"/>
                                        <p:tgtEl>
                                          <p:spTgt spid="2322"/>
                                        </p:tgtEl>
                                      </p:cBhvr>
                                    </p:animEffect>
                                    <p:set>
                                      <p:cBhvr>
                                        <p:cTn id="305" dur="1" fill="hold">
                                          <p:stCondLst>
                                            <p:cond delay="499"/>
                                          </p:stCondLst>
                                        </p:cTn>
                                        <p:tgtEl>
                                          <p:spTgt spid="2322"/>
                                        </p:tgtEl>
                                        <p:attrNameLst>
                                          <p:attrName>style.visibility</p:attrName>
                                        </p:attrNameLst>
                                      </p:cBhvr>
                                      <p:to>
                                        <p:strVal val="hidden"/>
                                      </p:to>
                                    </p:set>
                                  </p:childTnLst>
                                </p:cTn>
                              </p:par>
                            </p:childTnLst>
                          </p:cTn>
                        </p:par>
                      </p:childTnLst>
                    </p:cTn>
                  </p:par>
                </p:childTnLst>
              </p:cTn>
              <p:nextCondLst>
                <p:cond evt="onClick" delay="0">
                  <p:tgtEl>
                    <p:spTgt spid="2125"/>
                  </p:tgtEl>
                </p:cond>
              </p:nextCondLst>
            </p:seq>
            <p:seq concurrent="1" nextAc="seek">
              <p:cTn id="306" restart="whenNotActive" fill="hold" evtFilter="cancelBubble" nodeType="interactiveSeq">
                <p:stCondLst>
                  <p:cond evt="onClick" delay="0">
                    <p:tgtEl>
                      <p:spTgt spid="2238"/>
                    </p:tgtEl>
                  </p:cond>
                </p:stCondLst>
                <p:endSync evt="end" delay="0">
                  <p:rtn val="all"/>
                </p:endSync>
                <p:childTnLst>
                  <p:par>
                    <p:cTn id="307" fill="hold" nodeType="clickPar">
                      <p:stCondLst>
                        <p:cond delay="0"/>
                      </p:stCondLst>
                      <p:childTnLst>
                        <p:par>
                          <p:cTn id="308" fill="hold" nodeType="withGroup">
                            <p:stCondLst>
                              <p:cond delay="0"/>
                            </p:stCondLst>
                            <p:childTnLst>
                              <p:par>
                                <p:cTn id="309" presetID="26" presetClass="emph" presetSubtype="0" fill="hold" grpId="0" nodeType="clickEffect">
                                  <p:stCondLst>
                                    <p:cond delay="0"/>
                                  </p:stCondLst>
                                  <p:childTnLst>
                                    <p:animEffect transition="out" filter="fade">
                                      <p:cBhvr>
                                        <p:cTn id="310" dur="500" tmFilter="0, 0; .2, .5; .8, .5; 1, 0"/>
                                        <p:tgtEl>
                                          <p:spTgt spid="2238"/>
                                        </p:tgtEl>
                                      </p:cBhvr>
                                    </p:animEffect>
                                    <p:animScale>
                                      <p:cBhvr>
                                        <p:cTn id="311" dur="250" autoRev="1" fill="hold"/>
                                        <p:tgtEl>
                                          <p:spTgt spid="2238"/>
                                        </p:tgtEl>
                                      </p:cBhvr>
                                      <p:by x="105000" y="105000"/>
                                    </p:animScale>
                                  </p:childTnLst>
                                </p:cTn>
                              </p:par>
                            </p:childTnLst>
                          </p:cTn>
                        </p:par>
                        <p:par>
                          <p:cTn id="312" fill="hold" nodeType="afterGroup">
                            <p:stCondLst>
                              <p:cond delay="500"/>
                            </p:stCondLst>
                            <p:childTnLst>
                              <p:par>
                                <p:cTn id="313" presetID="3" presetClass="entr" presetSubtype="10" fill="hold" grpId="0" nodeType="afterEffect">
                                  <p:stCondLst>
                                    <p:cond delay="0"/>
                                  </p:stCondLst>
                                  <p:childTnLst>
                                    <p:set>
                                      <p:cBhvr>
                                        <p:cTn id="314" dur="1" fill="hold">
                                          <p:stCondLst>
                                            <p:cond delay="0"/>
                                          </p:stCondLst>
                                        </p:cTn>
                                        <p:tgtEl>
                                          <p:spTgt spid="2284"/>
                                        </p:tgtEl>
                                        <p:attrNameLst>
                                          <p:attrName>style.visibility</p:attrName>
                                        </p:attrNameLst>
                                      </p:cBhvr>
                                      <p:to>
                                        <p:strVal val="visible"/>
                                      </p:to>
                                    </p:set>
                                    <p:animEffect transition="in" filter="blinds(horizontal)">
                                      <p:cBhvr>
                                        <p:cTn id="315" dur="500"/>
                                        <p:tgtEl>
                                          <p:spTgt spid="2284"/>
                                        </p:tgtEl>
                                      </p:cBhvr>
                                    </p:animEffect>
                                  </p:childTnLst>
                                </p:cTn>
                              </p:par>
                            </p:childTnLst>
                          </p:cTn>
                        </p:par>
                      </p:childTnLst>
                    </p:cTn>
                  </p:par>
                </p:childTnLst>
              </p:cTn>
              <p:nextCondLst>
                <p:cond evt="onClick" delay="0">
                  <p:tgtEl>
                    <p:spTgt spid="2238"/>
                  </p:tgtEl>
                </p:cond>
              </p:nextCondLst>
            </p:seq>
            <p:seq concurrent="1" nextAc="seek">
              <p:cTn id="316" restart="whenNotActive" fill="hold" evtFilter="cancelBubble" nodeType="interactiveSeq">
                <p:stCondLst>
                  <p:cond evt="onClick" delay="0">
                    <p:tgtEl>
                      <p:spTgt spid="2260"/>
                    </p:tgtEl>
                  </p:cond>
                </p:stCondLst>
                <p:endSync evt="end" delay="0">
                  <p:rtn val="all"/>
                </p:endSync>
                <p:childTnLst>
                  <p:par>
                    <p:cTn id="317" fill="hold" nodeType="clickPar">
                      <p:stCondLst>
                        <p:cond delay="0"/>
                      </p:stCondLst>
                      <p:childTnLst>
                        <p:par>
                          <p:cTn id="318" fill="hold" nodeType="withGroup">
                            <p:stCondLst>
                              <p:cond delay="0"/>
                            </p:stCondLst>
                            <p:childTnLst>
                              <p:par>
                                <p:cTn id="319" presetID="26" presetClass="emph" presetSubtype="0" fill="hold" nodeType="clickEffect">
                                  <p:stCondLst>
                                    <p:cond delay="0"/>
                                  </p:stCondLst>
                                  <p:childTnLst>
                                    <p:animEffect transition="out" filter="fade">
                                      <p:cBhvr>
                                        <p:cTn id="320" dur="500" tmFilter="0, 0; .2, .5; .8, .5; 1, 0"/>
                                        <p:tgtEl>
                                          <p:spTgt spid="2260">
                                            <p:txEl>
                                              <p:pRg st="0" end="0"/>
                                            </p:txEl>
                                          </p:spTgt>
                                        </p:tgtEl>
                                      </p:cBhvr>
                                    </p:animEffect>
                                    <p:animScale>
                                      <p:cBhvr>
                                        <p:cTn id="321" dur="250" autoRev="1" fill="hold"/>
                                        <p:tgtEl>
                                          <p:spTgt spid="2260">
                                            <p:txEl>
                                              <p:pRg st="0" end="0"/>
                                            </p:txEl>
                                          </p:spTgt>
                                        </p:tgtEl>
                                      </p:cBhvr>
                                      <p:by x="105000" y="105000"/>
                                    </p:animScale>
                                  </p:childTnLst>
                                </p:cTn>
                              </p:par>
                            </p:childTnLst>
                          </p:cTn>
                        </p:par>
                        <p:par>
                          <p:cTn id="322" fill="hold" nodeType="afterGroup">
                            <p:stCondLst>
                              <p:cond delay="500"/>
                            </p:stCondLst>
                            <p:childTnLst>
                              <p:par>
                                <p:cTn id="323" presetID="3" presetClass="entr" presetSubtype="10" fill="hold" grpId="0" nodeType="afterEffect">
                                  <p:stCondLst>
                                    <p:cond delay="0"/>
                                  </p:stCondLst>
                                  <p:childTnLst>
                                    <p:set>
                                      <p:cBhvr>
                                        <p:cTn id="324" dur="1" fill="hold">
                                          <p:stCondLst>
                                            <p:cond delay="0"/>
                                          </p:stCondLst>
                                        </p:cTn>
                                        <p:tgtEl>
                                          <p:spTgt spid="2286">
                                            <p:txEl>
                                              <p:pRg st="0" end="0"/>
                                            </p:txEl>
                                          </p:spTgt>
                                        </p:tgtEl>
                                        <p:attrNameLst>
                                          <p:attrName>style.visibility</p:attrName>
                                        </p:attrNameLst>
                                      </p:cBhvr>
                                      <p:to>
                                        <p:strVal val="visible"/>
                                      </p:to>
                                    </p:set>
                                    <p:animEffect transition="in" filter="blinds(horizontal)">
                                      <p:cBhvr>
                                        <p:cTn id="325" dur="500"/>
                                        <p:tgtEl>
                                          <p:spTgt spid="2286">
                                            <p:txEl>
                                              <p:pRg st="0" end="0"/>
                                            </p:txEl>
                                          </p:spTgt>
                                        </p:tgtEl>
                                      </p:cBhvr>
                                    </p:animEffect>
                                  </p:childTnLst>
                                </p:cTn>
                              </p:par>
                            </p:childTnLst>
                          </p:cTn>
                        </p:par>
                      </p:childTnLst>
                    </p:cTn>
                  </p:par>
                </p:childTnLst>
              </p:cTn>
              <p:nextCondLst>
                <p:cond evt="onClick" delay="0">
                  <p:tgtEl>
                    <p:spTgt spid="2260"/>
                  </p:tgtEl>
                </p:cond>
              </p:nextCondLst>
            </p:seq>
            <p:seq concurrent="1" nextAc="seek">
              <p:cTn id="326" restart="whenNotActive" fill="hold" evtFilter="cancelBubble" nodeType="interactiveSeq">
                <p:stCondLst>
                  <p:cond evt="onClick" delay="0">
                    <p:tgtEl>
                      <p:spTgt spid="2261"/>
                    </p:tgtEl>
                  </p:cond>
                </p:stCondLst>
                <p:endSync evt="end" delay="0">
                  <p:rtn val="all"/>
                </p:endSync>
                <p:childTnLst>
                  <p:par>
                    <p:cTn id="327" fill="hold" nodeType="clickPar">
                      <p:stCondLst>
                        <p:cond delay="0"/>
                      </p:stCondLst>
                      <p:childTnLst>
                        <p:par>
                          <p:cTn id="328" fill="hold" nodeType="withGroup">
                            <p:stCondLst>
                              <p:cond delay="0"/>
                            </p:stCondLst>
                            <p:childTnLst>
                              <p:par>
                                <p:cTn id="329" presetID="26" presetClass="emph" presetSubtype="0" fill="hold" grpId="0" nodeType="clickEffect">
                                  <p:stCondLst>
                                    <p:cond delay="0"/>
                                  </p:stCondLst>
                                  <p:childTnLst>
                                    <p:animEffect transition="out" filter="fade">
                                      <p:cBhvr>
                                        <p:cTn id="330" dur="500" tmFilter="0, 0; .2, .5; .8, .5; 1, 0"/>
                                        <p:tgtEl>
                                          <p:spTgt spid="2261"/>
                                        </p:tgtEl>
                                      </p:cBhvr>
                                    </p:animEffect>
                                    <p:animScale>
                                      <p:cBhvr>
                                        <p:cTn id="331" dur="250" autoRev="1" fill="hold"/>
                                        <p:tgtEl>
                                          <p:spTgt spid="2261"/>
                                        </p:tgtEl>
                                      </p:cBhvr>
                                      <p:by x="105000" y="105000"/>
                                    </p:animScale>
                                  </p:childTnLst>
                                </p:cTn>
                              </p:par>
                            </p:childTnLst>
                          </p:cTn>
                        </p:par>
                        <p:par>
                          <p:cTn id="332" fill="hold" nodeType="afterGroup">
                            <p:stCondLst>
                              <p:cond delay="500"/>
                            </p:stCondLst>
                            <p:childTnLst>
                              <p:par>
                                <p:cTn id="333" presetID="3" presetClass="entr" presetSubtype="10" fill="hold" grpId="0" nodeType="afterEffect">
                                  <p:stCondLst>
                                    <p:cond delay="0"/>
                                  </p:stCondLst>
                                  <p:childTnLst>
                                    <p:set>
                                      <p:cBhvr>
                                        <p:cTn id="334" dur="1" fill="hold">
                                          <p:stCondLst>
                                            <p:cond delay="0"/>
                                          </p:stCondLst>
                                        </p:cTn>
                                        <p:tgtEl>
                                          <p:spTgt spid="2288">
                                            <p:txEl>
                                              <p:pRg st="0" end="0"/>
                                            </p:txEl>
                                          </p:spTgt>
                                        </p:tgtEl>
                                        <p:attrNameLst>
                                          <p:attrName>style.visibility</p:attrName>
                                        </p:attrNameLst>
                                      </p:cBhvr>
                                      <p:to>
                                        <p:strVal val="visible"/>
                                      </p:to>
                                    </p:set>
                                    <p:animEffect transition="in" filter="blinds(horizontal)">
                                      <p:cBhvr>
                                        <p:cTn id="335" dur="500"/>
                                        <p:tgtEl>
                                          <p:spTgt spid="2288">
                                            <p:txEl>
                                              <p:pRg st="0" end="0"/>
                                            </p:txEl>
                                          </p:spTgt>
                                        </p:tgtEl>
                                      </p:cBhvr>
                                    </p:animEffect>
                                  </p:childTnLst>
                                </p:cTn>
                              </p:par>
                            </p:childTnLst>
                          </p:cTn>
                        </p:par>
                      </p:childTnLst>
                    </p:cTn>
                  </p:par>
                </p:childTnLst>
              </p:cTn>
              <p:nextCondLst>
                <p:cond evt="onClick" delay="0">
                  <p:tgtEl>
                    <p:spTgt spid="2261"/>
                  </p:tgtEl>
                </p:cond>
              </p:nextCondLst>
            </p:seq>
            <p:seq concurrent="1" nextAc="seek">
              <p:cTn id="336" restart="whenNotActive" fill="hold" evtFilter="cancelBubble" nodeType="interactiveSeq">
                <p:stCondLst>
                  <p:cond evt="onClick" delay="0">
                    <p:tgtEl>
                      <p:spTgt spid="2262"/>
                    </p:tgtEl>
                  </p:cond>
                </p:stCondLst>
                <p:endSync evt="end" delay="0">
                  <p:rtn val="all"/>
                </p:endSync>
                <p:childTnLst>
                  <p:par>
                    <p:cTn id="337" fill="hold" nodeType="clickPar">
                      <p:stCondLst>
                        <p:cond delay="0"/>
                      </p:stCondLst>
                      <p:childTnLst>
                        <p:par>
                          <p:cTn id="338" fill="hold" nodeType="withGroup">
                            <p:stCondLst>
                              <p:cond delay="0"/>
                            </p:stCondLst>
                            <p:childTnLst>
                              <p:par>
                                <p:cTn id="339" presetID="26" presetClass="emph" presetSubtype="0" fill="hold" grpId="0" nodeType="clickEffect">
                                  <p:stCondLst>
                                    <p:cond delay="0"/>
                                  </p:stCondLst>
                                  <p:childTnLst>
                                    <p:animEffect transition="out" filter="fade">
                                      <p:cBhvr>
                                        <p:cTn id="340" dur="500" tmFilter="0, 0; .2, .5; .8, .5; 1, 0"/>
                                        <p:tgtEl>
                                          <p:spTgt spid="2262"/>
                                        </p:tgtEl>
                                      </p:cBhvr>
                                    </p:animEffect>
                                    <p:animScale>
                                      <p:cBhvr>
                                        <p:cTn id="341" dur="250" autoRev="1" fill="hold"/>
                                        <p:tgtEl>
                                          <p:spTgt spid="2262"/>
                                        </p:tgtEl>
                                      </p:cBhvr>
                                      <p:by x="105000" y="105000"/>
                                    </p:animScale>
                                  </p:childTnLst>
                                </p:cTn>
                              </p:par>
                            </p:childTnLst>
                          </p:cTn>
                        </p:par>
                        <p:par>
                          <p:cTn id="342" fill="hold" nodeType="afterGroup">
                            <p:stCondLst>
                              <p:cond delay="500"/>
                            </p:stCondLst>
                            <p:childTnLst>
                              <p:par>
                                <p:cTn id="343" presetID="3" presetClass="entr" presetSubtype="10" fill="hold" grpId="0" nodeType="afterEffect">
                                  <p:stCondLst>
                                    <p:cond delay="0"/>
                                  </p:stCondLst>
                                  <p:childTnLst>
                                    <p:set>
                                      <p:cBhvr>
                                        <p:cTn id="344" dur="1" fill="hold">
                                          <p:stCondLst>
                                            <p:cond delay="0"/>
                                          </p:stCondLst>
                                        </p:cTn>
                                        <p:tgtEl>
                                          <p:spTgt spid="2289">
                                            <p:txEl>
                                              <p:pRg st="0" end="0"/>
                                            </p:txEl>
                                          </p:spTgt>
                                        </p:tgtEl>
                                        <p:attrNameLst>
                                          <p:attrName>style.visibility</p:attrName>
                                        </p:attrNameLst>
                                      </p:cBhvr>
                                      <p:to>
                                        <p:strVal val="visible"/>
                                      </p:to>
                                    </p:set>
                                    <p:animEffect transition="in" filter="blinds(horizontal)">
                                      <p:cBhvr>
                                        <p:cTn id="345" dur="500"/>
                                        <p:tgtEl>
                                          <p:spTgt spid="2289">
                                            <p:txEl>
                                              <p:pRg st="0" end="0"/>
                                            </p:txEl>
                                          </p:spTgt>
                                        </p:tgtEl>
                                      </p:cBhvr>
                                    </p:animEffect>
                                  </p:childTnLst>
                                </p:cTn>
                              </p:par>
                            </p:childTnLst>
                          </p:cTn>
                        </p:par>
                      </p:childTnLst>
                    </p:cTn>
                  </p:par>
                </p:childTnLst>
              </p:cTn>
              <p:nextCondLst>
                <p:cond evt="onClick" delay="0">
                  <p:tgtEl>
                    <p:spTgt spid="2262"/>
                  </p:tgtEl>
                </p:cond>
              </p:nextCondLst>
            </p:seq>
            <p:seq concurrent="1" nextAc="seek">
              <p:cTn id="346" restart="whenNotActive" fill="hold" evtFilter="cancelBubble" nodeType="interactiveSeq">
                <p:stCondLst>
                  <p:cond evt="onClick" delay="0">
                    <p:tgtEl>
                      <p:spTgt spid="2263"/>
                    </p:tgtEl>
                  </p:cond>
                </p:stCondLst>
                <p:endSync evt="end" delay="0">
                  <p:rtn val="all"/>
                </p:endSync>
                <p:childTnLst>
                  <p:par>
                    <p:cTn id="347" fill="hold" nodeType="clickPar">
                      <p:stCondLst>
                        <p:cond delay="0"/>
                      </p:stCondLst>
                      <p:childTnLst>
                        <p:par>
                          <p:cTn id="348" fill="hold" nodeType="withGroup">
                            <p:stCondLst>
                              <p:cond delay="0"/>
                            </p:stCondLst>
                            <p:childTnLst>
                              <p:par>
                                <p:cTn id="349" presetID="26" presetClass="emph" presetSubtype="0" fill="hold" grpId="0" nodeType="clickEffect">
                                  <p:stCondLst>
                                    <p:cond delay="0"/>
                                  </p:stCondLst>
                                  <p:childTnLst>
                                    <p:animEffect transition="out" filter="fade">
                                      <p:cBhvr>
                                        <p:cTn id="350" dur="500" tmFilter="0, 0; .2, .5; .8, .5; 1, 0"/>
                                        <p:tgtEl>
                                          <p:spTgt spid="2263"/>
                                        </p:tgtEl>
                                      </p:cBhvr>
                                    </p:animEffect>
                                    <p:animScale>
                                      <p:cBhvr>
                                        <p:cTn id="351" dur="250" autoRev="1" fill="hold"/>
                                        <p:tgtEl>
                                          <p:spTgt spid="2263"/>
                                        </p:tgtEl>
                                      </p:cBhvr>
                                      <p:by x="105000" y="105000"/>
                                    </p:animScale>
                                  </p:childTnLst>
                                </p:cTn>
                              </p:par>
                            </p:childTnLst>
                          </p:cTn>
                        </p:par>
                        <p:par>
                          <p:cTn id="352" fill="hold" nodeType="afterGroup">
                            <p:stCondLst>
                              <p:cond delay="500"/>
                            </p:stCondLst>
                            <p:childTnLst>
                              <p:par>
                                <p:cTn id="353" presetID="3" presetClass="entr" presetSubtype="10" fill="hold" grpId="0" nodeType="afterEffect">
                                  <p:stCondLst>
                                    <p:cond delay="0"/>
                                  </p:stCondLst>
                                  <p:childTnLst>
                                    <p:set>
                                      <p:cBhvr>
                                        <p:cTn id="354" dur="1" fill="hold">
                                          <p:stCondLst>
                                            <p:cond delay="0"/>
                                          </p:stCondLst>
                                        </p:cTn>
                                        <p:tgtEl>
                                          <p:spTgt spid="2290">
                                            <p:txEl>
                                              <p:pRg st="0" end="0"/>
                                            </p:txEl>
                                          </p:spTgt>
                                        </p:tgtEl>
                                        <p:attrNameLst>
                                          <p:attrName>style.visibility</p:attrName>
                                        </p:attrNameLst>
                                      </p:cBhvr>
                                      <p:to>
                                        <p:strVal val="visible"/>
                                      </p:to>
                                    </p:set>
                                    <p:animEffect transition="in" filter="blinds(horizontal)">
                                      <p:cBhvr>
                                        <p:cTn id="355" dur="500"/>
                                        <p:tgtEl>
                                          <p:spTgt spid="2290">
                                            <p:txEl>
                                              <p:pRg st="0" end="0"/>
                                            </p:txEl>
                                          </p:spTgt>
                                        </p:tgtEl>
                                      </p:cBhvr>
                                    </p:animEffect>
                                  </p:childTnLst>
                                </p:cTn>
                              </p:par>
                            </p:childTnLst>
                          </p:cTn>
                        </p:par>
                      </p:childTnLst>
                    </p:cTn>
                  </p:par>
                </p:childTnLst>
              </p:cTn>
              <p:nextCondLst>
                <p:cond evt="onClick" delay="0">
                  <p:tgtEl>
                    <p:spTgt spid="2263"/>
                  </p:tgtEl>
                </p:cond>
              </p:nextCondLst>
            </p:seq>
            <p:seq concurrent="1" nextAc="seek">
              <p:cTn id="356" restart="whenNotActive" fill="hold" evtFilter="cancelBubble" nodeType="interactiveSeq">
                <p:stCondLst>
                  <p:cond evt="onClick" delay="0">
                    <p:tgtEl>
                      <p:spTgt spid="2264"/>
                    </p:tgtEl>
                  </p:cond>
                </p:stCondLst>
                <p:endSync evt="end" delay="0">
                  <p:rtn val="all"/>
                </p:endSync>
                <p:childTnLst>
                  <p:par>
                    <p:cTn id="357" fill="hold" nodeType="clickPar">
                      <p:stCondLst>
                        <p:cond delay="0"/>
                      </p:stCondLst>
                      <p:childTnLst>
                        <p:par>
                          <p:cTn id="358" fill="hold" nodeType="withGroup">
                            <p:stCondLst>
                              <p:cond delay="0"/>
                            </p:stCondLst>
                            <p:childTnLst>
                              <p:par>
                                <p:cTn id="359" presetID="26" presetClass="emph" presetSubtype="0" fill="hold" grpId="0" nodeType="clickEffect">
                                  <p:stCondLst>
                                    <p:cond delay="0"/>
                                  </p:stCondLst>
                                  <p:childTnLst>
                                    <p:animEffect transition="out" filter="fade">
                                      <p:cBhvr>
                                        <p:cTn id="360" dur="500" tmFilter="0, 0; .2, .5; .8, .5; 1, 0"/>
                                        <p:tgtEl>
                                          <p:spTgt spid="2264"/>
                                        </p:tgtEl>
                                      </p:cBhvr>
                                    </p:animEffect>
                                    <p:animScale>
                                      <p:cBhvr>
                                        <p:cTn id="361" dur="250" autoRev="1" fill="hold"/>
                                        <p:tgtEl>
                                          <p:spTgt spid="2264"/>
                                        </p:tgtEl>
                                      </p:cBhvr>
                                      <p:by x="105000" y="105000"/>
                                    </p:animScale>
                                  </p:childTnLst>
                                </p:cTn>
                              </p:par>
                            </p:childTnLst>
                          </p:cTn>
                        </p:par>
                        <p:par>
                          <p:cTn id="362" fill="hold" nodeType="afterGroup">
                            <p:stCondLst>
                              <p:cond delay="500"/>
                            </p:stCondLst>
                            <p:childTnLst>
                              <p:par>
                                <p:cTn id="363" presetID="3" presetClass="entr" presetSubtype="10" fill="hold" grpId="0" nodeType="afterEffect">
                                  <p:stCondLst>
                                    <p:cond delay="0"/>
                                  </p:stCondLst>
                                  <p:childTnLst>
                                    <p:set>
                                      <p:cBhvr>
                                        <p:cTn id="364" dur="1" fill="hold">
                                          <p:stCondLst>
                                            <p:cond delay="0"/>
                                          </p:stCondLst>
                                        </p:cTn>
                                        <p:tgtEl>
                                          <p:spTgt spid="2291">
                                            <p:txEl>
                                              <p:pRg st="0" end="0"/>
                                            </p:txEl>
                                          </p:spTgt>
                                        </p:tgtEl>
                                        <p:attrNameLst>
                                          <p:attrName>style.visibility</p:attrName>
                                        </p:attrNameLst>
                                      </p:cBhvr>
                                      <p:to>
                                        <p:strVal val="visible"/>
                                      </p:to>
                                    </p:set>
                                    <p:animEffect transition="in" filter="blinds(horizontal)">
                                      <p:cBhvr>
                                        <p:cTn id="365" dur="500"/>
                                        <p:tgtEl>
                                          <p:spTgt spid="2291">
                                            <p:txEl>
                                              <p:pRg st="0" end="0"/>
                                            </p:txEl>
                                          </p:spTgt>
                                        </p:tgtEl>
                                      </p:cBhvr>
                                    </p:animEffect>
                                  </p:childTnLst>
                                </p:cTn>
                              </p:par>
                            </p:childTnLst>
                          </p:cTn>
                        </p:par>
                      </p:childTnLst>
                    </p:cTn>
                  </p:par>
                </p:childTnLst>
              </p:cTn>
              <p:nextCondLst>
                <p:cond evt="onClick" delay="0">
                  <p:tgtEl>
                    <p:spTgt spid="2264"/>
                  </p:tgtEl>
                </p:cond>
              </p:nextCondLst>
            </p:seq>
            <p:seq concurrent="1" nextAc="seek">
              <p:cTn id="366" restart="whenNotActive" fill="hold" evtFilter="cancelBubble" nodeType="interactiveSeq">
                <p:stCondLst>
                  <p:cond evt="onClick" delay="0">
                    <p:tgtEl>
                      <p:spTgt spid="2265"/>
                    </p:tgtEl>
                  </p:cond>
                </p:stCondLst>
                <p:endSync evt="end" delay="0">
                  <p:rtn val="all"/>
                </p:endSync>
                <p:childTnLst>
                  <p:par>
                    <p:cTn id="367" fill="hold" nodeType="clickPar">
                      <p:stCondLst>
                        <p:cond delay="0"/>
                      </p:stCondLst>
                      <p:childTnLst>
                        <p:par>
                          <p:cTn id="368" fill="hold" nodeType="withGroup">
                            <p:stCondLst>
                              <p:cond delay="0"/>
                            </p:stCondLst>
                            <p:childTnLst>
                              <p:par>
                                <p:cTn id="369" presetID="26" presetClass="emph" presetSubtype="0" fill="hold" grpId="0" nodeType="clickEffect">
                                  <p:stCondLst>
                                    <p:cond delay="0"/>
                                  </p:stCondLst>
                                  <p:childTnLst>
                                    <p:animEffect transition="out" filter="fade">
                                      <p:cBhvr>
                                        <p:cTn id="370" dur="500" tmFilter="0, 0; .2, .5; .8, .5; 1, 0"/>
                                        <p:tgtEl>
                                          <p:spTgt spid="2265"/>
                                        </p:tgtEl>
                                      </p:cBhvr>
                                    </p:animEffect>
                                    <p:animScale>
                                      <p:cBhvr>
                                        <p:cTn id="371" dur="250" autoRev="1" fill="hold"/>
                                        <p:tgtEl>
                                          <p:spTgt spid="2265"/>
                                        </p:tgtEl>
                                      </p:cBhvr>
                                      <p:by x="105000" y="105000"/>
                                    </p:animScale>
                                  </p:childTnLst>
                                </p:cTn>
                              </p:par>
                            </p:childTnLst>
                          </p:cTn>
                        </p:par>
                        <p:par>
                          <p:cTn id="372" fill="hold" nodeType="afterGroup">
                            <p:stCondLst>
                              <p:cond delay="500"/>
                            </p:stCondLst>
                            <p:childTnLst>
                              <p:par>
                                <p:cTn id="373" presetID="3" presetClass="entr" presetSubtype="10" fill="hold" grpId="0" nodeType="afterEffect">
                                  <p:stCondLst>
                                    <p:cond delay="0"/>
                                  </p:stCondLst>
                                  <p:childTnLst>
                                    <p:set>
                                      <p:cBhvr>
                                        <p:cTn id="374" dur="1" fill="hold">
                                          <p:stCondLst>
                                            <p:cond delay="0"/>
                                          </p:stCondLst>
                                        </p:cTn>
                                        <p:tgtEl>
                                          <p:spTgt spid="2292">
                                            <p:txEl>
                                              <p:pRg st="0" end="0"/>
                                            </p:txEl>
                                          </p:spTgt>
                                        </p:tgtEl>
                                        <p:attrNameLst>
                                          <p:attrName>style.visibility</p:attrName>
                                        </p:attrNameLst>
                                      </p:cBhvr>
                                      <p:to>
                                        <p:strVal val="visible"/>
                                      </p:to>
                                    </p:set>
                                    <p:animEffect transition="in" filter="blinds(horizontal)">
                                      <p:cBhvr>
                                        <p:cTn id="375" dur="500"/>
                                        <p:tgtEl>
                                          <p:spTgt spid="2292">
                                            <p:txEl>
                                              <p:pRg st="0" end="0"/>
                                            </p:txEl>
                                          </p:spTgt>
                                        </p:tgtEl>
                                      </p:cBhvr>
                                    </p:animEffect>
                                  </p:childTnLst>
                                </p:cTn>
                              </p:par>
                            </p:childTnLst>
                          </p:cTn>
                        </p:par>
                      </p:childTnLst>
                    </p:cTn>
                  </p:par>
                </p:childTnLst>
              </p:cTn>
              <p:nextCondLst>
                <p:cond evt="onClick" delay="0">
                  <p:tgtEl>
                    <p:spTgt spid="2265"/>
                  </p:tgtEl>
                </p:cond>
              </p:nextCondLst>
            </p:seq>
            <p:seq concurrent="1" nextAc="seek">
              <p:cTn id="376" restart="whenNotActive" fill="hold" evtFilter="cancelBubble" nodeType="interactiveSeq">
                <p:stCondLst>
                  <p:cond evt="onClick" delay="0">
                    <p:tgtEl>
                      <p:spTgt spid="2266"/>
                    </p:tgtEl>
                  </p:cond>
                </p:stCondLst>
                <p:endSync evt="end" delay="0">
                  <p:rtn val="all"/>
                </p:endSync>
                <p:childTnLst>
                  <p:par>
                    <p:cTn id="377" fill="hold" nodeType="clickPar">
                      <p:stCondLst>
                        <p:cond delay="0"/>
                      </p:stCondLst>
                      <p:childTnLst>
                        <p:par>
                          <p:cTn id="378" fill="hold" nodeType="withGroup">
                            <p:stCondLst>
                              <p:cond delay="0"/>
                            </p:stCondLst>
                            <p:childTnLst>
                              <p:par>
                                <p:cTn id="379" presetID="26" presetClass="emph" presetSubtype="0" fill="hold" grpId="0" nodeType="clickEffect">
                                  <p:stCondLst>
                                    <p:cond delay="0"/>
                                  </p:stCondLst>
                                  <p:childTnLst>
                                    <p:animEffect transition="out" filter="fade">
                                      <p:cBhvr>
                                        <p:cTn id="380" dur="500" tmFilter="0, 0; .2, .5; .8, .5; 1, 0"/>
                                        <p:tgtEl>
                                          <p:spTgt spid="2266"/>
                                        </p:tgtEl>
                                      </p:cBhvr>
                                    </p:animEffect>
                                    <p:animScale>
                                      <p:cBhvr>
                                        <p:cTn id="381" dur="250" autoRev="1" fill="hold"/>
                                        <p:tgtEl>
                                          <p:spTgt spid="2266"/>
                                        </p:tgtEl>
                                      </p:cBhvr>
                                      <p:by x="105000" y="105000"/>
                                    </p:animScale>
                                  </p:childTnLst>
                                </p:cTn>
                              </p:par>
                            </p:childTnLst>
                          </p:cTn>
                        </p:par>
                        <p:par>
                          <p:cTn id="382" fill="hold" nodeType="afterGroup">
                            <p:stCondLst>
                              <p:cond delay="500"/>
                            </p:stCondLst>
                            <p:childTnLst>
                              <p:par>
                                <p:cTn id="383" presetID="3" presetClass="entr" presetSubtype="10" fill="hold" grpId="0" nodeType="afterEffect">
                                  <p:stCondLst>
                                    <p:cond delay="0"/>
                                  </p:stCondLst>
                                  <p:childTnLst>
                                    <p:set>
                                      <p:cBhvr>
                                        <p:cTn id="384" dur="1" fill="hold">
                                          <p:stCondLst>
                                            <p:cond delay="0"/>
                                          </p:stCondLst>
                                        </p:cTn>
                                        <p:tgtEl>
                                          <p:spTgt spid="2293">
                                            <p:txEl>
                                              <p:pRg st="0" end="0"/>
                                            </p:txEl>
                                          </p:spTgt>
                                        </p:tgtEl>
                                        <p:attrNameLst>
                                          <p:attrName>style.visibility</p:attrName>
                                        </p:attrNameLst>
                                      </p:cBhvr>
                                      <p:to>
                                        <p:strVal val="visible"/>
                                      </p:to>
                                    </p:set>
                                    <p:animEffect transition="in" filter="blinds(horizontal)">
                                      <p:cBhvr>
                                        <p:cTn id="385" dur="500"/>
                                        <p:tgtEl>
                                          <p:spTgt spid="2293">
                                            <p:txEl>
                                              <p:pRg st="0" end="0"/>
                                            </p:txEl>
                                          </p:spTgt>
                                        </p:tgtEl>
                                      </p:cBhvr>
                                    </p:animEffect>
                                  </p:childTnLst>
                                </p:cTn>
                              </p:par>
                            </p:childTnLst>
                          </p:cTn>
                        </p:par>
                      </p:childTnLst>
                    </p:cTn>
                  </p:par>
                </p:childTnLst>
              </p:cTn>
              <p:nextCondLst>
                <p:cond evt="onClick" delay="0">
                  <p:tgtEl>
                    <p:spTgt spid="2266"/>
                  </p:tgtEl>
                </p:cond>
              </p:nextCondLst>
            </p:seq>
            <p:seq concurrent="1" nextAc="seek">
              <p:cTn id="386" restart="whenNotActive" fill="hold" evtFilter="cancelBubble" nodeType="interactiveSeq">
                <p:stCondLst>
                  <p:cond evt="onClick" delay="0">
                    <p:tgtEl>
                      <p:spTgt spid="2267"/>
                    </p:tgtEl>
                  </p:cond>
                </p:stCondLst>
                <p:endSync evt="end" delay="0">
                  <p:rtn val="all"/>
                </p:endSync>
                <p:childTnLst>
                  <p:par>
                    <p:cTn id="387" fill="hold" nodeType="clickPar">
                      <p:stCondLst>
                        <p:cond delay="0"/>
                      </p:stCondLst>
                      <p:childTnLst>
                        <p:par>
                          <p:cTn id="388" fill="hold" nodeType="withGroup">
                            <p:stCondLst>
                              <p:cond delay="0"/>
                            </p:stCondLst>
                            <p:childTnLst>
                              <p:par>
                                <p:cTn id="389" presetID="26" presetClass="emph" presetSubtype="0" fill="hold" grpId="0" nodeType="clickEffect">
                                  <p:stCondLst>
                                    <p:cond delay="0"/>
                                  </p:stCondLst>
                                  <p:childTnLst>
                                    <p:animEffect transition="out" filter="fade">
                                      <p:cBhvr>
                                        <p:cTn id="390" dur="500" tmFilter="0, 0; .2, .5; .8, .5; 1, 0"/>
                                        <p:tgtEl>
                                          <p:spTgt spid="2267"/>
                                        </p:tgtEl>
                                      </p:cBhvr>
                                    </p:animEffect>
                                    <p:animScale>
                                      <p:cBhvr>
                                        <p:cTn id="391" dur="250" autoRev="1" fill="hold"/>
                                        <p:tgtEl>
                                          <p:spTgt spid="2267"/>
                                        </p:tgtEl>
                                      </p:cBhvr>
                                      <p:by x="105000" y="105000"/>
                                    </p:animScale>
                                  </p:childTnLst>
                                </p:cTn>
                              </p:par>
                            </p:childTnLst>
                          </p:cTn>
                        </p:par>
                        <p:par>
                          <p:cTn id="392" fill="hold" nodeType="afterGroup">
                            <p:stCondLst>
                              <p:cond delay="500"/>
                            </p:stCondLst>
                            <p:childTnLst>
                              <p:par>
                                <p:cTn id="393" presetID="3" presetClass="entr" presetSubtype="10" fill="hold" grpId="0" nodeType="afterEffect">
                                  <p:stCondLst>
                                    <p:cond delay="0"/>
                                  </p:stCondLst>
                                  <p:childTnLst>
                                    <p:set>
                                      <p:cBhvr>
                                        <p:cTn id="394" dur="1" fill="hold">
                                          <p:stCondLst>
                                            <p:cond delay="0"/>
                                          </p:stCondLst>
                                        </p:cTn>
                                        <p:tgtEl>
                                          <p:spTgt spid="2294">
                                            <p:txEl>
                                              <p:pRg st="0" end="0"/>
                                            </p:txEl>
                                          </p:spTgt>
                                        </p:tgtEl>
                                        <p:attrNameLst>
                                          <p:attrName>style.visibility</p:attrName>
                                        </p:attrNameLst>
                                      </p:cBhvr>
                                      <p:to>
                                        <p:strVal val="visible"/>
                                      </p:to>
                                    </p:set>
                                    <p:animEffect transition="in" filter="blinds(horizontal)">
                                      <p:cBhvr>
                                        <p:cTn id="395" dur="500"/>
                                        <p:tgtEl>
                                          <p:spTgt spid="2294">
                                            <p:txEl>
                                              <p:pRg st="0" end="0"/>
                                            </p:txEl>
                                          </p:spTgt>
                                        </p:tgtEl>
                                      </p:cBhvr>
                                    </p:animEffect>
                                  </p:childTnLst>
                                </p:cTn>
                              </p:par>
                            </p:childTnLst>
                          </p:cTn>
                        </p:par>
                      </p:childTnLst>
                    </p:cTn>
                  </p:par>
                </p:childTnLst>
              </p:cTn>
              <p:nextCondLst>
                <p:cond evt="onClick" delay="0">
                  <p:tgtEl>
                    <p:spTgt spid="2267"/>
                  </p:tgtEl>
                </p:cond>
              </p:nextCondLst>
            </p:seq>
            <p:seq concurrent="1" nextAc="seek">
              <p:cTn id="396" restart="whenNotActive" fill="hold" evtFilter="cancelBubble" nodeType="interactiveSeq">
                <p:stCondLst>
                  <p:cond evt="onClick" delay="0">
                    <p:tgtEl>
                      <p:spTgt spid="2268"/>
                    </p:tgtEl>
                  </p:cond>
                </p:stCondLst>
                <p:endSync evt="end" delay="0">
                  <p:rtn val="all"/>
                </p:endSync>
                <p:childTnLst>
                  <p:par>
                    <p:cTn id="397" fill="hold" nodeType="clickPar">
                      <p:stCondLst>
                        <p:cond delay="0"/>
                      </p:stCondLst>
                      <p:childTnLst>
                        <p:par>
                          <p:cTn id="398" fill="hold" nodeType="withGroup">
                            <p:stCondLst>
                              <p:cond delay="0"/>
                            </p:stCondLst>
                            <p:childTnLst>
                              <p:par>
                                <p:cTn id="399" presetID="26" presetClass="emph" presetSubtype="0" fill="hold" grpId="0" nodeType="clickEffect">
                                  <p:stCondLst>
                                    <p:cond delay="0"/>
                                  </p:stCondLst>
                                  <p:childTnLst>
                                    <p:animEffect transition="out" filter="fade">
                                      <p:cBhvr>
                                        <p:cTn id="400" dur="500" tmFilter="0, 0; .2, .5; .8, .5; 1, 0"/>
                                        <p:tgtEl>
                                          <p:spTgt spid="2268"/>
                                        </p:tgtEl>
                                      </p:cBhvr>
                                    </p:animEffect>
                                    <p:animScale>
                                      <p:cBhvr>
                                        <p:cTn id="401" dur="250" autoRev="1" fill="hold"/>
                                        <p:tgtEl>
                                          <p:spTgt spid="2268"/>
                                        </p:tgtEl>
                                      </p:cBhvr>
                                      <p:by x="105000" y="105000"/>
                                    </p:animScale>
                                  </p:childTnLst>
                                </p:cTn>
                              </p:par>
                            </p:childTnLst>
                          </p:cTn>
                        </p:par>
                        <p:par>
                          <p:cTn id="402" fill="hold" nodeType="afterGroup">
                            <p:stCondLst>
                              <p:cond delay="500"/>
                            </p:stCondLst>
                            <p:childTnLst>
                              <p:par>
                                <p:cTn id="403" presetID="3" presetClass="entr" presetSubtype="10" fill="hold" grpId="0" nodeType="afterEffect">
                                  <p:stCondLst>
                                    <p:cond delay="0"/>
                                  </p:stCondLst>
                                  <p:childTnLst>
                                    <p:set>
                                      <p:cBhvr>
                                        <p:cTn id="404" dur="1" fill="hold">
                                          <p:stCondLst>
                                            <p:cond delay="0"/>
                                          </p:stCondLst>
                                        </p:cTn>
                                        <p:tgtEl>
                                          <p:spTgt spid="2295">
                                            <p:txEl>
                                              <p:pRg st="0" end="0"/>
                                            </p:txEl>
                                          </p:spTgt>
                                        </p:tgtEl>
                                        <p:attrNameLst>
                                          <p:attrName>style.visibility</p:attrName>
                                        </p:attrNameLst>
                                      </p:cBhvr>
                                      <p:to>
                                        <p:strVal val="visible"/>
                                      </p:to>
                                    </p:set>
                                    <p:animEffect transition="in" filter="blinds(horizontal)">
                                      <p:cBhvr>
                                        <p:cTn id="405" dur="500"/>
                                        <p:tgtEl>
                                          <p:spTgt spid="2295">
                                            <p:txEl>
                                              <p:pRg st="0" end="0"/>
                                            </p:txEl>
                                          </p:spTgt>
                                        </p:tgtEl>
                                      </p:cBhvr>
                                    </p:animEffect>
                                  </p:childTnLst>
                                </p:cTn>
                              </p:par>
                            </p:childTnLst>
                          </p:cTn>
                        </p:par>
                      </p:childTnLst>
                    </p:cTn>
                  </p:par>
                </p:childTnLst>
              </p:cTn>
              <p:nextCondLst>
                <p:cond evt="onClick" delay="0">
                  <p:tgtEl>
                    <p:spTgt spid="2268"/>
                  </p:tgtEl>
                </p:cond>
              </p:nextCondLst>
            </p:seq>
            <p:seq concurrent="1" nextAc="seek">
              <p:cTn id="406" restart="whenNotActive" fill="hold" evtFilter="cancelBubble" nodeType="interactiveSeq">
                <p:stCondLst>
                  <p:cond evt="onClick" delay="0">
                    <p:tgtEl>
                      <p:spTgt spid="2269"/>
                    </p:tgtEl>
                  </p:cond>
                </p:stCondLst>
                <p:endSync evt="end" delay="0">
                  <p:rtn val="all"/>
                </p:endSync>
                <p:childTnLst>
                  <p:par>
                    <p:cTn id="407" fill="hold" nodeType="clickPar">
                      <p:stCondLst>
                        <p:cond delay="0"/>
                      </p:stCondLst>
                      <p:childTnLst>
                        <p:par>
                          <p:cTn id="408" fill="hold" nodeType="withGroup">
                            <p:stCondLst>
                              <p:cond delay="0"/>
                            </p:stCondLst>
                            <p:childTnLst>
                              <p:par>
                                <p:cTn id="409" presetID="26" presetClass="emph" presetSubtype="0" fill="hold" grpId="0" nodeType="clickEffect">
                                  <p:stCondLst>
                                    <p:cond delay="0"/>
                                  </p:stCondLst>
                                  <p:childTnLst>
                                    <p:animEffect transition="out" filter="fade">
                                      <p:cBhvr>
                                        <p:cTn id="410" dur="500" tmFilter="0, 0; .2, .5; .8, .5; 1, 0"/>
                                        <p:tgtEl>
                                          <p:spTgt spid="2269"/>
                                        </p:tgtEl>
                                      </p:cBhvr>
                                    </p:animEffect>
                                    <p:animScale>
                                      <p:cBhvr>
                                        <p:cTn id="411" dur="250" autoRev="1" fill="hold"/>
                                        <p:tgtEl>
                                          <p:spTgt spid="2269"/>
                                        </p:tgtEl>
                                      </p:cBhvr>
                                      <p:by x="105000" y="105000"/>
                                    </p:animScale>
                                  </p:childTnLst>
                                </p:cTn>
                              </p:par>
                            </p:childTnLst>
                          </p:cTn>
                        </p:par>
                        <p:par>
                          <p:cTn id="412" fill="hold" nodeType="afterGroup">
                            <p:stCondLst>
                              <p:cond delay="500"/>
                            </p:stCondLst>
                            <p:childTnLst>
                              <p:par>
                                <p:cTn id="413" presetID="3" presetClass="entr" presetSubtype="10" fill="hold" grpId="0" nodeType="afterEffect">
                                  <p:stCondLst>
                                    <p:cond delay="0"/>
                                  </p:stCondLst>
                                  <p:childTnLst>
                                    <p:set>
                                      <p:cBhvr>
                                        <p:cTn id="414" dur="1" fill="hold">
                                          <p:stCondLst>
                                            <p:cond delay="0"/>
                                          </p:stCondLst>
                                        </p:cTn>
                                        <p:tgtEl>
                                          <p:spTgt spid="2296">
                                            <p:txEl>
                                              <p:pRg st="0" end="0"/>
                                            </p:txEl>
                                          </p:spTgt>
                                        </p:tgtEl>
                                        <p:attrNameLst>
                                          <p:attrName>style.visibility</p:attrName>
                                        </p:attrNameLst>
                                      </p:cBhvr>
                                      <p:to>
                                        <p:strVal val="visible"/>
                                      </p:to>
                                    </p:set>
                                    <p:animEffect transition="in" filter="blinds(horizontal)">
                                      <p:cBhvr>
                                        <p:cTn id="415" dur="500"/>
                                        <p:tgtEl>
                                          <p:spTgt spid="2296">
                                            <p:txEl>
                                              <p:pRg st="0" end="0"/>
                                            </p:txEl>
                                          </p:spTgt>
                                        </p:tgtEl>
                                      </p:cBhvr>
                                    </p:animEffect>
                                  </p:childTnLst>
                                </p:cTn>
                              </p:par>
                            </p:childTnLst>
                          </p:cTn>
                        </p:par>
                      </p:childTnLst>
                    </p:cTn>
                  </p:par>
                </p:childTnLst>
              </p:cTn>
              <p:nextCondLst>
                <p:cond evt="onClick" delay="0">
                  <p:tgtEl>
                    <p:spTgt spid="2269"/>
                  </p:tgtEl>
                </p:cond>
              </p:nextCondLst>
            </p:seq>
            <p:seq concurrent="1" nextAc="seek">
              <p:cTn id="416" restart="whenNotActive" fill="hold" evtFilter="cancelBubble" nodeType="interactiveSeq">
                <p:stCondLst>
                  <p:cond evt="onClick" delay="0">
                    <p:tgtEl>
                      <p:spTgt spid="2270"/>
                    </p:tgtEl>
                  </p:cond>
                </p:stCondLst>
                <p:endSync evt="end" delay="0">
                  <p:rtn val="all"/>
                </p:endSync>
                <p:childTnLst>
                  <p:par>
                    <p:cTn id="417" fill="hold" nodeType="clickPar">
                      <p:stCondLst>
                        <p:cond delay="0"/>
                      </p:stCondLst>
                      <p:childTnLst>
                        <p:par>
                          <p:cTn id="418" fill="hold" nodeType="withGroup">
                            <p:stCondLst>
                              <p:cond delay="0"/>
                            </p:stCondLst>
                            <p:childTnLst>
                              <p:par>
                                <p:cTn id="419" presetID="26" presetClass="emph" presetSubtype="0" fill="hold" grpId="0" nodeType="clickEffect">
                                  <p:stCondLst>
                                    <p:cond delay="0"/>
                                  </p:stCondLst>
                                  <p:childTnLst>
                                    <p:animEffect transition="out" filter="fade">
                                      <p:cBhvr>
                                        <p:cTn id="420" dur="500" tmFilter="0, 0; .2, .5; .8, .5; 1, 0"/>
                                        <p:tgtEl>
                                          <p:spTgt spid="2270"/>
                                        </p:tgtEl>
                                      </p:cBhvr>
                                    </p:animEffect>
                                    <p:animScale>
                                      <p:cBhvr>
                                        <p:cTn id="421" dur="250" autoRev="1" fill="hold"/>
                                        <p:tgtEl>
                                          <p:spTgt spid="2270"/>
                                        </p:tgtEl>
                                      </p:cBhvr>
                                      <p:by x="105000" y="105000"/>
                                    </p:animScale>
                                  </p:childTnLst>
                                </p:cTn>
                              </p:par>
                            </p:childTnLst>
                          </p:cTn>
                        </p:par>
                        <p:par>
                          <p:cTn id="422" fill="hold" nodeType="afterGroup">
                            <p:stCondLst>
                              <p:cond delay="500"/>
                            </p:stCondLst>
                            <p:childTnLst>
                              <p:par>
                                <p:cTn id="423" presetID="3" presetClass="entr" presetSubtype="10" fill="hold" grpId="0" nodeType="afterEffect">
                                  <p:stCondLst>
                                    <p:cond delay="0"/>
                                  </p:stCondLst>
                                  <p:childTnLst>
                                    <p:set>
                                      <p:cBhvr>
                                        <p:cTn id="424" dur="1" fill="hold">
                                          <p:stCondLst>
                                            <p:cond delay="0"/>
                                          </p:stCondLst>
                                        </p:cTn>
                                        <p:tgtEl>
                                          <p:spTgt spid="2297">
                                            <p:txEl>
                                              <p:pRg st="0" end="0"/>
                                            </p:txEl>
                                          </p:spTgt>
                                        </p:tgtEl>
                                        <p:attrNameLst>
                                          <p:attrName>style.visibility</p:attrName>
                                        </p:attrNameLst>
                                      </p:cBhvr>
                                      <p:to>
                                        <p:strVal val="visible"/>
                                      </p:to>
                                    </p:set>
                                    <p:animEffect transition="in" filter="blinds(horizontal)">
                                      <p:cBhvr>
                                        <p:cTn id="425" dur="500"/>
                                        <p:tgtEl>
                                          <p:spTgt spid="2297">
                                            <p:txEl>
                                              <p:pRg st="0" end="0"/>
                                            </p:txEl>
                                          </p:spTgt>
                                        </p:tgtEl>
                                      </p:cBhvr>
                                    </p:animEffect>
                                  </p:childTnLst>
                                </p:cTn>
                              </p:par>
                            </p:childTnLst>
                          </p:cTn>
                        </p:par>
                      </p:childTnLst>
                    </p:cTn>
                  </p:par>
                </p:childTnLst>
              </p:cTn>
              <p:nextCondLst>
                <p:cond evt="onClick" delay="0">
                  <p:tgtEl>
                    <p:spTgt spid="2270"/>
                  </p:tgtEl>
                </p:cond>
              </p:nextCondLst>
            </p:seq>
            <p:seq concurrent="1" nextAc="seek">
              <p:cTn id="426" restart="whenNotActive" fill="hold" evtFilter="cancelBubble" nodeType="interactiveSeq">
                <p:stCondLst>
                  <p:cond evt="onClick" delay="0">
                    <p:tgtEl>
                      <p:spTgt spid="2271"/>
                    </p:tgtEl>
                  </p:cond>
                </p:stCondLst>
                <p:endSync evt="end" delay="0">
                  <p:rtn val="all"/>
                </p:endSync>
                <p:childTnLst>
                  <p:par>
                    <p:cTn id="427" fill="hold" nodeType="clickPar">
                      <p:stCondLst>
                        <p:cond delay="0"/>
                      </p:stCondLst>
                      <p:childTnLst>
                        <p:par>
                          <p:cTn id="428" fill="hold" nodeType="withGroup">
                            <p:stCondLst>
                              <p:cond delay="0"/>
                            </p:stCondLst>
                            <p:childTnLst>
                              <p:par>
                                <p:cTn id="429" presetID="26" presetClass="emph" presetSubtype="0" fill="hold" grpId="0" nodeType="clickEffect">
                                  <p:stCondLst>
                                    <p:cond delay="0"/>
                                  </p:stCondLst>
                                  <p:childTnLst>
                                    <p:animEffect transition="out" filter="fade">
                                      <p:cBhvr>
                                        <p:cTn id="430" dur="500" tmFilter="0, 0; .2, .5; .8, .5; 1, 0"/>
                                        <p:tgtEl>
                                          <p:spTgt spid="2271"/>
                                        </p:tgtEl>
                                      </p:cBhvr>
                                    </p:animEffect>
                                    <p:animScale>
                                      <p:cBhvr>
                                        <p:cTn id="431" dur="250" autoRev="1" fill="hold"/>
                                        <p:tgtEl>
                                          <p:spTgt spid="2271"/>
                                        </p:tgtEl>
                                      </p:cBhvr>
                                      <p:by x="105000" y="105000"/>
                                    </p:animScale>
                                  </p:childTnLst>
                                </p:cTn>
                              </p:par>
                            </p:childTnLst>
                          </p:cTn>
                        </p:par>
                        <p:par>
                          <p:cTn id="432" fill="hold" nodeType="afterGroup">
                            <p:stCondLst>
                              <p:cond delay="500"/>
                            </p:stCondLst>
                            <p:childTnLst>
                              <p:par>
                                <p:cTn id="433" presetID="3" presetClass="entr" presetSubtype="10" fill="hold" grpId="0" nodeType="afterEffect">
                                  <p:stCondLst>
                                    <p:cond delay="0"/>
                                  </p:stCondLst>
                                  <p:childTnLst>
                                    <p:set>
                                      <p:cBhvr>
                                        <p:cTn id="434" dur="1" fill="hold">
                                          <p:stCondLst>
                                            <p:cond delay="0"/>
                                          </p:stCondLst>
                                        </p:cTn>
                                        <p:tgtEl>
                                          <p:spTgt spid="2298">
                                            <p:txEl>
                                              <p:pRg st="0" end="0"/>
                                            </p:txEl>
                                          </p:spTgt>
                                        </p:tgtEl>
                                        <p:attrNameLst>
                                          <p:attrName>style.visibility</p:attrName>
                                        </p:attrNameLst>
                                      </p:cBhvr>
                                      <p:to>
                                        <p:strVal val="visible"/>
                                      </p:to>
                                    </p:set>
                                    <p:animEffect transition="in" filter="blinds(horizontal)">
                                      <p:cBhvr>
                                        <p:cTn id="435" dur="500"/>
                                        <p:tgtEl>
                                          <p:spTgt spid="2298">
                                            <p:txEl>
                                              <p:pRg st="0" end="0"/>
                                            </p:txEl>
                                          </p:spTgt>
                                        </p:tgtEl>
                                      </p:cBhvr>
                                    </p:animEffect>
                                  </p:childTnLst>
                                </p:cTn>
                              </p:par>
                            </p:childTnLst>
                          </p:cTn>
                        </p:par>
                      </p:childTnLst>
                    </p:cTn>
                  </p:par>
                </p:childTnLst>
              </p:cTn>
              <p:nextCondLst>
                <p:cond evt="onClick" delay="0">
                  <p:tgtEl>
                    <p:spTgt spid="2271"/>
                  </p:tgtEl>
                </p:cond>
              </p:nextCondLst>
            </p:seq>
            <p:seq concurrent="1" nextAc="seek">
              <p:cTn id="436" restart="whenNotActive" fill="hold" evtFilter="cancelBubble" nodeType="interactiveSeq">
                <p:stCondLst>
                  <p:cond evt="onClick" delay="0">
                    <p:tgtEl>
                      <p:spTgt spid="2272"/>
                    </p:tgtEl>
                  </p:cond>
                </p:stCondLst>
                <p:endSync evt="end" delay="0">
                  <p:rtn val="all"/>
                </p:endSync>
                <p:childTnLst>
                  <p:par>
                    <p:cTn id="437" fill="hold" nodeType="clickPar">
                      <p:stCondLst>
                        <p:cond delay="0"/>
                      </p:stCondLst>
                      <p:childTnLst>
                        <p:par>
                          <p:cTn id="438" fill="hold" nodeType="withGroup">
                            <p:stCondLst>
                              <p:cond delay="0"/>
                            </p:stCondLst>
                            <p:childTnLst>
                              <p:par>
                                <p:cTn id="439" presetID="26" presetClass="emph" presetSubtype="0" fill="hold" grpId="0" nodeType="clickEffect">
                                  <p:stCondLst>
                                    <p:cond delay="0"/>
                                  </p:stCondLst>
                                  <p:childTnLst>
                                    <p:animEffect transition="out" filter="fade">
                                      <p:cBhvr>
                                        <p:cTn id="440" dur="500" tmFilter="0, 0; .2, .5; .8, .5; 1, 0"/>
                                        <p:tgtEl>
                                          <p:spTgt spid="2272"/>
                                        </p:tgtEl>
                                      </p:cBhvr>
                                    </p:animEffect>
                                    <p:animScale>
                                      <p:cBhvr>
                                        <p:cTn id="441" dur="250" autoRev="1" fill="hold"/>
                                        <p:tgtEl>
                                          <p:spTgt spid="2272"/>
                                        </p:tgtEl>
                                      </p:cBhvr>
                                      <p:by x="105000" y="105000"/>
                                    </p:animScale>
                                  </p:childTnLst>
                                </p:cTn>
                              </p:par>
                            </p:childTnLst>
                          </p:cTn>
                        </p:par>
                        <p:par>
                          <p:cTn id="442" fill="hold" nodeType="afterGroup">
                            <p:stCondLst>
                              <p:cond delay="500"/>
                            </p:stCondLst>
                            <p:childTnLst>
                              <p:par>
                                <p:cTn id="443" presetID="3" presetClass="entr" presetSubtype="10" fill="hold" grpId="0" nodeType="afterEffect">
                                  <p:stCondLst>
                                    <p:cond delay="0"/>
                                  </p:stCondLst>
                                  <p:childTnLst>
                                    <p:set>
                                      <p:cBhvr>
                                        <p:cTn id="444" dur="1" fill="hold">
                                          <p:stCondLst>
                                            <p:cond delay="0"/>
                                          </p:stCondLst>
                                        </p:cTn>
                                        <p:tgtEl>
                                          <p:spTgt spid="2299">
                                            <p:txEl>
                                              <p:pRg st="0" end="0"/>
                                            </p:txEl>
                                          </p:spTgt>
                                        </p:tgtEl>
                                        <p:attrNameLst>
                                          <p:attrName>style.visibility</p:attrName>
                                        </p:attrNameLst>
                                      </p:cBhvr>
                                      <p:to>
                                        <p:strVal val="visible"/>
                                      </p:to>
                                    </p:set>
                                    <p:animEffect transition="in" filter="blinds(horizontal)">
                                      <p:cBhvr>
                                        <p:cTn id="445" dur="500"/>
                                        <p:tgtEl>
                                          <p:spTgt spid="2299">
                                            <p:txEl>
                                              <p:pRg st="0" end="0"/>
                                            </p:txEl>
                                          </p:spTgt>
                                        </p:tgtEl>
                                      </p:cBhvr>
                                    </p:animEffect>
                                  </p:childTnLst>
                                </p:cTn>
                              </p:par>
                            </p:childTnLst>
                          </p:cTn>
                        </p:par>
                      </p:childTnLst>
                    </p:cTn>
                  </p:par>
                </p:childTnLst>
              </p:cTn>
              <p:nextCondLst>
                <p:cond evt="onClick" delay="0">
                  <p:tgtEl>
                    <p:spTgt spid="2272"/>
                  </p:tgtEl>
                </p:cond>
              </p:nextCondLst>
            </p:seq>
            <p:seq concurrent="1" nextAc="seek">
              <p:cTn id="446" restart="whenNotActive" fill="hold" evtFilter="cancelBubble" nodeType="interactiveSeq">
                <p:stCondLst>
                  <p:cond evt="onClick" delay="0">
                    <p:tgtEl>
                      <p:spTgt spid="2273"/>
                    </p:tgtEl>
                  </p:cond>
                </p:stCondLst>
                <p:endSync evt="end" delay="0">
                  <p:rtn val="all"/>
                </p:endSync>
                <p:childTnLst>
                  <p:par>
                    <p:cTn id="447" fill="hold" nodeType="clickPar">
                      <p:stCondLst>
                        <p:cond delay="0"/>
                      </p:stCondLst>
                      <p:childTnLst>
                        <p:par>
                          <p:cTn id="448" fill="hold" nodeType="withGroup">
                            <p:stCondLst>
                              <p:cond delay="0"/>
                            </p:stCondLst>
                            <p:childTnLst>
                              <p:par>
                                <p:cTn id="449" presetID="26" presetClass="emph" presetSubtype="0" fill="hold" grpId="0" nodeType="clickEffect">
                                  <p:stCondLst>
                                    <p:cond delay="0"/>
                                  </p:stCondLst>
                                  <p:childTnLst>
                                    <p:animEffect transition="out" filter="fade">
                                      <p:cBhvr>
                                        <p:cTn id="450" dur="500" tmFilter="0, 0; .2, .5; .8, .5; 1, 0"/>
                                        <p:tgtEl>
                                          <p:spTgt spid="2273"/>
                                        </p:tgtEl>
                                      </p:cBhvr>
                                    </p:animEffect>
                                    <p:animScale>
                                      <p:cBhvr>
                                        <p:cTn id="451" dur="250" autoRev="1" fill="hold"/>
                                        <p:tgtEl>
                                          <p:spTgt spid="2273"/>
                                        </p:tgtEl>
                                      </p:cBhvr>
                                      <p:by x="105000" y="105000"/>
                                    </p:animScale>
                                  </p:childTnLst>
                                </p:cTn>
                              </p:par>
                            </p:childTnLst>
                          </p:cTn>
                        </p:par>
                        <p:par>
                          <p:cTn id="452" fill="hold" nodeType="afterGroup">
                            <p:stCondLst>
                              <p:cond delay="500"/>
                            </p:stCondLst>
                            <p:childTnLst>
                              <p:par>
                                <p:cTn id="453" presetID="3" presetClass="entr" presetSubtype="10" fill="hold" grpId="0" nodeType="afterEffect">
                                  <p:stCondLst>
                                    <p:cond delay="0"/>
                                  </p:stCondLst>
                                  <p:childTnLst>
                                    <p:set>
                                      <p:cBhvr>
                                        <p:cTn id="454" dur="1" fill="hold">
                                          <p:stCondLst>
                                            <p:cond delay="0"/>
                                          </p:stCondLst>
                                        </p:cTn>
                                        <p:tgtEl>
                                          <p:spTgt spid="2300">
                                            <p:txEl>
                                              <p:pRg st="0" end="0"/>
                                            </p:txEl>
                                          </p:spTgt>
                                        </p:tgtEl>
                                        <p:attrNameLst>
                                          <p:attrName>style.visibility</p:attrName>
                                        </p:attrNameLst>
                                      </p:cBhvr>
                                      <p:to>
                                        <p:strVal val="visible"/>
                                      </p:to>
                                    </p:set>
                                    <p:animEffect transition="in" filter="blinds(horizontal)">
                                      <p:cBhvr>
                                        <p:cTn id="455" dur="500"/>
                                        <p:tgtEl>
                                          <p:spTgt spid="2300">
                                            <p:txEl>
                                              <p:pRg st="0" end="0"/>
                                            </p:txEl>
                                          </p:spTgt>
                                        </p:tgtEl>
                                      </p:cBhvr>
                                    </p:animEffect>
                                  </p:childTnLst>
                                </p:cTn>
                              </p:par>
                            </p:childTnLst>
                          </p:cTn>
                        </p:par>
                      </p:childTnLst>
                    </p:cTn>
                  </p:par>
                </p:childTnLst>
              </p:cTn>
              <p:nextCondLst>
                <p:cond evt="onClick" delay="0">
                  <p:tgtEl>
                    <p:spTgt spid="2273"/>
                  </p:tgtEl>
                </p:cond>
              </p:nextCondLst>
            </p:seq>
            <p:seq concurrent="1" nextAc="seek">
              <p:cTn id="456" restart="whenNotActive" fill="hold" evtFilter="cancelBubble" nodeType="interactiveSeq">
                <p:stCondLst>
                  <p:cond evt="onClick" delay="0">
                    <p:tgtEl>
                      <p:spTgt spid="2274"/>
                    </p:tgtEl>
                  </p:cond>
                </p:stCondLst>
                <p:endSync evt="end" delay="0">
                  <p:rtn val="all"/>
                </p:endSync>
                <p:childTnLst>
                  <p:par>
                    <p:cTn id="457" fill="hold" nodeType="clickPar">
                      <p:stCondLst>
                        <p:cond delay="0"/>
                      </p:stCondLst>
                      <p:childTnLst>
                        <p:par>
                          <p:cTn id="458" fill="hold" nodeType="withGroup">
                            <p:stCondLst>
                              <p:cond delay="0"/>
                            </p:stCondLst>
                            <p:childTnLst>
                              <p:par>
                                <p:cTn id="459" presetID="26" presetClass="emph" presetSubtype="0" fill="hold" grpId="0" nodeType="clickEffect">
                                  <p:stCondLst>
                                    <p:cond delay="0"/>
                                  </p:stCondLst>
                                  <p:childTnLst>
                                    <p:animEffect transition="out" filter="fade">
                                      <p:cBhvr>
                                        <p:cTn id="460" dur="500" tmFilter="0, 0; .2, .5; .8, .5; 1, 0"/>
                                        <p:tgtEl>
                                          <p:spTgt spid="2274"/>
                                        </p:tgtEl>
                                      </p:cBhvr>
                                    </p:animEffect>
                                    <p:animScale>
                                      <p:cBhvr>
                                        <p:cTn id="461" dur="250" autoRev="1" fill="hold"/>
                                        <p:tgtEl>
                                          <p:spTgt spid="2274"/>
                                        </p:tgtEl>
                                      </p:cBhvr>
                                      <p:by x="105000" y="105000"/>
                                    </p:animScale>
                                  </p:childTnLst>
                                </p:cTn>
                              </p:par>
                            </p:childTnLst>
                          </p:cTn>
                        </p:par>
                        <p:par>
                          <p:cTn id="462" fill="hold" nodeType="afterGroup">
                            <p:stCondLst>
                              <p:cond delay="500"/>
                            </p:stCondLst>
                            <p:childTnLst>
                              <p:par>
                                <p:cTn id="463" presetID="3" presetClass="entr" presetSubtype="10" fill="hold" grpId="0" nodeType="afterEffect">
                                  <p:stCondLst>
                                    <p:cond delay="0"/>
                                  </p:stCondLst>
                                  <p:childTnLst>
                                    <p:set>
                                      <p:cBhvr>
                                        <p:cTn id="464" dur="1" fill="hold">
                                          <p:stCondLst>
                                            <p:cond delay="0"/>
                                          </p:stCondLst>
                                        </p:cTn>
                                        <p:tgtEl>
                                          <p:spTgt spid="2301">
                                            <p:txEl>
                                              <p:pRg st="0" end="0"/>
                                            </p:txEl>
                                          </p:spTgt>
                                        </p:tgtEl>
                                        <p:attrNameLst>
                                          <p:attrName>style.visibility</p:attrName>
                                        </p:attrNameLst>
                                      </p:cBhvr>
                                      <p:to>
                                        <p:strVal val="visible"/>
                                      </p:to>
                                    </p:set>
                                    <p:animEffect transition="in" filter="blinds(horizontal)">
                                      <p:cBhvr>
                                        <p:cTn id="465" dur="500"/>
                                        <p:tgtEl>
                                          <p:spTgt spid="2301">
                                            <p:txEl>
                                              <p:pRg st="0" end="0"/>
                                            </p:txEl>
                                          </p:spTgt>
                                        </p:tgtEl>
                                      </p:cBhvr>
                                    </p:animEffect>
                                  </p:childTnLst>
                                </p:cTn>
                              </p:par>
                            </p:childTnLst>
                          </p:cTn>
                        </p:par>
                      </p:childTnLst>
                    </p:cTn>
                  </p:par>
                </p:childTnLst>
              </p:cTn>
              <p:nextCondLst>
                <p:cond evt="onClick" delay="0">
                  <p:tgtEl>
                    <p:spTgt spid="2274"/>
                  </p:tgtEl>
                </p:cond>
              </p:nextCondLst>
            </p:seq>
            <p:seq concurrent="1" nextAc="seek">
              <p:cTn id="466" restart="whenNotActive" fill="hold" evtFilter="cancelBubble" nodeType="interactiveSeq">
                <p:stCondLst>
                  <p:cond evt="onClick" delay="0">
                    <p:tgtEl>
                      <p:spTgt spid="2283"/>
                    </p:tgtEl>
                  </p:cond>
                </p:stCondLst>
                <p:endSync evt="end" delay="0">
                  <p:rtn val="all"/>
                </p:endSync>
                <p:childTnLst>
                  <p:par>
                    <p:cTn id="467" fill="hold" nodeType="clickPar">
                      <p:stCondLst>
                        <p:cond delay="0"/>
                      </p:stCondLst>
                      <p:childTnLst>
                        <p:par>
                          <p:cTn id="468" fill="hold" nodeType="withGroup">
                            <p:stCondLst>
                              <p:cond delay="0"/>
                            </p:stCondLst>
                            <p:childTnLst>
                              <p:par>
                                <p:cTn id="469" presetID="26" presetClass="emph" presetSubtype="0" fill="hold" grpId="0" nodeType="clickEffect">
                                  <p:stCondLst>
                                    <p:cond delay="0"/>
                                  </p:stCondLst>
                                  <p:childTnLst>
                                    <p:animEffect transition="out" filter="fade">
                                      <p:cBhvr>
                                        <p:cTn id="470" dur="500" tmFilter="0, 0; .2, .5; .8, .5; 1, 0"/>
                                        <p:tgtEl>
                                          <p:spTgt spid="2283"/>
                                        </p:tgtEl>
                                      </p:cBhvr>
                                    </p:animEffect>
                                    <p:animScale>
                                      <p:cBhvr>
                                        <p:cTn id="471" dur="250" autoRev="1" fill="hold"/>
                                        <p:tgtEl>
                                          <p:spTgt spid="2283"/>
                                        </p:tgtEl>
                                      </p:cBhvr>
                                      <p:by x="105000" y="105000"/>
                                    </p:animScale>
                                  </p:childTnLst>
                                </p:cTn>
                              </p:par>
                            </p:childTnLst>
                          </p:cTn>
                        </p:par>
                        <p:par>
                          <p:cTn id="472" fill="hold" nodeType="afterGroup">
                            <p:stCondLst>
                              <p:cond delay="500"/>
                            </p:stCondLst>
                            <p:childTnLst>
                              <p:par>
                                <p:cTn id="473" presetID="3" presetClass="entr" presetSubtype="10" fill="hold" nodeType="afterEffect">
                                  <p:stCondLst>
                                    <p:cond delay="0"/>
                                  </p:stCondLst>
                                  <p:childTnLst>
                                    <p:set>
                                      <p:cBhvr>
                                        <p:cTn id="474" dur="1" fill="hold">
                                          <p:stCondLst>
                                            <p:cond delay="0"/>
                                          </p:stCondLst>
                                        </p:cTn>
                                        <p:tgtEl>
                                          <p:spTgt spid="22"/>
                                        </p:tgtEl>
                                        <p:attrNameLst>
                                          <p:attrName>style.visibility</p:attrName>
                                        </p:attrNameLst>
                                      </p:cBhvr>
                                      <p:to>
                                        <p:strVal val="visible"/>
                                      </p:to>
                                    </p:set>
                                    <p:animEffect transition="in" filter="blinds(horizontal)">
                                      <p:cBhvr>
                                        <p:cTn id="475" dur="500"/>
                                        <p:tgtEl>
                                          <p:spTgt spid="22"/>
                                        </p:tgtEl>
                                      </p:cBhvr>
                                    </p:animEffect>
                                  </p:childTnLst>
                                </p:cTn>
                              </p:par>
                            </p:childTnLst>
                          </p:cTn>
                        </p:par>
                      </p:childTnLst>
                    </p:cTn>
                  </p:par>
                </p:childTnLst>
              </p:cTn>
              <p:nextCondLst>
                <p:cond evt="onClick" delay="0">
                  <p:tgtEl>
                    <p:spTgt spid="2283"/>
                  </p:tgtEl>
                </p:cond>
              </p:nextCondLst>
            </p:seq>
            <p:seq concurrent="1" nextAc="seek">
              <p:cTn id="476" restart="whenNotActive" fill="hold" evtFilter="cancelBubble" nodeType="interactiveSeq">
                <p:stCondLst>
                  <p:cond evt="onClick" delay="0">
                    <p:tgtEl>
                      <p:spTgt spid="2324"/>
                    </p:tgtEl>
                  </p:cond>
                </p:stCondLst>
                <p:endSync evt="end" delay="0">
                  <p:rtn val="all"/>
                </p:endSync>
                <p:childTnLst>
                  <p:par>
                    <p:cTn id="477" fill="hold" nodeType="clickPar">
                      <p:stCondLst>
                        <p:cond delay="0"/>
                      </p:stCondLst>
                      <p:childTnLst>
                        <p:par>
                          <p:cTn id="478" fill="hold" nodeType="withGroup">
                            <p:stCondLst>
                              <p:cond delay="0"/>
                            </p:stCondLst>
                            <p:childTnLst>
                              <p:par>
                                <p:cTn id="479" presetID="26" presetClass="emph" presetSubtype="0" fill="hold" grpId="0" nodeType="clickEffect">
                                  <p:stCondLst>
                                    <p:cond delay="0"/>
                                  </p:stCondLst>
                                  <p:childTnLst>
                                    <p:animEffect transition="out" filter="fade">
                                      <p:cBhvr>
                                        <p:cTn id="480" dur="500" tmFilter="0, 0; .2, .5; .8, .5; 1, 0"/>
                                        <p:tgtEl>
                                          <p:spTgt spid="2324"/>
                                        </p:tgtEl>
                                      </p:cBhvr>
                                    </p:animEffect>
                                    <p:animScale>
                                      <p:cBhvr>
                                        <p:cTn id="481" dur="250" autoRev="1" fill="hold"/>
                                        <p:tgtEl>
                                          <p:spTgt spid="2324"/>
                                        </p:tgtEl>
                                      </p:cBhvr>
                                      <p:by x="105000" y="105000"/>
                                    </p:animScale>
                                  </p:childTnLst>
                                </p:cTn>
                              </p:par>
                            </p:childTnLst>
                          </p:cTn>
                        </p:par>
                        <p:par>
                          <p:cTn id="482" fill="hold" nodeType="afterGroup">
                            <p:stCondLst>
                              <p:cond delay="500"/>
                            </p:stCondLst>
                            <p:childTnLst>
                              <p:par>
                                <p:cTn id="483" presetID="3" presetClass="exit" presetSubtype="10" fill="hold" grpId="0" nodeType="afterEffect">
                                  <p:stCondLst>
                                    <p:cond delay="1000"/>
                                  </p:stCondLst>
                                  <p:childTnLst>
                                    <p:animEffect transition="out" filter="blinds(horizontal)">
                                      <p:cBhvr>
                                        <p:cTn id="484" dur="500"/>
                                        <p:tgtEl>
                                          <p:spTgt spid="2338"/>
                                        </p:tgtEl>
                                      </p:cBhvr>
                                    </p:animEffect>
                                    <p:set>
                                      <p:cBhvr>
                                        <p:cTn id="485" dur="1" fill="hold">
                                          <p:stCondLst>
                                            <p:cond delay="499"/>
                                          </p:stCondLst>
                                        </p:cTn>
                                        <p:tgtEl>
                                          <p:spTgt spid="2338"/>
                                        </p:tgtEl>
                                        <p:attrNameLst>
                                          <p:attrName>style.visibility</p:attrName>
                                        </p:attrNameLst>
                                      </p:cBhvr>
                                      <p:to>
                                        <p:strVal val="hidden"/>
                                      </p:to>
                                    </p:set>
                                  </p:childTnLst>
                                  <p:subTnLst>
                                    <p:audio>
                                      <p:cMediaNode>
                                        <p:cTn display="0" masterRel="sameClick">
                                          <p:stCondLst>
                                            <p:cond evt="begin" delay="0">
                                              <p:tn val="483"/>
                                            </p:cond>
                                          </p:stCondLst>
                                          <p:endCondLst>
                                            <p:cond evt="onStopAudio" delay="0">
                                              <p:tgtEl>
                                                <p:sldTgt/>
                                              </p:tgtEl>
                                            </p:cond>
                                          </p:endCondLst>
                                        </p:cTn>
                                        <p:tgtEl>
                                          <p:sndTgt r:embed="rId2" name="click.wav" builtIn="1"/>
                                        </p:tgtEl>
                                      </p:cMediaNode>
                                    </p:audio>
                                  </p:subTnLst>
                                </p:cTn>
                              </p:par>
                            </p:childTnLst>
                          </p:cTn>
                        </p:par>
                        <p:par>
                          <p:cTn id="486" fill="hold" nodeType="afterGroup">
                            <p:stCondLst>
                              <p:cond delay="2000"/>
                            </p:stCondLst>
                            <p:childTnLst>
                              <p:par>
                                <p:cTn id="487" presetID="3" presetClass="exit" presetSubtype="10" fill="hold" grpId="0" nodeType="afterEffect">
                                  <p:stCondLst>
                                    <p:cond delay="0"/>
                                  </p:stCondLst>
                                  <p:childTnLst>
                                    <p:animEffect transition="out" filter="blinds(horizontal)">
                                      <p:cBhvr>
                                        <p:cTn id="488" dur="500"/>
                                        <p:tgtEl>
                                          <p:spTgt spid="2339"/>
                                        </p:tgtEl>
                                      </p:cBhvr>
                                    </p:animEffect>
                                    <p:set>
                                      <p:cBhvr>
                                        <p:cTn id="489" dur="1" fill="hold">
                                          <p:stCondLst>
                                            <p:cond delay="499"/>
                                          </p:stCondLst>
                                        </p:cTn>
                                        <p:tgtEl>
                                          <p:spTgt spid="2339"/>
                                        </p:tgtEl>
                                        <p:attrNameLst>
                                          <p:attrName>style.visibility</p:attrName>
                                        </p:attrNameLst>
                                      </p:cBhvr>
                                      <p:to>
                                        <p:strVal val="hidden"/>
                                      </p:to>
                                    </p:set>
                                  </p:childTnLst>
                                  <p:subTnLst>
                                    <p:audio>
                                      <p:cMediaNode>
                                        <p:cTn display="0" masterRel="sameClick">
                                          <p:stCondLst>
                                            <p:cond evt="begin" delay="0">
                                              <p:tn val="487"/>
                                            </p:cond>
                                          </p:stCondLst>
                                          <p:endCondLst>
                                            <p:cond evt="onStopAudio" delay="0">
                                              <p:tgtEl>
                                                <p:sldTgt/>
                                              </p:tgtEl>
                                            </p:cond>
                                          </p:endCondLst>
                                        </p:cTn>
                                        <p:tgtEl>
                                          <p:sndTgt r:embed="rId2" name="click.wav" builtIn="1"/>
                                        </p:tgtEl>
                                      </p:cMediaNode>
                                    </p:audio>
                                  </p:subTnLst>
                                </p:cTn>
                              </p:par>
                            </p:childTnLst>
                          </p:cTn>
                        </p:par>
                        <p:par>
                          <p:cTn id="490" fill="hold" nodeType="afterGroup">
                            <p:stCondLst>
                              <p:cond delay="2500"/>
                            </p:stCondLst>
                            <p:childTnLst>
                              <p:par>
                                <p:cTn id="491" presetID="3" presetClass="exit" presetSubtype="10" fill="hold" grpId="0" nodeType="afterEffect">
                                  <p:stCondLst>
                                    <p:cond delay="1000"/>
                                  </p:stCondLst>
                                  <p:childTnLst>
                                    <p:animEffect transition="out" filter="blinds(horizontal)">
                                      <p:cBhvr>
                                        <p:cTn id="492" dur="500"/>
                                        <p:tgtEl>
                                          <p:spTgt spid="2337"/>
                                        </p:tgtEl>
                                      </p:cBhvr>
                                    </p:animEffect>
                                    <p:set>
                                      <p:cBhvr>
                                        <p:cTn id="493" dur="1" fill="hold">
                                          <p:stCondLst>
                                            <p:cond delay="499"/>
                                          </p:stCondLst>
                                        </p:cTn>
                                        <p:tgtEl>
                                          <p:spTgt spid="2337"/>
                                        </p:tgtEl>
                                        <p:attrNameLst>
                                          <p:attrName>style.visibility</p:attrName>
                                        </p:attrNameLst>
                                      </p:cBhvr>
                                      <p:to>
                                        <p:strVal val="hidden"/>
                                      </p:to>
                                    </p:set>
                                  </p:childTnLst>
                                  <p:subTnLst>
                                    <p:audio>
                                      <p:cMediaNode>
                                        <p:cTn display="0" masterRel="sameClick">
                                          <p:stCondLst>
                                            <p:cond evt="begin" delay="0">
                                              <p:tn val="491"/>
                                            </p:cond>
                                          </p:stCondLst>
                                          <p:endCondLst>
                                            <p:cond evt="onStopAudio" delay="0">
                                              <p:tgtEl>
                                                <p:sldTgt/>
                                              </p:tgtEl>
                                            </p:cond>
                                          </p:endCondLst>
                                        </p:cTn>
                                        <p:tgtEl>
                                          <p:sndTgt r:embed="rId2" name="click.wav" builtIn="1"/>
                                        </p:tgtEl>
                                      </p:cMediaNode>
                                    </p:audio>
                                  </p:subTnLst>
                                </p:cTn>
                              </p:par>
                            </p:childTnLst>
                          </p:cTn>
                        </p:par>
                        <p:par>
                          <p:cTn id="494" fill="hold" nodeType="afterGroup">
                            <p:stCondLst>
                              <p:cond delay="4000"/>
                            </p:stCondLst>
                            <p:childTnLst>
                              <p:par>
                                <p:cTn id="495" presetID="3" presetClass="exit" presetSubtype="10" fill="hold" grpId="0" nodeType="afterEffect">
                                  <p:stCondLst>
                                    <p:cond delay="1000"/>
                                  </p:stCondLst>
                                  <p:childTnLst>
                                    <p:animEffect transition="out" filter="blinds(horizontal)">
                                      <p:cBhvr>
                                        <p:cTn id="496" dur="500"/>
                                        <p:tgtEl>
                                          <p:spTgt spid="2336"/>
                                        </p:tgtEl>
                                      </p:cBhvr>
                                    </p:animEffect>
                                    <p:set>
                                      <p:cBhvr>
                                        <p:cTn id="497" dur="1" fill="hold">
                                          <p:stCondLst>
                                            <p:cond delay="499"/>
                                          </p:stCondLst>
                                        </p:cTn>
                                        <p:tgtEl>
                                          <p:spTgt spid="2336"/>
                                        </p:tgtEl>
                                        <p:attrNameLst>
                                          <p:attrName>style.visibility</p:attrName>
                                        </p:attrNameLst>
                                      </p:cBhvr>
                                      <p:to>
                                        <p:strVal val="hidden"/>
                                      </p:to>
                                    </p:set>
                                  </p:childTnLst>
                                  <p:subTnLst>
                                    <p:audio>
                                      <p:cMediaNode>
                                        <p:cTn display="0" masterRel="sameClick">
                                          <p:stCondLst>
                                            <p:cond evt="begin" delay="0">
                                              <p:tn val="495"/>
                                            </p:cond>
                                          </p:stCondLst>
                                          <p:endCondLst>
                                            <p:cond evt="onStopAudio" delay="0">
                                              <p:tgtEl>
                                                <p:sldTgt/>
                                              </p:tgtEl>
                                            </p:cond>
                                          </p:endCondLst>
                                        </p:cTn>
                                        <p:tgtEl>
                                          <p:sndTgt r:embed="rId2" name="click.wav" builtIn="1"/>
                                        </p:tgtEl>
                                      </p:cMediaNode>
                                    </p:audio>
                                  </p:subTnLst>
                                </p:cTn>
                              </p:par>
                            </p:childTnLst>
                          </p:cTn>
                        </p:par>
                        <p:par>
                          <p:cTn id="498" fill="hold" nodeType="afterGroup">
                            <p:stCondLst>
                              <p:cond delay="5500"/>
                            </p:stCondLst>
                            <p:childTnLst>
                              <p:par>
                                <p:cTn id="499" presetID="3" presetClass="exit" presetSubtype="10" fill="hold" grpId="0" nodeType="afterEffect">
                                  <p:stCondLst>
                                    <p:cond delay="1000"/>
                                  </p:stCondLst>
                                  <p:childTnLst>
                                    <p:animEffect transition="out" filter="blinds(horizontal)">
                                      <p:cBhvr>
                                        <p:cTn id="500" dur="500"/>
                                        <p:tgtEl>
                                          <p:spTgt spid="2335"/>
                                        </p:tgtEl>
                                      </p:cBhvr>
                                    </p:animEffect>
                                    <p:set>
                                      <p:cBhvr>
                                        <p:cTn id="501" dur="1" fill="hold">
                                          <p:stCondLst>
                                            <p:cond delay="499"/>
                                          </p:stCondLst>
                                        </p:cTn>
                                        <p:tgtEl>
                                          <p:spTgt spid="2335"/>
                                        </p:tgtEl>
                                        <p:attrNameLst>
                                          <p:attrName>style.visibility</p:attrName>
                                        </p:attrNameLst>
                                      </p:cBhvr>
                                      <p:to>
                                        <p:strVal val="hidden"/>
                                      </p:to>
                                    </p:set>
                                  </p:childTnLst>
                                  <p:subTnLst>
                                    <p:audio>
                                      <p:cMediaNode>
                                        <p:cTn display="0" masterRel="sameClick">
                                          <p:stCondLst>
                                            <p:cond evt="begin" delay="0">
                                              <p:tn val="499"/>
                                            </p:cond>
                                          </p:stCondLst>
                                          <p:endCondLst>
                                            <p:cond evt="onStopAudio" delay="0">
                                              <p:tgtEl>
                                                <p:sldTgt/>
                                              </p:tgtEl>
                                            </p:cond>
                                          </p:endCondLst>
                                        </p:cTn>
                                        <p:tgtEl>
                                          <p:sndTgt r:embed="rId2" name="click.wav" builtIn="1"/>
                                        </p:tgtEl>
                                      </p:cMediaNode>
                                    </p:audio>
                                  </p:subTnLst>
                                </p:cTn>
                              </p:par>
                            </p:childTnLst>
                          </p:cTn>
                        </p:par>
                        <p:par>
                          <p:cTn id="502" fill="hold" nodeType="afterGroup">
                            <p:stCondLst>
                              <p:cond delay="7000"/>
                            </p:stCondLst>
                            <p:childTnLst>
                              <p:par>
                                <p:cTn id="503" presetID="3" presetClass="exit" presetSubtype="10" fill="hold" grpId="0" nodeType="afterEffect">
                                  <p:stCondLst>
                                    <p:cond delay="1000"/>
                                  </p:stCondLst>
                                  <p:childTnLst>
                                    <p:animEffect transition="out" filter="blinds(horizontal)">
                                      <p:cBhvr>
                                        <p:cTn id="504" dur="500"/>
                                        <p:tgtEl>
                                          <p:spTgt spid="2334"/>
                                        </p:tgtEl>
                                      </p:cBhvr>
                                    </p:animEffect>
                                    <p:set>
                                      <p:cBhvr>
                                        <p:cTn id="505" dur="1" fill="hold">
                                          <p:stCondLst>
                                            <p:cond delay="499"/>
                                          </p:stCondLst>
                                        </p:cTn>
                                        <p:tgtEl>
                                          <p:spTgt spid="2334"/>
                                        </p:tgtEl>
                                        <p:attrNameLst>
                                          <p:attrName>style.visibility</p:attrName>
                                        </p:attrNameLst>
                                      </p:cBhvr>
                                      <p:to>
                                        <p:strVal val="hidden"/>
                                      </p:to>
                                    </p:set>
                                  </p:childTnLst>
                                  <p:subTnLst>
                                    <p:audio>
                                      <p:cMediaNode>
                                        <p:cTn display="0" masterRel="sameClick">
                                          <p:stCondLst>
                                            <p:cond evt="begin" delay="0">
                                              <p:tn val="503"/>
                                            </p:cond>
                                          </p:stCondLst>
                                          <p:endCondLst>
                                            <p:cond evt="onStopAudio" delay="0">
                                              <p:tgtEl>
                                                <p:sldTgt/>
                                              </p:tgtEl>
                                            </p:cond>
                                          </p:endCondLst>
                                        </p:cTn>
                                        <p:tgtEl>
                                          <p:sndTgt r:embed="rId2" name="click.wav" builtIn="1"/>
                                        </p:tgtEl>
                                      </p:cMediaNode>
                                    </p:audio>
                                  </p:subTnLst>
                                </p:cTn>
                              </p:par>
                            </p:childTnLst>
                          </p:cTn>
                        </p:par>
                        <p:par>
                          <p:cTn id="506" fill="hold" nodeType="afterGroup">
                            <p:stCondLst>
                              <p:cond delay="8500"/>
                            </p:stCondLst>
                            <p:childTnLst>
                              <p:par>
                                <p:cTn id="507" presetID="3" presetClass="exit" presetSubtype="10" fill="hold" grpId="0" nodeType="afterEffect">
                                  <p:stCondLst>
                                    <p:cond delay="1000"/>
                                  </p:stCondLst>
                                  <p:childTnLst>
                                    <p:animEffect transition="out" filter="blinds(horizontal)">
                                      <p:cBhvr>
                                        <p:cTn id="508" dur="500"/>
                                        <p:tgtEl>
                                          <p:spTgt spid="2333"/>
                                        </p:tgtEl>
                                      </p:cBhvr>
                                    </p:animEffect>
                                    <p:set>
                                      <p:cBhvr>
                                        <p:cTn id="509" dur="1" fill="hold">
                                          <p:stCondLst>
                                            <p:cond delay="499"/>
                                          </p:stCondLst>
                                        </p:cTn>
                                        <p:tgtEl>
                                          <p:spTgt spid="2333"/>
                                        </p:tgtEl>
                                        <p:attrNameLst>
                                          <p:attrName>style.visibility</p:attrName>
                                        </p:attrNameLst>
                                      </p:cBhvr>
                                      <p:to>
                                        <p:strVal val="hidden"/>
                                      </p:to>
                                    </p:set>
                                  </p:childTnLst>
                                  <p:subTnLst>
                                    <p:audio>
                                      <p:cMediaNode>
                                        <p:cTn display="0" masterRel="sameClick">
                                          <p:stCondLst>
                                            <p:cond evt="begin" delay="0">
                                              <p:tn val="507"/>
                                            </p:cond>
                                          </p:stCondLst>
                                          <p:endCondLst>
                                            <p:cond evt="onStopAudio" delay="0">
                                              <p:tgtEl>
                                                <p:sldTgt/>
                                              </p:tgtEl>
                                            </p:cond>
                                          </p:endCondLst>
                                        </p:cTn>
                                        <p:tgtEl>
                                          <p:sndTgt r:embed="rId2" name="click.wav" builtIn="1"/>
                                        </p:tgtEl>
                                      </p:cMediaNode>
                                    </p:audio>
                                  </p:subTnLst>
                                </p:cTn>
                              </p:par>
                            </p:childTnLst>
                          </p:cTn>
                        </p:par>
                        <p:par>
                          <p:cTn id="510" fill="hold" nodeType="afterGroup">
                            <p:stCondLst>
                              <p:cond delay="10000"/>
                            </p:stCondLst>
                            <p:childTnLst>
                              <p:par>
                                <p:cTn id="511" presetID="3" presetClass="exit" presetSubtype="10" fill="hold" grpId="0" nodeType="afterEffect">
                                  <p:stCondLst>
                                    <p:cond delay="1000"/>
                                  </p:stCondLst>
                                  <p:childTnLst>
                                    <p:animEffect transition="out" filter="blinds(horizontal)">
                                      <p:cBhvr>
                                        <p:cTn id="512" dur="500"/>
                                        <p:tgtEl>
                                          <p:spTgt spid="2332"/>
                                        </p:tgtEl>
                                      </p:cBhvr>
                                    </p:animEffect>
                                    <p:set>
                                      <p:cBhvr>
                                        <p:cTn id="513" dur="1" fill="hold">
                                          <p:stCondLst>
                                            <p:cond delay="499"/>
                                          </p:stCondLst>
                                        </p:cTn>
                                        <p:tgtEl>
                                          <p:spTgt spid="2332"/>
                                        </p:tgtEl>
                                        <p:attrNameLst>
                                          <p:attrName>style.visibility</p:attrName>
                                        </p:attrNameLst>
                                      </p:cBhvr>
                                      <p:to>
                                        <p:strVal val="hidden"/>
                                      </p:to>
                                    </p:set>
                                  </p:childTnLst>
                                  <p:subTnLst>
                                    <p:audio>
                                      <p:cMediaNode>
                                        <p:cTn display="0" masterRel="sameClick">
                                          <p:stCondLst>
                                            <p:cond evt="begin" delay="0">
                                              <p:tn val="511"/>
                                            </p:cond>
                                          </p:stCondLst>
                                          <p:endCondLst>
                                            <p:cond evt="onStopAudio" delay="0">
                                              <p:tgtEl>
                                                <p:sldTgt/>
                                              </p:tgtEl>
                                            </p:cond>
                                          </p:endCondLst>
                                        </p:cTn>
                                        <p:tgtEl>
                                          <p:sndTgt r:embed="rId2" name="click.wav" builtIn="1"/>
                                        </p:tgtEl>
                                      </p:cMediaNode>
                                    </p:audio>
                                  </p:subTnLst>
                                </p:cTn>
                              </p:par>
                            </p:childTnLst>
                          </p:cTn>
                        </p:par>
                        <p:par>
                          <p:cTn id="514" fill="hold" nodeType="afterGroup">
                            <p:stCondLst>
                              <p:cond delay="11500"/>
                            </p:stCondLst>
                            <p:childTnLst>
                              <p:par>
                                <p:cTn id="515" presetID="3" presetClass="exit" presetSubtype="10" fill="hold" grpId="0" nodeType="afterEffect">
                                  <p:stCondLst>
                                    <p:cond delay="1000"/>
                                  </p:stCondLst>
                                  <p:childTnLst>
                                    <p:animEffect transition="out" filter="blinds(horizontal)">
                                      <p:cBhvr>
                                        <p:cTn id="516" dur="500"/>
                                        <p:tgtEl>
                                          <p:spTgt spid="2331"/>
                                        </p:tgtEl>
                                      </p:cBhvr>
                                    </p:animEffect>
                                    <p:set>
                                      <p:cBhvr>
                                        <p:cTn id="517" dur="1" fill="hold">
                                          <p:stCondLst>
                                            <p:cond delay="499"/>
                                          </p:stCondLst>
                                        </p:cTn>
                                        <p:tgtEl>
                                          <p:spTgt spid="2331"/>
                                        </p:tgtEl>
                                        <p:attrNameLst>
                                          <p:attrName>style.visibility</p:attrName>
                                        </p:attrNameLst>
                                      </p:cBhvr>
                                      <p:to>
                                        <p:strVal val="hidden"/>
                                      </p:to>
                                    </p:set>
                                  </p:childTnLst>
                                  <p:subTnLst>
                                    <p:audio>
                                      <p:cMediaNode>
                                        <p:cTn display="0" masterRel="sameClick">
                                          <p:stCondLst>
                                            <p:cond evt="begin" delay="0">
                                              <p:tn val="515"/>
                                            </p:cond>
                                          </p:stCondLst>
                                          <p:endCondLst>
                                            <p:cond evt="onStopAudio" delay="0">
                                              <p:tgtEl>
                                                <p:sldTgt/>
                                              </p:tgtEl>
                                            </p:cond>
                                          </p:endCondLst>
                                        </p:cTn>
                                        <p:tgtEl>
                                          <p:sndTgt r:embed="rId2" name="click.wav" builtIn="1"/>
                                        </p:tgtEl>
                                      </p:cMediaNode>
                                    </p:audio>
                                  </p:subTnLst>
                                </p:cTn>
                              </p:par>
                            </p:childTnLst>
                          </p:cTn>
                        </p:par>
                        <p:par>
                          <p:cTn id="518" fill="hold" nodeType="afterGroup">
                            <p:stCondLst>
                              <p:cond delay="13000"/>
                            </p:stCondLst>
                            <p:childTnLst>
                              <p:par>
                                <p:cTn id="519" presetID="3" presetClass="exit" presetSubtype="10" fill="hold" grpId="0" nodeType="afterEffect">
                                  <p:stCondLst>
                                    <p:cond delay="1000"/>
                                  </p:stCondLst>
                                  <p:childTnLst>
                                    <p:animEffect transition="out" filter="blinds(horizontal)">
                                      <p:cBhvr>
                                        <p:cTn id="520" dur="500"/>
                                        <p:tgtEl>
                                          <p:spTgt spid="2330"/>
                                        </p:tgtEl>
                                      </p:cBhvr>
                                    </p:animEffect>
                                    <p:set>
                                      <p:cBhvr>
                                        <p:cTn id="521" dur="1" fill="hold">
                                          <p:stCondLst>
                                            <p:cond delay="499"/>
                                          </p:stCondLst>
                                        </p:cTn>
                                        <p:tgtEl>
                                          <p:spTgt spid="2330"/>
                                        </p:tgtEl>
                                        <p:attrNameLst>
                                          <p:attrName>style.visibility</p:attrName>
                                        </p:attrNameLst>
                                      </p:cBhvr>
                                      <p:to>
                                        <p:strVal val="hidden"/>
                                      </p:to>
                                    </p:set>
                                  </p:childTnLst>
                                  <p:subTnLst>
                                    <p:audio>
                                      <p:cMediaNode>
                                        <p:cTn display="0" masterRel="sameClick">
                                          <p:stCondLst>
                                            <p:cond evt="begin" delay="0">
                                              <p:tn val="519"/>
                                            </p:cond>
                                          </p:stCondLst>
                                          <p:endCondLst>
                                            <p:cond evt="onStopAudio" delay="0">
                                              <p:tgtEl>
                                                <p:sldTgt/>
                                              </p:tgtEl>
                                            </p:cond>
                                          </p:endCondLst>
                                        </p:cTn>
                                        <p:tgtEl>
                                          <p:sndTgt r:embed="rId2" name="click.wav" builtIn="1"/>
                                        </p:tgtEl>
                                      </p:cMediaNode>
                                    </p:audio>
                                  </p:subTnLst>
                                </p:cTn>
                              </p:par>
                            </p:childTnLst>
                          </p:cTn>
                        </p:par>
                        <p:par>
                          <p:cTn id="522" fill="hold" nodeType="afterGroup">
                            <p:stCondLst>
                              <p:cond delay="14500"/>
                            </p:stCondLst>
                            <p:childTnLst>
                              <p:par>
                                <p:cTn id="523" presetID="3" presetClass="exit" presetSubtype="10" fill="hold" grpId="0" nodeType="afterEffect">
                                  <p:stCondLst>
                                    <p:cond delay="1000"/>
                                  </p:stCondLst>
                                  <p:childTnLst>
                                    <p:animEffect transition="out" filter="blinds(horizontal)">
                                      <p:cBhvr>
                                        <p:cTn id="524" dur="500"/>
                                        <p:tgtEl>
                                          <p:spTgt spid="2329"/>
                                        </p:tgtEl>
                                      </p:cBhvr>
                                    </p:animEffect>
                                    <p:set>
                                      <p:cBhvr>
                                        <p:cTn id="525" dur="1" fill="hold">
                                          <p:stCondLst>
                                            <p:cond delay="499"/>
                                          </p:stCondLst>
                                        </p:cTn>
                                        <p:tgtEl>
                                          <p:spTgt spid="2329"/>
                                        </p:tgtEl>
                                        <p:attrNameLst>
                                          <p:attrName>style.visibility</p:attrName>
                                        </p:attrNameLst>
                                      </p:cBhvr>
                                      <p:to>
                                        <p:strVal val="hidden"/>
                                      </p:to>
                                    </p:set>
                                  </p:childTnLst>
                                  <p:subTnLst>
                                    <p:audio>
                                      <p:cMediaNode>
                                        <p:cTn display="0" masterRel="sameClick">
                                          <p:stCondLst>
                                            <p:cond evt="begin" delay="0">
                                              <p:tn val="523"/>
                                            </p:cond>
                                          </p:stCondLst>
                                          <p:endCondLst>
                                            <p:cond evt="onStopAudio" delay="0">
                                              <p:tgtEl>
                                                <p:sldTgt/>
                                              </p:tgtEl>
                                            </p:cond>
                                          </p:endCondLst>
                                        </p:cTn>
                                        <p:tgtEl>
                                          <p:sndTgt r:embed="rId2" name="click.wav" builtIn="1"/>
                                        </p:tgtEl>
                                      </p:cMediaNode>
                                    </p:audio>
                                  </p:subTnLst>
                                </p:cTn>
                              </p:par>
                            </p:childTnLst>
                          </p:cTn>
                        </p:par>
                        <p:par>
                          <p:cTn id="526" fill="hold" nodeType="afterGroup">
                            <p:stCondLst>
                              <p:cond delay="16000"/>
                            </p:stCondLst>
                            <p:childTnLst>
                              <p:par>
                                <p:cTn id="527" presetID="3" presetClass="exit" presetSubtype="10" fill="hold" grpId="0" nodeType="afterEffect">
                                  <p:stCondLst>
                                    <p:cond delay="1000"/>
                                  </p:stCondLst>
                                  <p:childTnLst>
                                    <p:animEffect transition="out" filter="blinds(horizontal)">
                                      <p:cBhvr>
                                        <p:cTn id="528" dur="500"/>
                                        <p:tgtEl>
                                          <p:spTgt spid="2328"/>
                                        </p:tgtEl>
                                      </p:cBhvr>
                                    </p:animEffect>
                                    <p:set>
                                      <p:cBhvr>
                                        <p:cTn id="529" dur="1" fill="hold">
                                          <p:stCondLst>
                                            <p:cond delay="499"/>
                                          </p:stCondLst>
                                        </p:cTn>
                                        <p:tgtEl>
                                          <p:spTgt spid="2328"/>
                                        </p:tgtEl>
                                        <p:attrNameLst>
                                          <p:attrName>style.visibility</p:attrName>
                                        </p:attrNameLst>
                                      </p:cBhvr>
                                      <p:to>
                                        <p:strVal val="hidden"/>
                                      </p:to>
                                    </p:set>
                                  </p:childTnLst>
                                  <p:subTnLst>
                                    <p:audio>
                                      <p:cMediaNode>
                                        <p:cTn display="0" masterRel="sameClick">
                                          <p:stCondLst>
                                            <p:cond evt="begin" delay="0">
                                              <p:tn val="527"/>
                                            </p:cond>
                                          </p:stCondLst>
                                          <p:endCondLst>
                                            <p:cond evt="onStopAudio" delay="0">
                                              <p:tgtEl>
                                                <p:sldTgt/>
                                              </p:tgtEl>
                                            </p:cond>
                                          </p:endCondLst>
                                        </p:cTn>
                                        <p:tgtEl>
                                          <p:sndTgt r:embed="rId2" name="click.wav" builtIn="1"/>
                                        </p:tgtEl>
                                      </p:cMediaNode>
                                    </p:audio>
                                  </p:subTnLst>
                                </p:cTn>
                              </p:par>
                            </p:childTnLst>
                          </p:cTn>
                        </p:par>
                        <p:par>
                          <p:cTn id="530" fill="hold" nodeType="afterGroup">
                            <p:stCondLst>
                              <p:cond delay="17500"/>
                            </p:stCondLst>
                            <p:childTnLst>
                              <p:par>
                                <p:cTn id="531" presetID="3" presetClass="exit" presetSubtype="10" fill="hold" grpId="0" nodeType="afterEffect">
                                  <p:stCondLst>
                                    <p:cond delay="1000"/>
                                  </p:stCondLst>
                                  <p:childTnLst>
                                    <p:animEffect transition="out" filter="blinds(horizontal)">
                                      <p:cBhvr>
                                        <p:cTn id="532" dur="500"/>
                                        <p:tgtEl>
                                          <p:spTgt spid="2327"/>
                                        </p:tgtEl>
                                      </p:cBhvr>
                                    </p:animEffect>
                                    <p:set>
                                      <p:cBhvr>
                                        <p:cTn id="533" dur="1" fill="hold">
                                          <p:stCondLst>
                                            <p:cond delay="499"/>
                                          </p:stCondLst>
                                        </p:cTn>
                                        <p:tgtEl>
                                          <p:spTgt spid="2327"/>
                                        </p:tgtEl>
                                        <p:attrNameLst>
                                          <p:attrName>style.visibility</p:attrName>
                                        </p:attrNameLst>
                                      </p:cBhvr>
                                      <p:to>
                                        <p:strVal val="hidden"/>
                                      </p:to>
                                    </p:set>
                                  </p:childTnLst>
                                  <p:subTnLst>
                                    <p:audio>
                                      <p:cMediaNode>
                                        <p:cTn display="0" masterRel="sameClick">
                                          <p:stCondLst>
                                            <p:cond evt="begin" delay="0">
                                              <p:tn val="531"/>
                                            </p:cond>
                                          </p:stCondLst>
                                          <p:endCondLst>
                                            <p:cond evt="onStopAudio" delay="0">
                                              <p:tgtEl>
                                                <p:sldTgt/>
                                              </p:tgtEl>
                                            </p:cond>
                                          </p:endCondLst>
                                        </p:cTn>
                                        <p:tgtEl>
                                          <p:sndTgt r:embed="rId2" name="click.wav" builtIn="1"/>
                                        </p:tgtEl>
                                      </p:cMediaNode>
                                    </p:audio>
                                  </p:subTnLst>
                                </p:cTn>
                              </p:par>
                            </p:childTnLst>
                          </p:cTn>
                        </p:par>
                        <p:par>
                          <p:cTn id="534" fill="hold" nodeType="afterGroup">
                            <p:stCondLst>
                              <p:cond delay="19000"/>
                            </p:stCondLst>
                            <p:childTnLst>
                              <p:par>
                                <p:cTn id="535" presetID="3" presetClass="exit" presetSubtype="10" fill="hold" grpId="0" nodeType="afterEffect">
                                  <p:stCondLst>
                                    <p:cond delay="1000"/>
                                  </p:stCondLst>
                                  <p:childTnLst>
                                    <p:animEffect transition="out" filter="blinds(horizontal)">
                                      <p:cBhvr>
                                        <p:cTn id="536" dur="500"/>
                                        <p:tgtEl>
                                          <p:spTgt spid="2326"/>
                                        </p:tgtEl>
                                      </p:cBhvr>
                                    </p:animEffect>
                                    <p:set>
                                      <p:cBhvr>
                                        <p:cTn id="537" dur="1" fill="hold">
                                          <p:stCondLst>
                                            <p:cond delay="499"/>
                                          </p:stCondLst>
                                        </p:cTn>
                                        <p:tgtEl>
                                          <p:spTgt spid="2326"/>
                                        </p:tgtEl>
                                        <p:attrNameLst>
                                          <p:attrName>style.visibility</p:attrName>
                                        </p:attrNameLst>
                                      </p:cBhvr>
                                      <p:to>
                                        <p:strVal val="hidden"/>
                                      </p:to>
                                    </p:set>
                                  </p:childTnLst>
                                  <p:subTnLst>
                                    <p:audio>
                                      <p:cMediaNode>
                                        <p:cTn display="0" masterRel="sameClick">
                                          <p:stCondLst>
                                            <p:cond evt="begin" delay="0">
                                              <p:tn val="535"/>
                                            </p:cond>
                                          </p:stCondLst>
                                          <p:endCondLst>
                                            <p:cond evt="onStopAudio" delay="0">
                                              <p:tgtEl>
                                                <p:sldTgt/>
                                              </p:tgtEl>
                                            </p:cond>
                                          </p:endCondLst>
                                        </p:cTn>
                                        <p:tgtEl>
                                          <p:sndTgt r:embed="rId2" name="click.wav" builtIn="1"/>
                                        </p:tgtEl>
                                      </p:cMediaNode>
                                    </p:audio>
                                  </p:subTnLst>
                                </p:cTn>
                              </p:par>
                            </p:childTnLst>
                          </p:cTn>
                        </p:par>
                        <p:par>
                          <p:cTn id="538" fill="hold" nodeType="afterGroup">
                            <p:stCondLst>
                              <p:cond delay="20500"/>
                            </p:stCondLst>
                            <p:childTnLst>
                              <p:par>
                                <p:cTn id="539" presetID="3" presetClass="exit" presetSubtype="10" fill="hold" grpId="0" nodeType="afterEffect">
                                  <p:stCondLst>
                                    <p:cond delay="1000"/>
                                  </p:stCondLst>
                                  <p:childTnLst>
                                    <p:animEffect transition="out" filter="blinds(horizontal)">
                                      <p:cBhvr>
                                        <p:cTn id="540" dur="500"/>
                                        <p:tgtEl>
                                          <p:spTgt spid="2325"/>
                                        </p:tgtEl>
                                      </p:cBhvr>
                                    </p:animEffect>
                                    <p:set>
                                      <p:cBhvr>
                                        <p:cTn id="541" dur="1" fill="hold">
                                          <p:stCondLst>
                                            <p:cond delay="499"/>
                                          </p:stCondLst>
                                        </p:cTn>
                                        <p:tgtEl>
                                          <p:spTgt spid="2325"/>
                                        </p:tgtEl>
                                        <p:attrNameLst>
                                          <p:attrName>style.visibility</p:attrName>
                                        </p:attrNameLst>
                                      </p:cBhvr>
                                      <p:to>
                                        <p:strVal val="hidden"/>
                                      </p:to>
                                    </p:set>
                                  </p:childTnLst>
                                  <p:subTnLst>
                                    <p:audio>
                                      <p:cMediaNode vol="91000">
                                        <p:cTn display="0" masterRel="sameClick">
                                          <p:stCondLst>
                                            <p:cond evt="begin" delay="0">
                                              <p:tn val="539"/>
                                            </p:cond>
                                          </p:stCondLst>
                                          <p:endCondLst>
                                            <p:cond evt="onStopAudio" delay="0">
                                              <p:tgtEl>
                                                <p:sldTgt/>
                                              </p:tgtEl>
                                            </p:cond>
                                          </p:endCondLst>
                                        </p:cTn>
                                        <p:tgtEl>
                                          <p:sndTgt r:embed="rId2" name="click.wav" builtIn="1"/>
                                        </p:tgtEl>
                                      </p:cMediaNode>
                                    </p:audio>
                                  </p:subTnLst>
                                </p:cTn>
                              </p:par>
                            </p:childTnLst>
                          </p:cTn>
                        </p:par>
                        <p:par>
                          <p:cTn id="542" fill="hold" nodeType="afterGroup">
                            <p:stCondLst>
                              <p:cond delay="22000"/>
                            </p:stCondLst>
                            <p:childTnLst>
                              <p:par>
                                <p:cTn id="543" presetID="26" presetClass="emph" presetSubtype="0" fill="hold" grpId="0" nodeType="afterEffect">
                                  <p:stCondLst>
                                    <p:cond delay="1000"/>
                                  </p:stCondLst>
                                  <p:childTnLst>
                                    <p:animEffect transition="out" filter="fade">
                                      <p:cBhvr>
                                        <p:cTn id="544" dur="500" tmFilter="0, 0; .2, .5; .8, .5; 1, 0"/>
                                        <p:tgtEl>
                                          <p:spTgt spid="2323"/>
                                        </p:tgtEl>
                                      </p:cBhvr>
                                    </p:animEffect>
                                    <p:animScale>
                                      <p:cBhvr>
                                        <p:cTn id="545" dur="250" autoRev="1" fill="hold"/>
                                        <p:tgtEl>
                                          <p:spTgt spid="2323"/>
                                        </p:tgtEl>
                                      </p:cBhvr>
                                      <p:by x="105000" y="105000"/>
                                    </p:animScale>
                                  </p:childTnLst>
                                  <p:subTnLst>
                                    <p:audio>
                                      <p:cMediaNode>
                                        <p:cTn display="0" masterRel="sameClick">
                                          <p:stCondLst>
                                            <p:cond evt="begin" delay="0">
                                              <p:tn val="543"/>
                                            </p:cond>
                                          </p:stCondLst>
                                          <p:endCondLst>
                                            <p:cond evt="onStopAudio" delay="0">
                                              <p:tgtEl>
                                                <p:sldTgt/>
                                              </p:tgtEl>
                                            </p:cond>
                                          </p:endCondLst>
                                        </p:cTn>
                                        <p:tgtEl>
                                          <p:sndTgt r:embed="rId3" name="chimes.wav" builtIn="1"/>
                                        </p:tgtEl>
                                      </p:cMediaNode>
                                    </p:audio>
                                  </p:subTnLst>
                                </p:cTn>
                              </p:par>
                            </p:childTnLst>
                          </p:cTn>
                        </p:par>
                      </p:childTnLst>
                    </p:cTn>
                  </p:par>
                </p:childTnLst>
              </p:cTn>
              <p:nextCondLst>
                <p:cond evt="onClick" delay="0">
                  <p:tgtEl>
                    <p:spTgt spid="2324"/>
                  </p:tgtEl>
                </p:cond>
              </p:nextCondLst>
            </p:seq>
          </p:childTnLst>
        </p:cTn>
      </p:par>
    </p:tnLst>
    <p:bldLst>
      <p:bldP spid="2110" grpId="0" animBg="1"/>
      <p:bldP spid="2111" grpId="0" animBg="1"/>
      <p:bldP spid="2112" grpId="0" animBg="1"/>
      <p:bldP spid="2113" grpId="0" animBg="1"/>
      <p:bldP spid="2114" grpId="0" animBg="1"/>
      <p:bldP spid="2115" grpId="0" animBg="1"/>
      <p:bldP spid="2116" grpId="0" animBg="1"/>
      <p:bldP spid="2117" grpId="0" animBg="1"/>
      <p:bldP spid="2118" grpId="0" animBg="1"/>
      <p:bldP spid="2119" grpId="0" animBg="1"/>
      <p:bldP spid="2120" grpId="0" animBg="1"/>
      <p:bldP spid="2121" grpId="0" animBg="1"/>
      <p:bldP spid="2122" grpId="0" animBg="1"/>
      <p:bldP spid="2123" grpId="0" animBg="1"/>
      <p:bldP spid="2124" grpId="0" animBg="1"/>
      <p:bldP spid="2125" grpId="0" animBg="1"/>
      <p:bldP spid="2238" grpId="0" animBg="1"/>
      <p:bldP spid="2261" grpId="0" animBg="1"/>
      <p:bldP spid="2262" grpId="0" animBg="1"/>
      <p:bldP spid="2263" grpId="0" animBg="1"/>
      <p:bldP spid="2264" grpId="0" animBg="1"/>
      <p:bldP spid="2265" grpId="0" animBg="1"/>
      <p:bldP spid="2266" grpId="0" animBg="1"/>
      <p:bldP spid="2267" grpId="0" animBg="1"/>
      <p:bldP spid="2268" grpId="0" animBg="1"/>
      <p:bldP spid="2269" grpId="0" animBg="1"/>
      <p:bldP spid="2270" grpId="0" animBg="1"/>
      <p:bldP spid="2271" grpId="0" animBg="1"/>
      <p:bldP spid="2272" grpId="0" animBg="1"/>
      <p:bldP spid="2273" grpId="0" animBg="1"/>
      <p:bldP spid="2274" grpId="0" animBg="1"/>
      <p:bldP spid="2283" grpId="0" animBg="1"/>
      <p:bldP spid="2284" grpId="0"/>
      <p:bldP spid="2286" grpId="0" build="allAtOnce"/>
      <p:bldP spid="2288" grpId="0" build="allAtOnce"/>
      <p:bldP spid="2289" grpId="0" build="allAtOnce"/>
      <p:bldP spid="2290" grpId="0" build="allAtOnce"/>
      <p:bldP spid="2291" grpId="0" build="allAtOnce"/>
      <p:bldP spid="2292" grpId="0" build="allAtOnce"/>
      <p:bldP spid="2293" grpId="0" build="allAtOnce"/>
      <p:bldP spid="2294" grpId="0" build="allAtOnce"/>
      <p:bldP spid="2295" grpId="0" build="allAtOnce"/>
      <p:bldP spid="2296" grpId="0" build="allAtOnce"/>
      <p:bldP spid="2297" grpId="0" build="allAtOnce"/>
      <p:bldP spid="2298" grpId="0" build="allAtOnce"/>
      <p:bldP spid="2299" grpId="0" build="allAtOnce"/>
      <p:bldP spid="2300" grpId="0" build="allAtOnce"/>
      <p:bldP spid="2301" grpId="0" build="allAtOnce"/>
      <p:bldP spid="2307" grpId="0" animBg="1"/>
      <p:bldP spid="2307" grpId="1" animBg="1"/>
      <p:bldP spid="2308" grpId="0" animBg="1"/>
      <p:bldP spid="2308" grpId="1" animBg="1"/>
      <p:bldP spid="2309" grpId="0" animBg="1"/>
      <p:bldP spid="2309" grpId="1" animBg="1"/>
      <p:bldP spid="2310" grpId="0" animBg="1"/>
      <p:bldP spid="2310" grpId="1" animBg="1"/>
      <p:bldP spid="2311" grpId="0" animBg="1"/>
      <p:bldP spid="2311" grpId="1" animBg="1"/>
      <p:bldP spid="2312" grpId="0" animBg="1"/>
      <p:bldP spid="2312" grpId="1" animBg="1"/>
      <p:bldP spid="2313" grpId="0" animBg="1"/>
      <p:bldP spid="2313" grpId="1" animBg="1"/>
      <p:bldP spid="2314" grpId="0" animBg="1"/>
      <p:bldP spid="2314" grpId="1" animBg="1"/>
      <p:bldP spid="2315" grpId="0" animBg="1"/>
      <p:bldP spid="2315" grpId="1" animBg="1"/>
      <p:bldP spid="2316" grpId="0" animBg="1"/>
      <p:bldP spid="2316" grpId="1" animBg="1"/>
      <p:bldP spid="2317" grpId="0" animBg="1"/>
      <p:bldP spid="2317" grpId="1" animBg="1"/>
      <p:bldP spid="2318" grpId="0" animBg="1"/>
      <p:bldP spid="2318" grpId="1" animBg="1"/>
      <p:bldP spid="2319" grpId="0" animBg="1"/>
      <p:bldP spid="2319" grpId="1" animBg="1"/>
      <p:bldP spid="2320" grpId="0" animBg="1"/>
      <p:bldP spid="2320" grpId="1" animBg="1"/>
      <p:bldP spid="2321" grpId="0" animBg="1"/>
      <p:bldP spid="2321" grpId="1" animBg="1"/>
      <p:bldP spid="2322" grpId="0" animBg="1"/>
      <p:bldP spid="2322" grpId="1" animBg="1"/>
      <p:bldP spid="2323" grpId="0" animBg="1"/>
      <p:bldP spid="2324" grpId="0" animBg="1"/>
      <p:bldP spid="2325" grpId="0" animBg="1"/>
      <p:bldP spid="2326" grpId="0" animBg="1"/>
      <p:bldP spid="2327" grpId="0" animBg="1"/>
      <p:bldP spid="2328" grpId="0" animBg="1"/>
      <p:bldP spid="2329" grpId="0" animBg="1"/>
      <p:bldP spid="2330" grpId="0" animBg="1"/>
      <p:bldP spid="2331" grpId="0" animBg="1"/>
      <p:bldP spid="2332" grpId="0" animBg="1"/>
      <p:bldP spid="2333" grpId="0" animBg="1"/>
      <p:bldP spid="2334" grpId="0" animBg="1"/>
      <p:bldP spid="2335" grpId="0" animBg="1"/>
      <p:bldP spid="2336" grpId="0" animBg="1"/>
      <p:bldP spid="2337" grpId="0" animBg="1"/>
      <p:bldP spid="2338" grpId="0" animBg="1"/>
      <p:bldP spid="233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2233613" y="990600"/>
            <a:ext cx="4090987" cy="457200"/>
          </a:xfrm>
          <a:prstGeom prst="rect">
            <a:avLst/>
          </a:prstGeom>
          <a:noFill/>
          <a:ln w="9525">
            <a:noFill/>
            <a:miter lim="800000"/>
            <a:headEnd/>
            <a:tailEnd/>
          </a:ln>
        </p:spPr>
        <p:txBody>
          <a:bodyPr wrap="none">
            <a:spAutoFit/>
          </a:bodyPr>
          <a:lstStyle/>
          <a:p>
            <a:r>
              <a:rPr lang="en-US" sz="2400" b="1" u="sng">
                <a:solidFill>
                  <a:srgbClr val="009900"/>
                </a:solidFill>
              </a:rPr>
              <a:t>VÒNG 3</a:t>
            </a:r>
            <a:r>
              <a:rPr lang="en-US" sz="2400" b="1">
                <a:solidFill>
                  <a:srgbClr val="009900"/>
                </a:solidFill>
              </a:rPr>
              <a:t>: </a:t>
            </a:r>
            <a:r>
              <a:rPr lang="en-US" sz="2400" b="1">
                <a:solidFill>
                  <a:srgbClr val="FF0066"/>
                </a:solidFill>
              </a:rPr>
              <a:t>Vẽ tranh cổ động.</a:t>
            </a:r>
          </a:p>
        </p:txBody>
      </p:sp>
      <p:sp>
        <p:nvSpPr>
          <p:cNvPr id="12294" name="Text Box 6"/>
          <p:cNvSpPr txBox="1">
            <a:spLocks noChangeArrowheads="1"/>
          </p:cNvSpPr>
          <p:nvPr/>
        </p:nvSpPr>
        <p:spPr bwMode="auto">
          <a:xfrm>
            <a:off x="822325" y="1792288"/>
            <a:ext cx="7254875" cy="1692275"/>
          </a:xfrm>
          <a:prstGeom prst="rect">
            <a:avLst/>
          </a:prstGeom>
          <a:noFill/>
          <a:ln w="9525">
            <a:noFill/>
            <a:miter lim="800000"/>
            <a:headEnd/>
            <a:tailEnd/>
          </a:ln>
        </p:spPr>
        <p:txBody>
          <a:bodyPr>
            <a:spAutoFit/>
          </a:bodyPr>
          <a:lstStyle/>
          <a:p>
            <a:r>
              <a:rPr lang="en-US" sz="2400">
                <a:solidFill>
                  <a:srgbClr val="0000FF"/>
                </a:solidFill>
              </a:rPr>
              <a:t>Yêu cầu: Mỗi đội vẽ một chủ đề về cơ quan mà đội vừa trình bày ở vòng 2.</a:t>
            </a:r>
          </a:p>
          <a:p>
            <a:r>
              <a:rPr lang="en-US" sz="2400">
                <a:solidFill>
                  <a:srgbClr val="0000FF"/>
                </a:solidFill>
              </a:rPr>
              <a:t>               Thời gian vẽ tranh là 10 phút, sau</a:t>
            </a:r>
            <a:r>
              <a:rPr lang="en-US" sz="3200">
                <a:solidFill>
                  <a:srgbClr val="0000FF"/>
                </a:solidFill>
              </a:rPr>
              <a:t> </a:t>
            </a:r>
            <a:r>
              <a:rPr lang="en-US" sz="2400">
                <a:solidFill>
                  <a:srgbClr val="0000FF"/>
                </a:solidFill>
              </a:rPr>
              <a:t>đó trình bày nội dung bức tranh vừa vẽ.</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294"/>
                                        </p:tgtEl>
                                        <p:attrNameLst>
                                          <p:attrName>style.visibility</p:attrName>
                                        </p:attrNameLst>
                                      </p:cBhvr>
                                      <p:to>
                                        <p:strVal val="visible"/>
                                      </p:to>
                                    </p:set>
                                    <p:animEffect transition="in" filter="blinds(horizontal)">
                                      <p:cBhvr>
                                        <p:cTn id="7" dur="500"/>
                                        <p:tgtEl>
                                          <p:spTgt spid="122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3314" name="Text Box 6"/>
          <p:cNvSpPr txBox="1">
            <a:spLocks noChangeArrowheads="1"/>
          </p:cNvSpPr>
          <p:nvPr/>
        </p:nvSpPr>
        <p:spPr bwMode="auto">
          <a:xfrm>
            <a:off x="561975" y="950913"/>
            <a:ext cx="8475663" cy="461962"/>
          </a:xfrm>
          <a:prstGeom prst="rect">
            <a:avLst/>
          </a:prstGeom>
          <a:noFill/>
          <a:ln w="9525">
            <a:noFill/>
            <a:miter lim="800000"/>
            <a:headEnd/>
            <a:tailEnd/>
          </a:ln>
        </p:spPr>
        <p:txBody>
          <a:bodyPr wrap="none">
            <a:spAutoFit/>
          </a:bodyPr>
          <a:lstStyle/>
          <a:p>
            <a:r>
              <a:rPr lang="en-US" sz="2400" b="1">
                <a:solidFill>
                  <a:srgbClr val="0000FF"/>
                </a:solidFill>
              </a:rPr>
              <a:t>Chúng ta đó học được mấy cơ quan trong cơ thể người:</a:t>
            </a:r>
          </a:p>
        </p:txBody>
      </p:sp>
      <p:sp>
        <p:nvSpPr>
          <p:cNvPr id="13315" name="Rectangle 7"/>
          <p:cNvSpPr>
            <a:spLocks noChangeArrowheads="1"/>
          </p:cNvSpPr>
          <p:nvPr/>
        </p:nvSpPr>
        <p:spPr bwMode="auto">
          <a:xfrm>
            <a:off x="2695575" y="358775"/>
            <a:ext cx="4238625" cy="457200"/>
          </a:xfrm>
          <a:prstGeom prst="rect">
            <a:avLst/>
          </a:prstGeom>
          <a:noFill/>
          <a:ln w="9525">
            <a:noFill/>
            <a:miter lim="800000"/>
            <a:headEnd/>
            <a:tailEnd/>
          </a:ln>
        </p:spPr>
        <p:txBody>
          <a:bodyPr wrap="none">
            <a:spAutoFit/>
          </a:bodyPr>
          <a:lstStyle/>
          <a:p>
            <a:r>
              <a:rPr lang="en-US" sz="2400" b="1"/>
              <a:t>CHỌN CÂU TRẢ LỜI ĐÚNG:</a:t>
            </a:r>
          </a:p>
        </p:txBody>
      </p:sp>
      <p:sp>
        <p:nvSpPr>
          <p:cNvPr id="13320" name="Text Box 8"/>
          <p:cNvSpPr txBox="1">
            <a:spLocks noChangeArrowheads="1"/>
          </p:cNvSpPr>
          <p:nvPr/>
        </p:nvSpPr>
        <p:spPr bwMode="auto">
          <a:xfrm>
            <a:off x="2152650" y="2073275"/>
            <a:ext cx="590550" cy="579438"/>
          </a:xfrm>
          <a:prstGeom prst="rect">
            <a:avLst/>
          </a:prstGeom>
          <a:noFill/>
          <a:ln w="9525">
            <a:noFill/>
            <a:miter lim="800000"/>
            <a:headEnd/>
            <a:tailEnd/>
          </a:ln>
        </p:spPr>
        <p:txBody>
          <a:bodyPr wrap="none">
            <a:spAutoFit/>
          </a:bodyPr>
          <a:lstStyle/>
          <a:p>
            <a:r>
              <a:rPr lang="en-US" sz="3200" b="1">
                <a:solidFill>
                  <a:srgbClr val="0000FF"/>
                </a:solidFill>
              </a:rPr>
              <a:t>A.</a:t>
            </a:r>
          </a:p>
        </p:txBody>
      </p:sp>
      <p:sp>
        <p:nvSpPr>
          <p:cNvPr id="13321" name="Rectangle 9"/>
          <p:cNvSpPr>
            <a:spLocks noChangeArrowheads="1"/>
          </p:cNvSpPr>
          <p:nvPr/>
        </p:nvSpPr>
        <p:spPr bwMode="auto">
          <a:xfrm>
            <a:off x="3352800" y="1981200"/>
            <a:ext cx="4114800" cy="914400"/>
          </a:xfrm>
          <a:prstGeom prst="rect">
            <a:avLst/>
          </a:prstGeom>
          <a:solidFill>
            <a:schemeClr val="accent1"/>
          </a:solidFill>
          <a:ln w="38100">
            <a:solidFill>
              <a:schemeClr val="tx1"/>
            </a:solidFill>
            <a:miter lim="800000"/>
            <a:headEnd/>
            <a:tailEnd/>
          </a:ln>
        </p:spPr>
        <p:txBody>
          <a:bodyPr wrap="none" anchor="ctr"/>
          <a:lstStyle/>
          <a:p>
            <a:pPr algn="ctr"/>
            <a:r>
              <a:rPr lang="en-US" sz="2400" b="1">
                <a:solidFill>
                  <a:srgbClr val="FF0000"/>
                </a:solidFill>
              </a:rPr>
              <a:t>1 cơ quan</a:t>
            </a:r>
          </a:p>
        </p:txBody>
      </p:sp>
      <p:sp>
        <p:nvSpPr>
          <p:cNvPr id="13322" name="Rectangle 10"/>
          <p:cNvSpPr>
            <a:spLocks noChangeArrowheads="1"/>
          </p:cNvSpPr>
          <p:nvPr/>
        </p:nvSpPr>
        <p:spPr bwMode="auto">
          <a:xfrm>
            <a:off x="3352800" y="5562600"/>
            <a:ext cx="4114800" cy="914400"/>
          </a:xfrm>
          <a:prstGeom prst="rect">
            <a:avLst/>
          </a:prstGeom>
          <a:solidFill>
            <a:schemeClr val="accent1"/>
          </a:solidFill>
          <a:ln w="38100">
            <a:solidFill>
              <a:schemeClr val="tx1"/>
            </a:solidFill>
            <a:miter lim="800000"/>
            <a:headEnd/>
            <a:tailEnd/>
          </a:ln>
        </p:spPr>
        <p:txBody>
          <a:bodyPr wrap="none" anchor="ctr"/>
          <a:lstStyle/>
          <a:p>
            <a:pPr algn="ctr"/>
            <a:r>
              <a:rPr lang="en-US" sz="2400" b="1">
                <a:solidFill>
                  <a:srgbClr val="FF0000"/>
                </a:solidFill>
              </a:rPr>
              <a:t>4 cơ quan</a:t>
            </a:r>
          </a:p>
        </p:txBody>
      </p:sp>
      <p:sp>
        <p:nvSpPr>
          <p:cNvPr id="13323" name="Rectangle 11"/>
          <p:cNvSpPr>
            <a:spLocks noChangeArrowheads="1"/>
          </p:cNvSpPr>
          <p:nvPr/>
        </p:nvSpPr>
        <p:spPr bwMode="auto">
          <a:xfrm>
            <a:off x="3352800" y="3124200"/>
            <a:ext cx="4114800" cy="914400"/>
          </a:xfrm>
          <a:prstGeom prst="rect">
            <a:avLst/>
          </a:prstGeom>
          <a:solidFill>
            <a:schemeClr val="accent1"/>
          </a:solidFill>
          <a:ln w="38100">
            <a:solidFill>
              <a:schemeClr val="tx1"/>
            </a:solidFill>
            <a:miter lim="800000"/>
            <a:headEnd/>
            <a:tailEnd/>
          </a:ln>
        </p:spPr>
        <p:txBody>
          <a:bodyPr wrap="none" anchor="ctr"/>
          <a:lstStyle/>
          <a:p>
            <a:pPr algn="ctr"/>
            <a:r>
              <a:rPr lang="en-US" sz="2400" b="1">
                <a:solidFill>
                  <a:srgbClr val="FF0000"/>
                </a:solidFill>
              </a:rPr>
              <a:t>2 cơ quan</a:t>
            </a:r>
          </a:p>
        </p:txBody>
      </p:sp>
      <p:sp>
        <p:nvSpPr>
          <p:cNvPr id="13324" name="Text Box 12"/>
          <p:cNvSpPr txBox="1">
            <a:spLocks noChangeArrowheads="1"/>
          </p:cNvSpPr>
          <p:nvPr/>
        </p:nvSpPr>
        <p:spPr bwMode="auto">
          <a:xfrm>
            <a:off x="2152650" y="5821363"/>
            <a:ext cx="590550" cy="579437"/>
          </a:xfrm>
          <a:prstGeom prst="rect">
            <a:avLst/>
          </a:prstGeom>
          <a:noFill/>
          <a:ln w="9525">
            <a:noFill/>
            <a:miter lim="800000"/>
            <a:headEnd/>
            <a:tailEnd/>
          </a:ln>
        </p:spPr>
        <p:txBody>
          <a:bodyPr wrap="none">
            <a:spAutoFit/>
          </a:bodyPr>
          <a:lstStyle/>
          <a:p>
            <a:r>
              <a:rPr lang="en-US" sz="3200" b="1">
                <a:solidFill>
                  <a:srgbClr val="0000FF"/>
                </a:solidFill>
              </a:rPr>
              <a:t>D.</a:t>
            </a:r>
          </a:p>
        </p:txBody>
      </p:sp>
      <p:sp>
        <p:nvSpPr>
          <p:cNvPr id="13325" name="Text Box 13"/>
          <p:cNvSpPr txBox="1">
            <a:spLocks noChangeArrowheads="1"/>
          </p:cNvSpPr>
          <p:nvPr/>
        </p:nvSpPr>
        <p:spPr bwMode="auto">
          <a:xfrm>
            <a:off x="2117725" y="3459163"/>
            <a:ext cx="590550" cy="579437"/>
          </a:xfrm>
          <a:prstGeom prst="rect">
            <a:avLst/>
          </a:prstGeom>
          <a:noFill/>
          <a:ln w="9525">
            <a:noFill/>
            <a:miter lim="800000"/>
            <a:headEnd/>
            <a:tailEnd/>
          </a:ln>
        </p:spPr>
        <p:txBody>
          <a:bodyPr wrap="none">
            <a:spAutoFit/>
          </a:bodyPr>
          <a:lstStyle/>
          <a:p>
            <a:r>
              <a:rPr lang="en-US" sz="3200" b="1">
                <a:solidFill>
                  <a:srgbClr val="0000FF"/>
                </a:solidFill>
              </a:rPr>
              <a:t>B.</a:t>
            </a:r>
          </a:p>
        </p:txBody>
      </p:sp>
      <p:sp>
        <p:nvSpPr>
          <p:cNvPr id="13326" name="Rectangle 14"/>
          <p:cNvSpPr>
            <a:spLocks noChangeArrowheads="1"/>
          </p:cNvSpPr>
          <p:nvPr/>
        </p:nvSpPr>
        <p:spPr bwMode="auto">
          <a:xfrm>
            <a:off x="3352800" y="4343400"/>
            <a:ext cx="4114800" cy="914400"/>
          </a:xfrm>
          <a:prstGeom prst="rect">
            <a:avLst/>
          </a:prstGeom>
          <a:solidFill>
            <a:schemeClr val="accent1"/>
          </a:solidFill>
          <a:ln w="38100">
            <a:solidFill>
              <a:schemeClr val="tx1"/>
            </a:solidFill>
            <a:miter lim="800000"/>
            <a:headEnd/>
            <a:tailEnd/>
          </a:ln>
        </p:spPr>
        <p:txBody>
          <a:bodyPr wrap="none" anchor="ctr"/>
          <a:lstStyle/>
          <a:p>
            <a:pPr algn="ctr"/>
            <a:r>
              <a:rPr lang="en-US" sz="2400" b="1">
                <a:solidFill>
                  <a:srgbClr val="FF0000"/>
                </a:solidFill>
              </a:rPr>
              <a:t>3 cơ quan</a:t>
            </a:r>
          </a:p>
        </p:txBody>
      </p:sp>
      <p:sp>
        <p:nvSpPr>
          <p:cNvPr id="13327" name="Text Box 15"/>
          <p:cNvSpPr txBox="1">
            <a:spLocks noChangeArrowheads="1"/>
          </p:cNvSpPr>
          <p:nvPr/>
        </p:nvSpPr>
        <p:spPr bwMode="auto">
          <a:xfrm>
            <a:off x="2133600" y="4525963"/>
            <a:ext cx="590550" cy="579437"/>
          </a:xfrm>
          <a:prstGeom prst="rect">
            <a:avLst/>
          </a:prstGeom>
          <a:noFill/>
          <a:ln w="9525">
            <a:noFill/>
            <a:miter lim="800000"/>
            <a:headEnd/>
            <a:tailEnd/>
          </a:ln>
        </p:spPr>
        <p:txBody>
          <a:bodyPr wrap="none">
            <a:spAutoFit/>
          </a:bodyPr>
          <a:lstStyle/>
          <a:p>
            <a:r>
              <a:rPr lang="en-US" sz="3200" b="1">
                <a:solidFill>
                  <a:srgbClr val="0000FF"/>
                </a:solidFill>
              </a:rPr>
              <a: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320"/>
                                        </p:tgtEl>
                                        <p:attrNameLst>
                                          <p:attrName>style.visibility</p:attrName>
                                        </p:attrNameLst>
                                      </p:cBhvr>
                                      <p:to>
                                        <p:strVal val="visible"/>
                                      </p:to>
                                    </p:set>
                                    <p:animEffect transition="in" filter="checkerboard(across)">
                                      <p:cBhvr>
                                        <p:cTn id="7" dur="500"/>
                                        <p:tgtEl>
                                          <p:spTgt spid="13320"/>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3321"/>
                                        </p:tgtEl>
                                        <p:attrNameLst>
                                          <p:attrName>style.visibility</p:attrName>
                                        </p:attrNameLst>
                                      </p:cBhvr>
                                      <p:to>
                                        <p:strVal val="visible"/>
                                      </p:to>
                                    </p:set>
                                    <p:animEffect transition="in" filter="checkerboard(across)">
                                      <p:cBhvr>
                                        <p:cTn id="10" dur="500"/>
                                        <p:tgtEl>
                                          <p:spTgt spid="13321"/>
                                        </p:tgtEl>
                                      </p:cBhvr>
                                    </p:animEffect>
                                  </p:childTnLst>
                                </p:cTn>
                              </p:par>
                            </p:childTnLst>
                          </p:cTn>
                        </p:par>
                        <p:par>
                          <p:cTn id="11" fill="hold" nodeType="afterGroup">
                            <p:stCondLst>
                              <p:cond delay="500"/>
                            </p:stCondLst>
                            <p:childTnLst>
                              <p:par>
                                <p:cTn id="12" presetID="5" presetClass="entr" presetSubtype="10" fill="hold" grpId="0" nodeType="afterEffect">
                                  <p:stCondLst>
                                    <p:cond delay="0"/>
                                  </p:stCondLst>
                                  <p:childTnLst>
                                    <p:set>
                                      <p:cBhvr>
                                        <p:cTn id="13" dur="1" fill="hold">
                                          <p:stCondLst>
                                            <p:cond delay="0"/>
                                          </p:stCondLst>
                                        </p:cTn>
                                        <p:tgtEl>
                                          <p:spTgt spid="13325"/>
                                        </p:tgtEl>
                                        <p:attrNameLst>
                                          <p:attrName>style.visibility</p:attrName>
                                        </p:attrNameLst>
                                      </p:cBhvr>
                                      <p:to>
                                        <p:strVal val="visible"/>
                                      </p:to>
                                    </p:set>
                                    <p:animEffect transition="in" filter="checkerboard(across)">
                                      <p:cBhvr>
                                        <p:cTn id="14" dur="500"/>
                                        <p:tgtEl>
                                          <p:spTgt spid="13325"/>
                                        </p:tgtEl>
                                      </p:cBhvr>
                                    </p:animEffect>
                                  </p:childTnLst>
                                </p:cTn>
                              </p:par>
                              <p:par>
                                <p:cTn id="15" presetID="5" presetClass="entr" presetSubtype="10" fill="hold" grpId="0" nodeType="withEffect">
                                  <p:stCondLst>
                                    <p:cond delay="0"/>
                                  </p:stCondLst>
                                  <p:childTnLst>
                                    <p:set>
                                      <p:cBhvr>
                                        <p:cTn id="16" dur="1" fill="hold">
                                          <p:stCondLst>
                                            <p:cond delay="0"/>
                                          </p:stCondLst>
                                        </p:cTn>
                                        <p:tgtEl>
                                          <p:spTgt spid="13323"/>
                                        </p:tgtEl>
                                        <p:attrNameLst>
                                          <p:attrName>style.visibility</p:attrName>
                                        </p:attrNameLst>
                                      </p:cBhvr>
                                      <p:to>
                                        <p:strVal val="visible"/>
                                      </p:to>
                                    </p:set>
                                    <p:animEffect transition="in" filter="checkerboard(across)">
                                      <p:cBhvr>
                                        <p:cTn id="17" dur="500"/>
                                        <p:tgtEl>
                                          <p:spTgt spid="13323"/>
                                        </p:tgtEl>
                                      </p:cBhvr>
                                    </p:animEffect>
                                  </p:childTnLst>
                                </p:cTn>
                              </p:par>
                            </p:childTnLst>
                          </p:cTn>
                        </p:par>
                        <p:par>
                          <p:cTn id="18" fill="hold" nodeType="afterGroup">
                            <p:stCondLst>
                              <p:cond delay="1000"/>
                            </p:stCondLst>
                            <p:childTnLst>
                              <p:par>
                                <p:cTn id="19" presetID="5" presetClass="entr" presetSubtype="10" fill="hold" grpId="0" nodeType="afterEffect">
                                  <p:stCondLst>
                                    <p:cond delay="0"/>
                                  </p:stCondLst>
                                  <p:childTnLst>
                                    <p:set>
                                      <p:cBhvr>
                                        <p:cTn id="20" dur="1" fill="hold">
                                          <p:stCondLst>
                                            <p:cond delay="0"/>
                                          </p:stCondLst>
                                        </p:cTn>
                                        <p:tgtEl>
                                          <p:spTgt spid="13327"/>
                                        </p:tgtEl>
                                        <p:attrNameLst>
                                          <p:attrName>style.visibility</p:attrName>
                                        </p:attrNameLst>
                                      </p:cBhvr>
                                      <p:to>
                                        <p:strVal val="visible"/>
                                      </p:to>
                                    </p:set>
                                    <p:animEffect transition="in" filter="checkerboard(across)">
                                      <p:cBhvr>
                                        <p:cTn id="21" dur="500"/>
                                        <p:tgtEl>
                                          <p:spTgt spid="13327"/>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13326"/>
                                        </p:tgtEl>
                                        <p:attrNameLst>
                                          <p:attrName>style.visibility</p:attrName>
                                        </p:attrNameLst>
                                      </p:cBhvr>
                                      <p:to>
                                        <p:strVal val="visible"/>
                                      </p:to>
                                    </p:set>
                                    <p:animEffect transition="in" filter="checkerboard(across)">
                                      <p:cBhvr>
                                        <p:cTn id="24" dur="500"/>
                                        <p:tgtEl>
                                          <p:spTgt spid="13326"/>
                                        </p:tgtEl>
                                      </p:cBhvr>
                                    </p:animEffect>
                                  </p:childTnLst>
                                </p:cTn>
                              </p:par>
                            </p:childTnLst>
                          </p:cTn>
                        </p:par>
                        <p:par>
                          <p:cTn id="25" fill="hold" nodeType="afterGroup">
                            <p:stCondLst>
                              <p:cond delay="1500"/>
                            </p:stCondLst>
                            <p:childTnLst>
                              <p:par>
                                <p:cTn id="26" presetID="5" presetClass="entr" presetSubtype="10" fill="hold" grpId="0" nodeType="afterEffect">
                                  <p:stCondLst>
                                    <p:cond delay="0"/>
                                  </p:stCondLst>
                                  <p:childTnLst>
                                    <p:set>
                                      <p:cBhvr>
                                        <p:cTn id="27" dur="1" fill="hold">
                                          <p:stCondLst>
                                            <p:cond delay="0"/>
                                          </p:stCondLst>
                                        </p:cTn>
                                        <p:tgtEl>
                                          <p:spTgt spid="13324"/>
                                        </p:tgtEl>
                                        <p:attrNameLst>
                                          <p:attrName>style.visibility</p:attrName>
                                        </p:attrNameLst>
                                      </p:cBhvr>
                                      <p:to>
                                        <p:strVal val="visible"/>
                                      </p:to>
                                    </p:set>
                                    <p:animEffect transition="in" filter="checkerboard(across)">
                                      <p:cBhvr>
                                        <p:cTn id="28" dur="500"/>
                                        <p:tgtEl>
                                          <p:spTgt spid="13324"/>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13322"/>
                                        </p:tgtEl>
                                        <p:attrNameLst>
                                          <p:attrName>style.visibility</p:attrName>
                                        </p:attrNameLst>
                                      </p:cBhvr>
                                      <p:to>
                                        <p:strVal val="visible"/>
                                      </p:to>
                                    </p:set>
                                    <p:animEffect transition="in" filter="checkerboard(across)">
                                      <p:cBhvr>
                                        <p:cTn id="31" dur="500"/>
                                        <p:tgtEl>
                                          <p:spTgt spid="1332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mph" presetSubtype="2" fill="hold" nodeType="clickEffect">
                                  <p:stCondLst>
                                    <p:cond delay="0"/>
                                  </p:stCondLst>
                                  <p:childTnLst>
                                    <p:animClr clrSpc="rgb" dir="cw">
                                      <p:cBhvr>
                                        <p:cTn id="35" dur="2000" fill="hold"/>
                                        <p:tgtEl>
                                          <p:spTgt spid="13322"/>
                                        </p:tgtEl>
                                        <p:attrNameLst>
                                          <p:attrName>fillcolor</p:attrName>
                                        </p:attrNameLst>
                                      </p:cBhvr>
                                      <p:to>
                                        <a:srgbClr val="FFFF99"/>
                                      </p:to>
                                    </p:animClr>
                                    <p:set>
                                      <p:cBhvr>
                                        <p:cTn id="36" dur="2000" fill="hold"/>
                                        <p:tgtEl>
                                          <p:spTgt spid="13322"/>
                                        </p:tgtEl>
                                        <p:attrNameLst>
                                          <p:attrName>fill.type</p:attrName>
                                        </p:attrNameLst>
                                      </p:cBhvr>
                                      <p:to>
                                        <p:strVal val="solid"/>
                                      </p:to>
                                    </p:set>
                                    <p:set>
                                      <p:cBhvr>
                                        <p:cTn id="37" dur="2000" fill="hold"/>
                                        <p:tgtEl>
                                          <p:spTgt spid="13322"/>
                                        </p:tgtEl>
                                        <p:attrNameLst>
                                          <p:attrName>fill.on</p:attrName>
                                        </p:attrNameLst>
                                      </p:cBhvr>
                                      <p:to>
                                        <p:strVal val="true"/>
                                      </p:to>
                                    </p:set>
                                  </p:childTnLst>
                                  <p:subTnLst>
                                    <p:audio>
                                      <p:cMediaNode>
                                        <p:cTn display="0" masterRel="sameClick">
                                          <p:stCondLst>
                                            <p:cond evt="begin" delay="0">
                                              <p:tn val="34"/>
                                            </p:cond>
                                          </p:stCondLst>
                                          <p:endCondLst>
                                            <p:cond evt="onStopAudio" delay="0">
                                              <p:tgtEl>
                                                <p:sldTgt/>
                                              </p:tgtEl>
                                            </p:cond>
                                          </p:endCondLst>
                                        </p:cTn>
                                        <p:tgtEl>
                                          <p:sndTgt r:embed="rId2" name="drumroll.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0" grpId="0"/>
      <p:bldP spid="13321" grpId="0" animBg="1"/>
      <p:bldP spid="13322" grpId="0" animBg="1"/>
      <p:bldP spid="13323" grpId="0" animBg="1"/>
      <p:bldP spid="13324" grpId="0"/>
      <p:bldP spid="13325" grpId="0"/>
      <p:bldP spid="13326" grpId="0" animBg="1"/>
      <p:bldP spid="13327"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1104900" y="950913"/>
            <a:ext cx="7353300" cy="457200"/>
          </a:xfrm>
          <a:prstGeom prst="rect">
            <a:avLst/>
          </a:prstGeom>
          <a:noFill/>
          <a:ln w="9525">
            <a:noFill/>
            <a:miter lim="800000"/>
            <a:headEnd/>
            <a:tailEnd/>
          </a:ln>
        </p:spPr>
        <p:txBody>
          <a:bodyPr wrap="none">
            <a:spAutoFit/>
          </a:bodyPr>
          <a:lstStyle/>
          <a:p>
            <a:r>
              <a:rPr lang="en-US" sz="2400" b="1">
                <a:solidFill>
                  <a:srgbClr val="0000FF"/>
                </a:solidFill>
              </a:rPr>
              <a:t>Bệnh nào dưới đây không phải là bệnh tim mạch:</a:t>
            </a:r>
          </a:p>
        </p:txBody>
      </p:sp>
      <p:sp>
        <p:nvSpPr>
          <p:cNvPr id="14339" name="Rectangle 3"/>
          <p:cNvSpPr>
            <a:spLocks noChangeArrowheads="1"/>
          </p:cNvSpPr>
          <p:nvPr/>
        </p:nvSpPr>
        <p:spPr bwMode="auto">
          <a:xfrm>
            <a:off x="2695575" y="358775"/>
            <a:ext cx="4238625" cy="457200"/>
          </a:xfrm>
          <a:prstGeom prst="rect">
            <a:avLst/>
          </a:prstGeom>
          <a:noFill/>
          <a:ln w="9525">
            <a:noFill/>
            <a:miter lim="800000"/>
            <a:headEnd/>
            <a:tailEnd/>
          </a:ln>
        </p:spPr>
        <p:txBody>
          <a:bodyPr wrap="none">
            <a:spAutoFit/>
          </a:bodyPr>
          <a:lstStyle/>
          <a:p>
            <a:r>
              <a:rPr lang="en-US" sz="2400" b="1"/>
              <a:t>CHỌN CÂU TRẢ LỜI ĐÚNG:</a:t>
            </a:r>
          </a:p>
        </p:txBody>
      </p:sp>
      <p:sp>
        <p:nvSpPr>
          <p:cNvPr id="14340" name="Text Box 4"/>
          <p:cNvSpPr txBox="1">
            <a:spLocks noChangeArrowheads="1"/>
          </p:cNvSpPr>
          <p:nvPr/>
        </p:nvSpPr>
        <p:spPr bwMode="auto">
          <a:xfrm>
            <a:off x="2152650" y="2073275"/>
            <a:ext cx="590550" cy="579438"/>
          </a:xfrm>
          <a:prstGeom prst="rect">
            <a:avLst/>
          </a:prstGeom>
          <a:noFill/>
          <a:ln w="9525">
            <a:noFill/>
            <a:miter lim="800000"/>
            <a:headEnd/>
            <a:tailEnd/>
          </a:ln>
        </p:spPr>
        <p:txBody>
          <a:bodyPr wrap="none">
            <a:spAutoFit/>
          </a:bodyPr>
          <a:lstStyle/>
          <a:p>
            <a:r>
              <a:rPr lang="en-US" sz="3200" b="1">
                <a:solidFill>
                  <a:srgbClr val="0000FF"/>
                </a:solidFill>
              </a:rPr>
              <a:t>A.</a:t>
            </a:r>
          </a:p>
        </p:txBody>
      </p:sp>
      <p:sp>
        <p:nvSpPr>
          <p:cNvPr id="14341" name="Rectangle 5"/>
          <p:cNvSpPr>
            <a:spLocks noChangeArrowheads="1"/>
          </p:cNvSpPr>
          <p:nvPr/>
        </p:nvSpPr>
        <p:spPr bwMode="auto">
          <a:xfrm>
            <a:off x="3352800" y="1981200"/>
            <a:ext cx="4114800" cy="914400"/>
          </a:xfrm>
          <a:prstGeom prst="rect">
            <a:avLst/>
          </a:prstGeom>
          <a:solidFill>
            <a:schemeClr val="accent1"/>
          </a:solidFill>
          <a:ln w="38100">
            <a:solidFill>
              <a:schemeClr val="tx1"/>
            </a:solidFill>
            <a:miter lim="800000"/>
            <a:headEnd/>
            <a:tailEnd/>
          </a:ln>
        </p:spPr>
        <p:txBody>
          <a:bodyPr wrap="none" anchor="ctr"/>
          <a:lstStyle/>
          <a:p>
            <a:pPr algn="ctr"/>
            <a:r>
              <a:rPr lang="en-US" sz="2400" b="1">
                <a:solidFill>
                  <a:srgbClr val="FF0000"/>
                </a:solidFill>
              </a:rPr>
              <a:t>Huyết áp cao</a:t>
            </a:r>
          </a:p>
        </p:txBody>
      </p:sp>
      <p:sp>
        <p:nvSpPr>
          <p:cNvPr id="14342" name="Rectangle 6"/>
          <p:cNvSpPr>
            <a:spLocks noChangeArrowheads="1"/>
          </p:cNvSpPr>
          <p:nvPr/>
        </p:nvSpPr>
        <p:spPr bwMode="auto">
          <a:xfrm>
            <a:off x="3352800" y="3124200"/>
            <a:ext cx="4114800" cy="914400"/>
          </a:xfrm>
          <a:prstGeom prst="rect">
            <a:avLst/>
          </a:prstGeom>
          <a:solidFill>
            <a:schemeClr val="accent1"/>
          </a:solidFill>
          <a:ln w="38100">
            <a:solidFill>
              <a:schemeClr val="tx1"/>
            </a:solidFill>
            <a:miter lim="800000"/>
            <a:headEnd/>
            <a:tailEnd/>
          </a:ln>
        </p:spPr>
        <p:txBody>
          <a:bodyPr wrap="none" anchor="ctr"/>
          <a:lstStyle/>
          <a:p>
            <a:pPr algn="ctr"/>
            <a:r>
              <a:rPr lang="en-US" sz="2400" b="1">
                <a:solidFill>
                  <a:srgbClr val="FF0000"/>
                </a:solidFill>
              </a:rPr>
              <a:t>Lao</a:t>
            </a:r>
          </a:p>
        </p:txBody>
      </p:sp>
      <p:sp>
        <p:nvSpPr>
          <p:cNvPr id="14344" name="Text Box 8"/>
          <p:cNvSpPr txBox="1">
            <a:spLocks noChangeArrowheads="1"/>
          </p:cNvSpPr>
          <p:nvPr/>
        </p:nvSpPr>
        <p:spPr bwMode="auto">
          <a:xfrm>
            <a:off x="2152650" y="5715000"/>
            <a:ext cx="590550" cy="579438"/>
          </a:xfrm>
          <a:prstGeom prst="rect">
            <a:avLst/>
          </a:prstGeom>
          <a:noFill/>
          <a:ln w="9525">
            <a:noFill/>
            <a:miter lim="800000"/>
            <a:headEnd/>
            <a:tailEnd/>
          </a:ln>
        </p:spPr>
        <p:txBody>
          <a:bodyPr wrap="none">
            <a:spAutoFit/>
          </a:bodyPr>
          <a:lstStyle/>
          <a:p>
            <a:r>
              <a:rPr lang="en-US" sz="3200" b="1">
                <a:solidFill>
                  <a:srgbClr val="0000FF"/>
                </a:solidFill>
              </a:rPr>
              <a:t>D.</a:t>
            </a:r>
          </a:p>
        </p:txBody>
      </p:sp>
      <p:sp>
        <p:nvSpPr>
          <p:cNvPr id="14345" name="Text Box 9"/>
          <p:cNvSpPr txBox="1">
            <a:spLocks noChangeArrowheads="1"/>
          </p:cNvSpPr>
          <p:nvPr/>
        </p:nvSpPr>
        <p:spPr bwMode="auto">
          <a:xfrm>
            <a:off x="2117725" y="3276600"/>
            <a:ext cx="590550" cy="579438"/>
          </a:xfrm>
          <a:prstGeom prst="rect">
            <a:avLst/>
          </a:prstGeom>
          <a:noFill/>
          <a:ln w="9525">
            <a:noFill/>
            <a:miter lim="800000"/>
            <a:headEnd/>
            <a:tailEnd/>
          </a:ln>
        </p:spPr>
        <p:txBody>
          <a:bodyPr wrap="none">
            <a:spAutoFit/>
          </a:bodyPr>
          <a:lstStyle/>
          <a:p>
            <a:r>
              <a:rPr lang="en-US" sz="3200" b="1">
                <a:solidFill>
                  <a:srgbClr val="0000FF"/>
                </a:solidFill>
              </a:rPr>
              <a:t>B.</a:t>
            </a:r>
          </a:p>
        </p:txBody>
      </p:sp>
      <p:sp>
        <p:nvSpPr>
          <p:cNvPr id="14346" name="Rectangle 10"/>
          <p:cNvSpPr>
            <a:spLocks noChangeArrowheads="1"/>
          </p:cNvSpPr>
          <p:nvPr/>
        </p:nvSpPr>
        <p:spPr bwMode="auto">
          <a:xfrm>
            <a:off x="3352800" y="4343400"/>
            <a:ext cx="4114800" cy="914400"/>
          </a:xfrm>
          <a:prstGeom prst="rect">
            <a:avLst/>
          </a:prstGeom>
          <a:solidFill>
            <a:schemeClr val="accent1"/>
          </a:solidFill>
          <a:ln w="38100">
            <a:solidFill>
              <a:schemeClr val="tx1"/>
            </a:solidFill>
            <a:miter lim="800000"/>
            <a:headEnd/>
            <a:tailEnd/>
          </a:ln>
        </p:spPr>
        <p:txBody>
          <a:bodyPr wrap="none" anchor="ctr"/>
          <a:lstStyle/>
          <a:p>
            <a:pPr algn="ctr"/>
            <a:r>
              <a:rPr lang="en-US" sz="2400" b="1">
                <a:solidFill>
                  <a:srgbClr val="FF0000"/>
                </a:solidFill>
              </a:rPr>
              <a:t>Thấp tim</a:t>
            </a:r>
          </a:p>
        </p:txBody>
      </p:sp>
      <p:sp>
        <p:nvSpPr>
          <p:cNvPr id="14347" name="Text Box 11"/>
          <p:cNvSpPr txBox="1">
            <a:spLocks noChangeArrowheads="1"/>
          </p:cNvSpPr>
          <p:nvPr/>
        </p:nvSpPr>
        <p:spPr bwMode="auto">
          <a:xfrm>
            <a:off x="2133600" y="4525963"/>
            <a:ext cx="590550" cy="579437"/>
          </a:xfrm>
          <a:prstGeom prst="rect">
            <a:avLst/>
          </a:prstGeom>
          <a:noFill/>
          <a:ln w="9525">
            <a:noFill/>
            <a:miter lim="800000"/>
            <a:headEnd/>
            <a:tailEnd/>
          </a:ln>
        </p:spPr>
        <p:txBody>
          <a:bodyPr wrap="none">
            <a:spAutoFit/>
          </a:bodyPr>
          <a:lstStyle/>
          <a:p>
            <a:r>
              <a:rPr lang="en-US" sz="3200" b="1">
                <a:solidFill>
                  <a:srgbClr val="0000FF"/>
                </a:solidFill>
              </a:rPr>
              <a:t>C.</a:t>
            </a:r>
          </a:p>
        </p:txBody>
      </p:sp>
      <p:sp>
        <p:nvSpPr>
          <p:cNvPr id="14349" name="Rectangle 13"/>
          <p:cNvSpPr>
            <a:spLocks noChangeArrowheads="1"/>
          </p:cNvSpPr>
          <p:nvPr/>
        </p:nvSpPr>
        <p:spPr bwMode="auto">
          <a:xfrm>
            <a:off x="3352800" y="5562600"/>
            <a:ext cx="4114800" cy="914400"/>
          </a:xfrm>
          <a:prstGeom prst="rect">
            <a:avLst/>
          </a:prstGeom>
          <a:solidFill>
            <a:schemeClr val="accent1"/>
          </a:solidFill>
          <a:ln w="38100">
            <a:solidFill>
              <a:schemeClr val="tx1"/>
            </a:solidFill>
            <a:miter lim="800000"/>
            <a:headEnd/>
            <a:tailEnd/>
          </a:ln>
        </p:spPr>
        <p:txBody>
          <a:bodyPr wrap="none" anchor="ctr"/>
          <a:lstStyle/>
          <a:p>
            <a:pPr algn="ctr"/>
            <a:r>
              <a:rPr lang="en-US" sz="2400" b="1">
                <a:solidFill>
                  <a:srgbClr val="FF0000"/>
                </a:solidFill>
              </a:rPr>
              <a:t>Đứt mạch máu não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checkerboard(across)">
                                      <p:cBhvr>
                                        <p:cTn id="7" dur="500"/>
                                        <p:tgtEl>
                                          <p:spTgt spid="14340"/>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4341"/>
                                        </p:tgtEl>
                                        <p:attrNameLst>
                                          <p:attrName>style.visibility</p:attrName>
                                        </p:attrNameLst>
                                      </p:cBhvr>
                                      <p:to>
                                        <p:strVal val="visible"/>
                                      </p:to>
                                    </p:set>
                                    <p:animEffect transition="in" filter="checkerboard(across)">
                                      <p:cBhvr>
                                        <p:cTn id="10" dur="500"/>
                                        <p:tgtEl>
                                          <p:spTgt spid="14341"/>
                                        </p:tgtEl>
                                      </p:cBhvr>
                                    </p:animEffect>
                                  </p:childTnLst>
                                </p:cTn>
                              </p:par>
                            </p:childTnLst>
                          </p:cTn>
                        </p:par>
                        <p:par>
                          <p:cTn id="11" fill="hold" nodeType="afterGroup">
                            <p:stCondLst>
                              <p:cond delay="500"/>
                            </p:stCondLst>
                            <p:childTnLst>
                              <p:par>
                                <p:cTn id="12" presetID="5" presetClass="entr" presetSubtype="10" fill="hold" grpId="0" nodeType="afterEffect">
                                  <p:stCondLst>
                                    <p:cond delay="0"/>
                                  </p:stCondLst>
                                  <p:childTnLst>
                                    <p:set>
                                      <p:cBhvr>
                                        <p:cTn id="13" dur="1" fill="hold">
                                          <p:stCondLst>
                                            <p:cond delay="0"/>
                                          </p:stCondLst>
                                        </p:cTn>
                                        <p:tgtEl>
                                          <p:spTgt spid="14345"/>
                                        </p:tgtEl>
                                        <p:attrNameLst>
                                          <p:attrName>style.visibility</p:attrName>
                                        </p:attrNameLst>
                                      </p:cBhvr>
                                      <p:to>
                                        <p:strVal val="visible"/>
                                      </p:to>
                                    </p:set>
                                    <p:animEffect transition="in" filter="checkerboard(across)">
                                      <p:cBhvr>
                                        <p:cTn id="14" dur="500"/>
                                        <p:tgtEl>
                                          <p:spTgt spid="14345"/>
                                        </p:tgtEl>
                                      </p:cBhvr>
                                    </p:animEffect>
                                  </p:childTnLst>
                                </p:cTn>
                              </p:par>
                              <p:par>
                                <p:cTn id="15" presetID="5" presetClass="entr" presetSubtype="10" fill="hold" grpId="0" nodeType="withEffect">
                                  <p:stCondLst>
                                    <p:cond delay="0"/>
                                  </p:stCondLst>
                                  <p:childTnLst>
                                    <p:set>
                                      <p:cBhvr>
                                        <p:cTn id="16" dur="1" fill="hold">
                                          <p:stCondLst>
                                            <p:cond delay="0"/>
                                          </p:stCondLst>
                                        </p:cTn>
                                        <p:tgtEl>
                                          <p:spTgt spid="14342"/>
                                        </p:tgtEl>
                                        <p:attrNameLst>
                                          <p:attrName>style.visibility</p:attrName>
                                        </p:attrNameLst>
                                      </p:cBhvr>
                                      <p:to>
                                        <p:strVal val="visible"/>
                                      </p:to>
                                    </p:set>
                                    <p:animEffect transition="in" filter="checkerboard(across)">
                                      <p:cBhvr>
                                        <p:cTn id="17" dur="500"/>
                                        <p:tgtEl>
                                          <p:spTgt spid="14342"/>
                                        </p:tgtEl>
                                      </p:cBhvr>
                                    </p:animEffect>
                                  </p:childTnLst>
                                </p:cTn>
                              </p:par>
                            </p:childTnLst>
                          </p:cTn>
                        </p:par>
                        <p:par>
                          <p:cTn id="18" fill="hold" nodeType="afterGroup">
                            <p:stCondLst>
                              <p:cond delay="1000"/>
                            </p:stCondLst>
                            <p:childTnLst>
                              <p:par>
                                <p:cTn id="19" presetID="5" presetClass="entr" presetSubtype="10" fill="hold" grpId="0" nodeType="afterEffect">
                                  <p:stCondLst>
                                    <p:cond delay="0"/>
                                  </p:stCondLst>
                                  <p:childTnLst>
                                    <p:set>
                                      <p:cBhvr>
                                        <p:cTn id="20" dur="1" fill="hold">
                                          <p:stCondLst>
                                            <p:cond delay="0"/>
                                          </p:stCondLst>
                                        </p:cTn>
                                        <p:tgtEl>
                                          <p:spTgt spid="14347"/>
                                        </p:tgtEl>
                                        <p:attrNameLst>
                                          <p:attrName>style.visibility</p:attrName>
                                        </p:attrNameLst>
                                      </p:cBhvr>
                                      <p:to>
                                        <p:strVal val="visible"/>
                                      </p:to>
                                    </p:set>
                                    <p:animEffect transition="in" filter="checkerboard(across)">
                                      <p:cBhvr>
                                        <p:cTn id="21" dur="500"/>
                                        <p:tgtEl>
                                          <p:spTgt spid="14347"/>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14346"/>
                                        </p:tgtEl>
                                        <p:attrNameLst>
                                          <p:attrName>style.visibility</p:attrName>
                                        </p:attrNameLst>
                                      </p:cBhvr>
                                      <p:to>
                                        <p:strVal val="visible"/>
                                      </p:to>
                                    </p:set>
                                    <p:animEffect transition="in" filter="checkerboard(across)">
                                      <p:cBhvr>
                                        <p:cTn id="24" dur="500"/>
                                        <p:tgtEl>
                                          <p:spTgt spid="14346"/>
                                        </p:tgtEl>
                                      </p:cBhvr>
                                    </p:animEffect>
                                  </p:childTnLst>
                                </p:cTn>
                              </p:par>
                            </p:childTnLst>
                          </p:cTn>
                        </p:par>
                        <p:par>
                          <p:cTn id="25" fill="hold" nodeType="afterGroup">
                            <p:stCondLst>
                              <p:cond delay="1500"/>
                            </p:stCondLst>
                            <p:childTnLst>
                              <p:par>
                                <p:cTn id="26" presetID="5" presetClass="entr" presetSubtype="10" fill="hold" grpId="0" nodeType="afterEffect">
                                  <p:stCondLst>
                                    <p:cond delay="0"/>
                                  </p:stCondLst>
                                  <p:childTnLst>
                                    <p:set>
                                      <p:cBhvr>
                                        <p:cTn id="27" dur="1" fill="hold">
                                          <p:stCondLst>
                                            <p:cond delay="0"/>
                                          </p:stCondLst>
                                        </p:cTn>
                                        <p:tgtEl>
                                          <p:spTgt spid="14344"/>
                                        </p:tgtEl>
                                        <p:attrNameLst>
                                          <p:attrName>style.visibility</p:attrName>
                                        </p:attrNameLst>
                                      </p:cBhvr>
                                      <p:to>
                                        <p:strVal val="visible"/>
                                      </p:to>
                                    </p:set>
                                    <p:animEffect transition="in" filter="checkerboard(across)">
                                      <p:cBhvr>
                                        <p:cTn id="28" dur="500"/>
                                        <p:tgtEl>
                                          <p:spTgt spid="14344"/>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14349"/>
                                        </p:tgtEl>
                                        <p:attrNameLst>
                                          <p:attrName>style.visibility</p:attrName>
                                        </p:attrNameLst>
                                      </p:cBhvr>
                                      <p:to>
                                        <p:strVal val="visible"/>
                                      </p:to>
                                    </p:set>
                                    <p:animEffect transition="in" filter="checkerboard(across)">
                                      <p:cBhvr>
                                        <p:cTn id="31" dur="500"/>
                                        <p:tgtEl>
                                          <p:spTgt spid="14349"/>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mph" presetSubtype="2" fill="hold" nodeType="clickEffect">
                                  <p:stCondLst>
                                    <p:cond delay="0"/>
                                  </p:stCondLst>
                                  <p:childTnLst>
                                    <p:animClr clrSpc="rgb" dir="cw">
                                      <p:cBhvr>
                                        <p:cTn id="35" dur="2000" fill="hold"/>
                                        <p:tgtEl>
                                          <p:spTgt spid="14342"/>
                                        </p:tgtEl>
                                        <p:attrNameLst>
                                          <p:attrName>fillcolor</p:attrName>
                                        </p:attrNameLst>
                                      </p:cBhvr>
                                      <p:to>
                                        <a:srgbClr val="FFFF99"/>
                                      </p:to>
                                    </p:animClr>
                                    <p:set>
                                      <p:cBhvr>
                                        <p:cTn id="36" dur="2000" fill="hold"/>
                                        <p:tgtEl>
                                          <p:spTgt spid="14342"/>
                                        </p:tgtEl>
                                        <p:attrNameLst>
                                          <p:attrName>fill.type</p:attrName>
                                        </p:attrNameLst>
                                      </p:cBhvr>
                                      <p:to>
                                        <p:strVal val="solid"/>
                                      </p:to>
                                    </p:set>
                                    <p:set>
                                      <p:cBhvr>
                                        <p:cTn id="37" dur="2000" fill="hold"/>
                                        <p:tgtEl>
                                          <p:spTgt spid="14342"/>
                                        </p:tgtEl>
                                        <p:attrNameLst>
                                          <p:attrName>fill.on</p:attrName>
                                        </p:attrNameLst>
                                      </p:cBhvr>
                                      <p:to>
                                        <p:strVal val="true"/>
                                      </p:to>
                                    </p:set>
                                  </p:childTnLst>
                                  <p:subTnLst>
                                    <p:audio>
                                      <p:cMediaNode>
                                        <p:cTn display="0" masterRel="sameClick">
                                          <p:stCondLst>
                                            <p:cond evt="begin" delay="0">
                                              <p:tn val="34"/>
                                            </p:cond>
                                          </p:stCondLst>
                                          <p:endCondLst>
                                            <p:cond evt="onStopAudio" delay="0">
                                              <p:tgtEl>
                                                <p:sldTgt/>
                                              </p:tgtEl>
                                            </p:cond>
                                          </p:endCondLst>
                                        </p:cTn>
                                        <p:tgtEl>
                                          <p:sndTgt r:embed="rId2" name="drumroll.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P spid="14341" grpId="0" animBg="1"/>
      <p:bldP spid="14342" grpId="0" animBg="1"/>
      <p:bldP spid="14344" grpId="0"/>
      <p:bldP spid="14345" grpId="0"/>
      <p:bldP spid="14346" grpId="0" animBg="1"/>
      <p:bldP spid="14347" grpId="0"/>
      <p:bldP spid="1434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5362" name="Text Box 10"/>
          <p:cNvSpPr txBox="1">
            <a:spLocks noChangeArrowheads="1"/>
          </p:cNvSpPr>
          <p:nvPr/>
        </p:nvSpPr>
        <p:spPr bwMode="auto">
          <a:xfrm>
            <a:off x="2071688" y="344488"/>
            <a:ext cx="6081712" cy="457200"/>
          </a:xfrm>
          <a:prstGeom prst="rect">
            <a:avLst/>
          </a:prstGeom>
          <a:noFill/>
          <a:ln w="9525">
            <a:noFill/>
            <a:miter lim="800000"/>
            <a:headEnd/>
            <a:tailEnd/>
          </a:ln>
        </p:spPr>
        <p:txBody>
          <a:bodyPr wrap="none">
            <a:spAutoFit/>
          </a:bodyPr>
          <a:lstStyle/>
          <a:p>
            <a:r>
              <a:rPr lang="en-US" sz="2400" b="1">
                <a:solidFill>
                  <a:srgbClr val="0000FF"/>
                </a:solidFill>
              </a:rPr>
              <a:t>Điền từ còn thiếu thích hợp ở chỗ chấm:</a:t>
            </a:r>
          </a:p>
        </p:txBody>
      </p:sp>
      <p:sp>
        <p:nvSpPr>
          <p:cNvPr id="16395" name="Text Box 11"/>
          <p:cNvSpPr txBox="1">
            <a:spLocks noChangeArrowheads="1"/>
          </p:cNvSpPr>
          <p:nvPr/>
        </p:nvSpPr>
        <p:spPr bwMode="auto">
          <a:xfrm>
            <a:off x="1050925" y="1027113"/>
            <a:ext cx="7635875" cy="1570037"/>
          </a:xfrm>
          <a:prstGeom prst="rect">
            <a:avLst/>
          </a:prstGeom>
          <a:noFill/>
          <a:ln w="9525">
            <a:noFill/>
            <a:miter lim="800000"/>
            <a:headEnd/>
            <a:tailEnd/>
          </a:ln>
        </p:spPr>
        <p:txBody>
          <a:bodyPr>
            <a:spAutoFit/>
          </a:bodyPr>
          <a:lstStyle/>
          <a:p>
            <a:pPr algn="just"/>
            <a:r>
              <a:rPr lang="en-US" sz="2400">
                <a:solidFill>
                  <a:srgbClr val="0000FF"/>
                </a:solidFill>
              </a:rPr>
              <a:t>     Khi gặp một kích thích .............., cơ thể ............. phản ứng rất nhanh. Những phản ứng như vậy gọi là .............. Tủy sống là ......................................điều khiển hoạt động của loại phản xạ này.</a:t>
            </a:r>
          </a:p>
        </p:txBody>
      </p:sp>
      <p:sp>
        <p:nvSpPr>
          <p:cNvPr id="16396" name="Text Box 12"/>
          <p:cNvSpPr txBox="1">
            <a:spLocks noChangeArrowheads="1"/>
          </p:cNvSpPr>
          <p:nvPr/>
        </p:nvSpPr>
        <p:spPr bwMode="auto">
          <a:xfrm>
            <a:off x="4857750" y="1028700"/>
            <a:ext cx="1314450" cy="457200"/>
          </a:xfrm>
          <a:prstGeom prst="rect">
            <a:avLst/>
          </a:prstGeom>
          <a:noFill/>
          <a:ln w="9525">
            <a:noFill/>
            <a:miter lim="800000"/>
            <a:headEnd/>
            <a:tailEnd/>
          </a:ln>
        </p:spPr>
        <p:txBody>
          <a:bodyPr wrap="none">
            <a:spAutoFit/>
          </a:bodyPr>
          <a:lstStyle/>
          <a:p>
            <a:r>
              <a:rPr lang="en-US" sz="2400" b="1">
                <a:solidFill>
                  <a:srgbClr val="FF0000"/>
                </a:solidFill>
              </a:rPr>
              <a:t>bất ngờ</a:t>
            </a:r>
          </a:p>
        </p:txBody>
      </p:sp>
      <p:sp>
        <p:nvSpPr>
          <p:cNvPr id="16397" name="Text Box 13"/>
          <p:cNvSpPr txBox="1">
            <a:spLocks noChangeArrowheads="1"/>
          </p:cNvSpPr>
          <p:nvPr/>
        </p:nvSpPr>
        <p:spPr bwMode="auto">
          <a:xfrm>
            <a:off x="7353300" y="1028700"/>
            <a:ext cx="1333500" cy="457200"/>
          </a:xfrm>
          <a:prstGeom prst="rect">
            <a:avLst/>
          </a:prstGeom>
          <a:noFill/>
          <a:ln w="9525">
            <a:noFill/>
            <a:miter lim="800000"/>
            <a:headEnd/>
            <a:tailEnd/>
          </a:ln>
        </p:spPr>
        <p:txBody>
          <a:bodyPr wrap="none">
            <a:spAutoFit/>
          </a:bodyPr>
          <a:lstStyle/>
          <a:p>
            <a:r>
              <a:rPr lang="en-US" sz="2400" b="1">
                <a:solidFill>
                  <a:srgbClr val="FF0000"/>
                </a:solidFill>
              </a:rPr>
              <a:t>tự động</a:t>
            </a:r>
          </a:p>
        </p:txBody>
      </p:sp>
      <p:sp>
        <p:nvSpPr>
          <p:cNvPr id="16398" name="Text Box 14"/>
          <p:cNvSpPr txBox="1">
            <a:spLocks noChangeArrowheads="1"/>
          </p:cNvSpPr>
          <p:nvPr/>
        </p:nvSpPr>
        <p:spPr bwMode="auto">
          <a:xfrm>
            <a:off x="990600" y="1752600"/>
            <a:ext cx="1335088" cy="457200"/>
          </a:xfrm>
          <a:prstGeom prst="rect">
            <a:avLst/>
          </a:prstGeom>
          <a:noFill/>
          <a:ln w="9525">
            <a:noFill/>
            <a:miter lim="800000"/>
            <a:headEnd/>
            <a:tailEnd/>
          </a:ln>
        </p:spPr>
        <p:txBody>
          <a:bodyPr wrap="none">
            <a:spAutoFit/>
          </a:bodyPr>
          <a:lstStyle/>
          <a:p>
            <a:r>
              <a:rPr lang="en-US" sz="2400" b="1">
                <a:solidFill>
                  <a:srgbClr val="FF0000"/>
                </a:solidFill>
              </a:rPr>
              <a:t>phản xạ</a:t>
            </a:r>
          </a:p>
        </p:txBody>
      </p:sp>
      <p:sp>
        <p:nvSpPr>
          <p:cNvPr id="16399" name="Text Box 15"/>
          <p:cNvSpPr txBox="1">
            <a:spLocks noChangeArrowheads="1"/>
          </p:cNvSpPr>
          <p:nvPr/>
        </p:nvSpPr>
        <p:spPr bwMode="auto">
          <a:xfrm>
            <a:off x="4632325" y="1733550"/>
            <a:ext cx="3292475" cy="457200"/>
          </a:xfrm>
          <a:prstGeom prst="rect">
            <a:avLst/>
          </a:prstGeom>
          <a:noFill/>
          <a:ln w="9525">
            <a:noFill/>
            <a:miter lim="800000"/>
            <a:headEnd/>
            <a:tailEnd/>
          </a:ln>
        </p:spPr>
        <p:txBody>
          <a:bodyPr wrap="none">
            <a:spAutoFit/>
          </a:bodyPr>
          <a:lstStyle/>
          <a:p>
            <a:r>
              <a:rPr lang="en-US" sz="2400" b="1">
                <a:solidFill>
                  <a:srgbClr val="FF0000"/>
                </a:solidFill>
              </a:rPr>
              <a:t>trung ương thần kinh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95"/>
                                        </p:tgtEl>
                                        <p:attrNameLst>
                                          <p:attrName>style.visibility</p:attrName>
                                        </p:attrNameLst>
                                      </p:cBhvr>
                                      <p:to>
                                        <p:strVal val="visible"/>
                                      </p:to>
                                    </p:set>
                                    <p:animEffect transition="in" filter="blinds(horizontal)">
                                      <p:cBhvr>
                                        <p:cTn id="7" dur="500"/>
                                        <p:tgtEl>
                                          <p:spTgt spid="163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396"/>
                                        </p:tgtEl>
                                        <p:attrNameLst>
                                          <p:attrName>style.visibility</p:attrName>
                                        </p:attrNameLst>
                                      </p:cBhvr>
                                      <p:to>
                                        <p:strVal val="visible"/>
                                      </p:to>
                                    </p:set>
                                    <p:animEffect transition="in" filter="blinds(horizontal)">
                                      <p:cBhvr>
                                        <p:cTn id="12" dur="500"/>
                                        <p:tgtEl>
                                          <p:spTgt spid="16396"/>
                                        </p:tgtEl>
                                      </p:cBhvr>
                                    </p:animEffect>
                                  </p:childTnLst>
                                  <p:subTnLst>
                                    <p:audio>
                                      <p:cMediaNode>
                                        <p:cTn display="0" masterRel="sameClick">
                                          <p:stCondLst>
                                            <p:cond evt="begin" delay="0">
                                              <p:tn val="10"/>
                                            </p:cond>
                                          </p:stCondLst>
                                          <p:endCondLst>
                                            <p:cond evt="onStopAudio" delay="0">
                                              <p:tgtEl>
                                                <p:sldTgt/>
                                              </p:tgtEl>
                                            </p:cond>
                                          </p:endCondLst>
                                        </p:cTn>
                                        <p:tgtEl>
                                          <p:sndTgt r:embed="rId2" name="click.wav" builtIn="1"/>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397"/>
                                        </p:tgtEl>
                                        <p:attrNameLst>
                                          <p:attrName>style.visibility</p:attrName>
                                        </p:attrNameLst>
                                      </p:cBhvr>
                                      <p:to>
                                        <p:strVal val="visible"/>
                                      </p:to>
                                    </p:set>
                                    <p:animEffect transition="in" filter="blinds(horizontal)">
                                      <p:cBhvr>
                                        <p:cTn id="17" dur="500"/>
                                        <p:tgtEl>
                                          <p:spTgt spid="16397"/>
                                        </p:tgtEl>
                                      </p:cBhvr>
                                    </p:animEffect>
                                  </p:childTnLst>
                                  <p:subTnLst>
                                    <p:audio>
                                      <p:cMediaNode>
                                        <p:cTn display="0" masterRel="sameClick">
                                          <p:stCondLst>
                                            <p:cond evt="begin" delay="0">
                                              <p:tn val="15"/>
                                            </p:cond>
                                          </p:stCondLst>
                                          <p:endCondLst>
                                            <p:cond evt="onStopAudio" delay="0">
                                              <p:tgtEl>
                                                <p:sldTgt/>
                                              </p:tgtEl>
                                            </p:cond>
                                          </p:endCondLst>
                                        </p:cTn>
                                        <p:tgtEl>
                                          <p:sndTgt r:embed="rId2" name="click.wav" builtIn="1"/>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398"/>
                                        </p:tgtEl>
                                        <p:attrNameLst>
                                          <p:attrName>style.visibility</p:attrName>
                                        </p:attrNameLst>
                                      </p:cBhvr>
                                      <p:to>
                                        <p:strVal val="visible"/>
                                      </p:to>
                                    </p:set>
                                    <p:animEffect transition="in" filter="blinds(horizontal)">
                                      <p:cBhvr>
                                        <p:cTn id="22" dur="500"/>
                                        <p:tgtEl>
                                          <p:spTgt spid="16398"/>
                                        </p:tgtEl>
                                      </p:cBhvr>
                                    </p:animEffect>
                                  </p:childTnLst>
                                  <p:subTnLst>
                                    <p:audio>
                                      <p:cMediaNode>
                                        <p:cTn display="0" masterRel="sameClick">
                                          <p:stCondLst>
                                            <p:cond evt="begin" delay="0">
                                              <p:tn val="20"/>
                                            </p:cond>
                                          </p:stCondLst>
                                          <p:endCondLst>
                                            <p:cond evt="onStopAudio" delay="0">
                                              <p:tgtEl>
                                                <p:sldTgt/>
                                              </p:tgtEl>
                                            </p:cond>
                                          </p:endCondLst>
                                        </p:cTn>
                                        <p:tgtEl>
                                          <p:sndTgt r:embed="rId2" name="click.wav" builtIn="1"/>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6399"/>
                                        </p:tgtEl>
                                        <p:attrNameLst>
                                          <p:attrName>style.visibility</p:attrName>
                                        </p:attrNameLst>
                                      </p:cBhvr>
                                      <p:to>
                                        <p:strVal val="visible"/>
                                      </p:to>
                                    </p:set>
                                    <p:animEffect transition="in" filter="blinds(horizontal)">
                                      <p:cBhvr>
                                        <p:cTn id="27" dur="500"/>
                                        <p:tgtEl>
                                          <p:spTgt spid="16399"/>
                                        </p:tgtEl>
                                      </p:cBhvr>
                                    </p:animEffect>
                                  </p:childTnLst>
                                  <p:subTnLst>
                                    <p:audio>
                                      <p:cMediaNode>
                                        <p:cTn display="0" masterRel="sameClick">
                                          <p:stCondLst>
                                            <p:cond evt="begin" delay="0">
                                              <p:tn val="25"/>
                                            </p:cond>
                                          </p:stCondLst>
                                          <p:endCondLst>
                                            <p:cond evt="onStopAudio" delay="0">
                                              <p:tgtEl>
                                                <p:sldTgt/>
                                              </p:tgtEl>
                                            </p:cond>
                                          </p:endCondLst>
                                        </p:cTn>
                                        <p:tgtEl>
                                          <p:sndTgt r:embed="rId2" name="click.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5" grpId="0"/>
      <p:bldP spid="16396" grpId="0"/>
      <p:bldP spid="16397" grpId="0"/>
      <p:bldP spid="16398" grpId="0"/>
      <p:bldP spid="16399"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685800" y="954088"/>
            <a:ext cx="8197850" cy="457200"/>
          </a:xfrm>
          <a:prstGeom prst="rect">
            <a:avLst/>
          </a:prstGeom>
          <a:noFill/>
          <a:ln w="9525">
            <a:noFill/>
            <a:miter lim="800000"/>
            <a:headEnd/>
            <a:tailEnd/>
          </a:ln>
        </p:spPr>
        <p:txBody>
          <a:bodyPr wrap="none">
            <a:spAutoFit/>
          </a:bodyPr>
          <a:lstStyle/>
          <a:p>
            <a:r>
              <a:rPr lang="en-US" sz="2400" b="1">
                <a:solidFill>
                  <a:srgbClr val="0000FF"/>
                </a:solidFill>
              </a:rPr>
              <a:t>Để tránh nhiễm trùng cơ quan bài tiết nước tiểu ta nên:</a:t>
            </a:r>
          </a:p>
        </p:txBody>
      </p:sp>
      <p:sp>
        <p:nvSpPr>
          <p:cNvPr id="16387" name="Rectangle 3"/>
          <p:cNvSpPr>
            <a:spLocks noChangeArrowheads="1"/>
          </p:cNvSpPr>
          <p:nvPr/>
        </p:nvSpPr>
        <p:spPr bwMode="auto">
          <a:xfrm>
            <a:off x="2695575" y="358775"/>
            <a:ext cx="4238625" cy="457200"/>
          </a:xfrm>
          <a:prstGeom prst="rect">
            <a:avLst/>
          </a:prstGeom>
          <a:noFill/>
          <a:ln w="9525">
            <a:noFill/>
            <a:miter lim="800000"/>
            <a:headEnd/>
            <a:tailEnd/>
          </a:ln>
        </p:spPr>
        <p:txBody>
          <a:bodyPr wrap="none">
            <a:spAutoFit/>
          </a:bodyPr>
          <a:lstStyle/>
          <a:p>
            <a:r>
              <a:rPr lang="en-US" sz="2400" b="1"/>
              <a:t>CHỌN CÂU TRẢ LỜI ĐÚNG:</a:t>
            </a:r>
          </a:p>
        </p:txBody>
      </p:sp>
      <p:sp>
        <p:nvSpPr>
          <p:cNvPr id="15364" name="Text Box 4"/>
          <p:cNvSpPr txBox="1">
            <a:spLocks noChangeArrowheads="1"/>
          </p:cNvSpPr>
          <p:nvPr/>
        </p:nvSpPr>
        <p:spPr bwMode="auto">
          <a:xfrm>
            <a:off x="1009650" y="2073275"/>
            <a:ext cx="590550" cy="579438"/>
          </a:xfrm>
          <a:prstGeom prst="rect">
            <a:avLst/>
          </a:prstGeom>
          <a:noFill/>
          <a:ln w="9525">
            <a:noFill/>
            <a:miter lim="800000"/>
            <a:headEnd/>
            <a:tailEnd/>
          </a:ln>
        </p:spPr>
        <p:txBody>
          <a:bodyPr wrap="none">
            <a:spAutoFit/>
          </a:bodyPr>
          <a:lstStyle/>
          <a:p>
            <a:r>
              <a:rPr lang="en-US" sz="3200" b="1">
                <a:solidFill>
                  <a:srgbClr val="0000FF"/>
                </a:solidFill>
              </a:rPr>
              <a:t>A.</a:t>
            </a:r>
          </a:p>
        </p:txBody>
      </p:sp>
      <p:sp>
        <p:nvSpPr>
          <p:cNvPr id="15366" name="Rectangle 6"/>
          <p:cNvSpPr>
            <a:spLocks noChangeArrowheads="1"/>
          </p:cNvSpPr>
          <p:nvPr/>
        </p:nvSpPr>
        <p:spPr bwMode="auto">
          <a:xfrm>
            <a:off x="1981200" y="3124200"/>
            <a:ext cx="6553200" cy="914400"/>
          </a:xfrm>
          <a:prstGeom prst="rect">
            <a:avLst/>
          </a:prstGeom>
          <a:solidFill>
            <a:schemeClr val="accent1"/>
          </a:solidFill>
          <a:ln w="38100">
            <a:solidFill>
              <a:schemeClr val="tx1"/>
            </a:solidFill>
            <a:miter lim="800000"/>
            <a:headEnd/>
            <a:tailEnd/>
          </a:ln>
        </p:spPr>
        <p:txBody>
          <a:bodyPr wrap="none" anchor="ctr"/>
          <a:lstStyle/>
          <a:p>
            <a:pPr algn="ctr"/>
            <a:r>
              <a:rPr lang="en-US" sz="2400" b="1">
                <a:solidFill>
                  <a:srgbClr val="FF0000"/>
                </a:solidFill>
              </a:rPr>
              <a:t>Không nhịn đi tiểu</a:t>
            </a:r>
          </a:p>
        </p:txBody>
      </p:sp>
      <p:sp>
        <p:nvSpPr>
          <p:cNvPr id="15368" name="Text Box 8"/>
          <p:cNvSpPr txBox="1">
            <a:spLocks noChangeArrowheads="1"/>
          </p:cNvSpPr>
          <p:nvPr/>
        </p:nvSpPr>
        <p:spPr bwMode="auto">
          <a:xfrm>
            <a:off x="1009650" y="3276600"/>
            <a:ext cx="590550" cy="579438"/>
          </a:xfrm>
          <a:prstGeom prst="rect">
            <a:avLst/>
          </a:prstGeom>
          <a:noFill/>
          <a:ln w="9525">
            <a:noFill/>
            <a:miter lim="800000"/>
            <a:headEnd/>
            <a:tailEnd/>
          </a:ln>
        </p:spPr>
        <p:txBody>
          <a:bodyPr wrap="none">
            <a:spAutoFit/>
          </a:bodyPr>
          <a:lstStyle/>
          <a:p>
            <a:r>
              <a:rPr lang="en-US" sz="3200" b="1">
                <a:solidFill>
                  <a:srgbClr val="0000FF"/>
                </a:solidFill>
              </a:rPr>
              <a:t>B.</a:t>
            </a:r>
          </a:p>
        </p:txBody>
      </p:sp>
      <p:sp>
        <p:nvSpPr>
          <p:cNvPr id="15370" name="Text Box 10"/>
          <p:cNvSpPr txBox="1">
            <a:spLocks noChangeArrowheads="1"/>
          </p:cNvSpPr>
          <p:nvPr/>
        </p:nvSpPr>
        <p:spPr bwMode="auto">
          <a:xfrm>
            <a:off x="1066800" y="4525963"/>
            <a:ext cx="590550" cy="579437"/>
          </a:xfrm>
          <a:prstGeom prst="rect">
            <a:avLst/>
          </a:prstGeom>
          <a:noFill/>
          <a:ln w="9525">
            <a:noFill/>
            <a:miter lim="800000"/>
            <a:headEnd/>
            <a:tailEnd/>
          </a:ln>
        </p:spPr>
        <p:txBody>
          <a:bodyPr wrap="none">
            <a:spAutoFit/>
          </a:bodyPr>
          <a:lstStyle/>
          <a:p>
            <a:r>
              <a:rPr lang="en-US" sz="3200" b="1">
                <a:solidFill>
                  <a:srgbClr val="0000FF"/>
                </a:solidFill>
              </a:rPr>
              <a:t>C.</a:t>
            </a:r>
          </a:p>
        </p:txBody>
      </p:sp>
      <p:sp>
        <p:nvSpPr>
          <p:cNvPr id="15372" name="Rectangle 12"/>
          <p:cNvSpPr>
            <a:spLocks noChangeArrowheads="1"/>
          </p:cNvSpPr>
          <p:nvPr/>
        </p:nvSpPr>
        <p:spPr bwMode="auto">
          <a:xfrm>
            <a:off x="1981200" y="1905000"/>
            <a:ext cx="6553200" cy="914400"/>
          </a:xfrm>
          <a:prstGeom prst="rect">
            <a:avLst/>
          </a:prstGeom>
          <a:solidFill>
            <a:schemeClr val="accent1"/>
          </a:solidFill>
          <a:ln w="38100">
            <a:solidFill>
              <a:schemeClr val="tx1"/>
            </a:solidFill>
            <a:miter lim="800000"/>
            <a:headEnd/>
            <a:tailEnd/>
          </a:ln>
        </p:spPr>
        <p:txBody>
          <a:bodyPr wrap="none" anchor="ctr"/>
          <a:lstStyle/>
          <a:p>
            <a:pPr algn="ctr"/>
            <a:r>
              <a:rPr lang="en-US" sz="2400" b="1">
                <a:solidFill>
                  <a:srgbClr val="FF0000"/>
                </a:solidFill>
              </a:rPr>
              <a:t>Thường xuyên tắm rửa sạch sẽ, </a:t>
            </a:r>
          </a:p>
          <a:p>
            <a:pPr algn="ctr"/>
            <a:r>
              <a:rPr lang="en-US" sz="2400" b="1">
                <a:solidFill>
                  <a:srgbClr val="FF0000"/>
                </a:solidFill>
              </a:rPr>
              <a:t>thay quần áo đặc biệt là quần áo lót.</a:t>
            </a:r>
          </a:p>
        </p:txBody>
      </p:sp>
      <p:sp>
        <p:nvSpPr>
          <p:cNvPr id="15373" name="Rectangle 13"/>
          <p:cNvSpPr>
            <a:spLocks noChangeArrowheads="1"/>
          </p:cNvSpPr>
          <p:nvPr/>
        </p:nvSpPr>
        <p:spPr bwMode="auto">
          <a:xfrm>
            <a:off x="1981200" y="4343400"/>
            <a:ext cx="6553200" cy="914400"/>
          </a:xfrm>
          <a:prstGeom prst="rect">
            <a:avLst/>
          </a:prstGeom>
          <a:solidFill>
            <a:schemeClr val="accent1"/>
          </a:solidFill>
          <a:ln w="38100">
            <a:solidFill>
              <a:schemeClr val="tx1"/>
            </a:solidFill>
            <a:miter lim="800000"/>
            <a:headEnd/>
            <a:tailEnd/>
          </a:ln>
        </p:spPr>
        <p:txBody>
          <a:bodyPr wrap="none" anchor="ctr"/>
          <a:lstStyle/>
          <a:p>
            <a:pPr algn="ctr"/>
            <a:r>
              <a:rPr lang="en-US" sz="2400" b="1">
                <a:solidFill>
                  <a:srgbClr val="FF0000"/>
                </a:solidFill>
              </a:rPr>
              <a:t>Uống đủ nước.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checkerboard(across)">
                                      <p:cBhvr>
                                        <p:cTn id="7" dur="500"/>
                                        <p:tgtEl>
                                          <p:spTgt spid="1536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5372"/>
                                        </p:tgtEl>
                                        <p:attrNameLst>
                                          <p:attrName>style.visibility</p:attrName>
                                        </p:attrNameLst>
                                      </p:cBhvr>
                                      <p:to>
                                        <p:strVal val="visible"/>
                                      </p:to>
                                    </p:set>
                                    <p:animEffect transition="in" filter="checkerboard(across)">
                                      <p:cBhvr>
                                        <p:cTn id="10" dur="500"/>
                                        <p:tgtEl>
                                          <p:spTgt spid="15372"/>
                                        </p:tgtEl>
                                      </p:cBhvr>
                                    </p:animEffect>
                                  </p:childTnLst>
                                </p:cTn>
                              </p:par>
                            </p:childTnLst>
                          </p:cTn>
                        </p:par>
                        <p:par>
                          <p:cTn id="11" fill="hold" nodeType="afterGroup">
                            <p:stCondLst>
                              <p:cond delay="500"/>
                            </p:stCondLst>
                            <p:childTnLst>
                              <p:par>
                                <p:cTn id="12" presetID="5" presetClass="entr" presetSubtype="10" fill="hold" grpId="0" nodeType="afterEffect">
                                  <p:stCondLst>
                                    <p:cond delay="0"/>
                                  </p:stCondLst>
                                  <p:childTnLst>
                                    <p:set>
                                      <p:cBhvr>
                                        <p:cTn id="13" dur="1" fill="hold">
                                          <p:stCondLst>
                                            <p:cond delay="0"/>
                                          </p:stCondLst>
                                        </p:cTn>
                                        <p:tgtEl>
                                          <p:spTgt spid="15368"/>
                                        </p:tgtEl>
                                        <p:attrNameLst>
                                          <p:attrName>style.visibility</p:attrName>
                                        </p:attrNameLst>
                                      </p:cBhvr>
                                      <p:to>
                                        <p:strVal val="visible"/>
                                      </p:to>
                                    </p:set>
                                    <p:animEffect transition="in" filter="checkerboard(across)">
                                      <p:cBhvr>
                                        <p:cTn id="14" dur="500"/>
                                        <p:tgtEl>
                                          <p:spTgt spid="15368"/>
                                        </p:tgtEl>
                                      </p:cBhvr>
                                    </p:animEffect>
                                  </p:childTnLst>
                                </p:cTn>
                              </p:par>
                              <p:par>
                                <p:cTn id="15" presetID="5" presetClass="entr" presetSubtype="10" fill="hold" grpId="0" nodeType="withEffect">
                                  <p:stCondLst>
                                    <p:cond delay="0"/>
                                  </p:stCondLst>
                                  <p:childTnLst>
                                    <p:set>
                                      <p:cBhvr>
                                        <p:cTn id="16" dur="1" fill="hold">
                                          <p:stCondLst>
                                            <p:cond delay="0"/>
                                          </p:stCondLst>
                                        </p:cTn>
                                        <p:tgtEl>
                                          <p:spTgt spid="15366"/>
                                        </p:tgtEl>
                                        <p:attrNameLst>
                                          <p:attrName>style.visibility</p:attrName>
                                        </p:attrNameLst>
                                      </p:cBhvr>
                                      <p:to>
                                        <p:strVal val="visible"/>
                                      </p:to>
                                    </p:set>
                                    <p:animEffect transition="in" filter="checkerboard(across)">
                                      <p:cBhvr>
                                        <p:cTn id="17" dur="500"/>
                                        <p:tgtEl>
                                          <p:spTgt spid="15366"/>
                                        </p:tgtEl>
                                      </p:cBhvr>
                                    </p:animEffect>
                                  </p:childTnLst>
                                </p:cTn>
                              </p:par>
                            </p:childTnLst>
                          </p:cTn>
                        </p:par>
                        <p:par>
                          <p:cTn id="18" fill="hold" nodeType="afterGroup">
                            <p:stCondLst>
                              <p:cond delay="1000"/>
                            </p:stCondLst>
                            <p:childTnLst>
                              <p:par>
                                <p:cTn id="19" presetID="5" presetClass="entr" presetSubtype="10" fill="hold" grpId="0" nodeType="afterEffect">
                                  <p:stCondLst>
                                    <p:cond delay="0"/>
                                  </p:stCondLst>
                                  <p:childTnLst>
                                    <p:set>
                                      <p:cBhvr>
                                        <p:cTn id="20" dur="1" fill="hold">
                                          <p:stCondLst>
                                            <p:cond delay="0"/>
                                          </p:stCondLst>
                                        </p:cTn>
                                        <p:tgtEl>
                                          <p:spTgt spid="15370"/>
                                        </p:tgtEl>
                                        <p:attrNameLst>
                                          <p:attrName>style.visibility</p:attrName>
                                        </p:attrNameLst>
                                      </p:cBhvr>
                                      <p:to>
                                        <p:strVal val="visible"/>
                                      </p:to>
                                    </p:set>
                                    <p:animEffect transition="in" filter="checkerboard(across)">
                                      <p:cBhvr>
                                        <p:cTn id="21" dur="500"/>
                                        <p:tgtEl>
                                          <p:spTgt spid="15370"/>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15373"/>
                                        </p:tgtEl>
                                        <p:attrNameLst>
                                          <p:attrName>style.visibility</p:attrName>
                                        </p:attrNameLst>
                                      </p:cBhvr>
                                      <p:to>
                                        <p:strVal val="visible"/>
                                      </p:to>
                                    </p:set>
                                    <p:animEffect transition="in" filter="checkerboard(across)">
                                      <p:cBhvr>
                                        <p:cTn id="24" dur="500"/>
                                        <p:tgtEl>
                                          <p:spTgt spid="1537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mph" presetSubtype="2" fill="hold" nodeType="clickEffect">
                                  <p:stCondLst>
                                    <p:cond delay="0"/>
                                  </p:stCondLst>
                                  <p:childTnLst>
                                    <p:animClr clrSpc="rgb" dir="cw">
                                      <p:cBhvr>
                                        <p:cTn id="28" dur="2000" fill="hold"/>
                                        <p:tgtEl>
                                          <p:spTgt spid="15372"/>
                                        </p:tgtEl>
                                        <p:attrNameLst>
                                          <p:attrName>fillcolor</p:attrName>
                                        </p:attrNameLst>
                                      </p:cBhvr>
                                      <p:to>
                                        <a:srgbClr val="FFFF99"/>
                                      </p:to>
                                    </p:animClr>
                                    <p:set>
                                      <p:cBhvr>
                                        <p:cTn id="29" dur="2000" fill="hold"/>
                                        <p:tgtEl>
                                          <p:spTgt spid="15372"/>
                                        </p:tgtEl>
                                        <p:attrNameLst>
                                          <p:attrName>fill.type</p:attrName>
                                        </p:attrNameLst>
                                      </p:cBhvr>
                                      <p:to>
                                        <p:strVal val="solid"/>
                                      </p:to>
                                    </p:set>
                                    <p:set>
                                      <p:cBhvr>
                                        <p:cTn id="30" dur="2000" fill="hold"/>
                                        <p:tgtEl>
                                          <p:spTgt spid="15372"/>
                                        </p:tgtEl>
                                        <p:attrNameLst>
                                          <p:attrName>fill.on</p:attrName>
                                        </p:attrNameLst>
                                      </p:cBhvr>
                                      <p:to>
                                        <p:strVal val="true"/>
                                      </p:to>
                                    </p:set>
                                  </p:childTnLst>
                                </p:cTn>
                              </p:par>
                            </p:childTnLst>
                          </p:cTn>
                        </p:par>
                        <p:par>
                          <p:cTn id="31" fill="hold" nodeType="afterGroup">
                            <p:stCondLst>
                              <p:cond delay="2000"/>
                            </p:stCondLst>
                            <p:childTnLst>
                              <p:par>
                                <p:cTn id="32" presetID="1" presetClass="emph" presetSubtype="2" fill="hold" nodeType="afterEffect">
                                  <p:stCondLst>
                                    <p:cond delay="0"/>
                                  </p:stCondLst>
                                  <p:childTnLst>
                                    <p:animClr clrSpc="rgb" dir="cw">
                                      <p:cBhvr>
                                        <p:cTn id="33" dur="2000" fill="hold"/>
                                        <p:tgtEl>
                                          <p:spTgt spid="15366"/>
                                        </p:tgtEl>
                                        <p:attrNameLst>
                                          <p:attrName>fillcolor</p:attrName>
                                        </p:attrNameLst>
                                      </p:cBhvr>
                                      <p:to>
                                        <a:srgbClr val="FFFF99"/>
                                      </p:to>
                                    </p:animClr>
                                    <p:set>
                                      <p:cBhvr>
                                        <p:cTn id="34" dur="2000" fill="hold"/>
                                        <p:tgtEl>
                                          <p:spTgt spid="15366"/>
                                        </p:tgtEl>
                                        <p:attrNameLst>
                                          <p:attrName>fill.type</p:attrName>
                                        </p:attrNameLst>
                                      </p:cBhvr>
                                      <p:to>
                                        <p:strVal val="solid"/>
                                      </p:to>
                                    </p:set>
                                    <p:set>
                                      <p:cBhvr>
                                        <p:cTn id="35" dur="2000" fill="hold"/>
                                        <p:tgtEl>
                                          <p:spTgt spid="15366"/>
                                        </p:tgtEl>
                                        <p:attrNameLst>
                                          <p:attrName>fill.on</p:attrName>
                                        </p:attrNameLst>
                                      </p:cBhvr>
                                      <p:to>
                                        <p:strVal val="true"/>
                                      </p:to>
                                    </p:set>
                                  </p:childTnLst>
                                </p:cTn>
                              </p:par>
                            </p:childTnLst>
                          </p:cTn>
                        </p:par>
                        <p:par>
                          <p:cTn id="36" fill="hold" nodeType="afterGroup">
                            <p:stCondLst>
                              <p:cond delay="4000"/>
                            </p:stCondLst>
                            <p:childTnLst>
                              <p:par>
                                <p:cTn id="37" presetID="1" presetClass="emph" presetSubtype="2" fill="hold" nodeType="afterEffect">
                                  <p:stCondLst>
                                    <p:cond delay="0"/>
                                  </p:stCondLst>
                                  <p:childTnLst>
                                    <p:animClr clrSpc="rgb" dir="cw">
                                      <p:cBhvr>
                                        <p:cTn id="38" dur="2000" fill="hold"/>
                                        <p:tgtEl>
                                          <p:spTgt spid="15373"/>
                                        </p:tgtEl>
                                        <p:attrNameLst>
                                          <p:attrName>fillcolor</p:attrName>
                                        </p:attrNameLst>
                                      </p:cBhvr>
                                      <p:to>
                                        <a:srgbClr val="FFFF99"/>
                                      </p:to>
                                    </p:animClr>
                                    <p:set>
                                      <p:cBhvr>
                                        <p:cTn id="39" dur="2000" fill="hold"/>
                                        <p:tgtEl>
                                          <p:spTgt spid="15373"/>
                                        </p:tgtEl>
                                        <p:attrNameLst>
                                          <p:attrName>fill.type</p:attrName>
                                        </p:attrNameLst>
                                      </p:cBhvr>
                                      <p:to>
                                        <p:strVal val="solid"/>
                                      </p:to>
                                    </p:set>
                                    <p:set>
                                      <p:cBhvr>
                                        <p:cTn id="40" dur="2000" fill="hold"/>
                                        <p:tgtEl>
                                          <p:spTgt spid="15373"/>
                                        </p:tgtEl>
                                        <p:attrNameLst>
                                          <p:attrName>fill.on</p:attrName>
                                        </p:attrNameLst>
                                      </p:cBhvr>
                                      <p:to>
                                        <p:strVal val="true"/>
                                      </p:to>
                                    </p:set>
                                  </p:childTnLst>
                                  <p:subTnLst>
                                    <p:audio>
                                      <p:cMediaNode>
                                        <p:cTn display="0" masterRel="sameClick">
                                          <p:stCondLst>
                                            <p:cond evt="begin" delay="0">
                                              <p:tn val="37"/>
                                            </p:cond>
                                          </p:stCondLst>
                                          <p:endCondLst>
                                            <p:cond evt="onStopAudio" delay="0">
                                              <p:tgtEl>
                                                <p:sldTgt/>
                                              </p:tgtEl>
                                            </p:cond>
                                          </p:endCondLst>
                                        </p:cTn>
                                        <p:tgtEl>
                                          <p:sndTgt r:embed="rId2" name="drumroll.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15366" grpId="0" animBg="1"/>
      <p:bldP spid="15368" grpId="0"/>
      <p:bldP spid="15370" grpId="0"/>
      <p:bldP spid="15372" grpId="0" animBg="1"/>
      <p:bldP spid="1537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8440" name="Text Box 8"/>
          <p:cNvSpPr txBox="1">
            <a:spLocks noChangeArrowheads="1"/>
          </p:cNvSpPr>
          <p:nvPr/>
        </p:nvSpPr>
        <p:spPr bwMode="auto">
          <a:xfrm>
            <a:off x="715963" y="1905000"/>
            <a:ext cx="7894637" cy="762000"/>
          </a:xfrm>
          <a:prstGeom prst="rect">
            <a:avLst/>
          </a:prstGeom>
          <a:noFill/>
          <a:ln w="9525">
            <a:noFill/>
            <a:miter lim="800000"/>
            <a:headEnd/>
            <a:tailEnd/>
          </a:ln>
        </p:spPr>
        <p:txBody>
          <a:bodyPr wrap="none">
            <a:spAutoFit/>
          </a:bodyPr>
          <a:lstStyle/>
          <a:p>
            <a:r>
              <a:rPr lang="en-US" sz="4400">
                <a:solidFill>
                  <a:srgbClr val="0000FF"/>
                </a:solidFill>
              </a:rPr>
              <a:t>Chúc các em khỏe, học tập tốt.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repeatCount="indefinite" fill="hold" grpId="0" nodeType="withEffect">
                                  <p:stCondLst>
                                    <p:cond delay="0"/>
                                  </p:stCondLst>
                                  <p:childTnLst>
                                    <p:set>
                                      <p:cBhvr>
                                        <p:cTn id="6" dur="1" fill="hold">
                                          <p:stCondLst>
                                            <p:cond delay="0"/>
                                          </p:stCondLst>
                                        </p:cTn>
                                        <p:tgtEl>
                                          <p:spTgt spid="18440"/>
                                        </p:tgtEl>
                                        <p:attrNameLst>
                                          <p:attrName>style.visibility</p:attrName>
                                        </p:attrNameLst>
                                      </p:cBhvr>
                                      <p:to>
                                        <p:strVal val="visible"/>
                                      </p:to>
                                    </p:set>
                                    <p:anim calcmode="lin" valueType="num">
                                      <p:cBhvr additive="base">
                                        <p:cTn id="7" dur="5000" fill="hold"/>
                                        <p:tgtEl>
                                          <p:spTgt spid="18440"/>
                                        </p:tgtEl>
                                        <p:attrNameLst>
                                          <p:attrName>ppt_x</p:attrName>
                                        </p:attrNameLst>
                                      </p:cBhvr>
                                      <p:tavLst>
                                        <p:tav tm="0">
                                          <p:val>
                                            <p:strVal val="#ppt_x"/>
                                          </p:val>
                                        </p:tav>
                                        <p:tav tm="100000">
                                          <p:val>
                                            <p:strVal val="#ppt_x"/>
                                          </p:val>
                                        </p:tav>
                                      </p:tavLst>
                                    </p:anim>
                                    <p:anim calcmode="lin" valueType="num">
                                      <p:cBhvr additive="base">
                                        <p:cTn id="8" dur="5000" fill="hold"/>
                                        <p:tgtEl>
                                          <p:spTgt spid="184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077" name="Text Box 5"/>
          <p:cNvSpPr txBox="1">
            <a:spLocks noChangeArrowheads="1"/>
          </p:cNvSpPr>
          <p:nvPr/>
        </p:nvSpPr>
        <p:spPr bwMode="auto">
          <a:xfrm>
            <a:off x="1143000" y="987425"/>
            <a:ext cx="6934200" cy="1570038"/>
          </a:xfrm>
          <a:prstGeom prst="rect">
            <a:avLst/>
          </a:prstGeom>
          <a:noFill/>
          <a:ln w="9525">
            <a:noFill/>
            <a:miter lim="800000"/>
            <a:headEnd/>
            <a:tailEnd/>
          </a:ln>
        </p:spPr>
        <p:txBody>
          <a:bodyPr>
            <a:spAutoFit/>
          </a:bodyPr>
          <a:lstStyle/>
          <a:p>
            <a:pPr algn="ctr"/>
            <a:r>
              <a:rPr lang="en-US" sz="4800"/>
              <a:t>Ôn tập và kiểm tra:</a:t>
            </a:r>
          </a:p>
          <a:p>
            <a:pPr algn="ctr"/>
            <a:r>
              <a:rPr lang="en-US" sz="4800">
                <a:solidFill>
                  <a:srgbClr val="FF0000"/>
                </a:solidFill>
              </a:rPr>
              <a:t>Con ng</a:t>
            </a:r>
            <a:r>
              <a:rPr lang="vi-VN" sz="4800">
                <a:solidFill>
                  <a:srgbClr val="FF0000"/>
                </a:solidFill>
              </a:rPr>
              <a:t>ư</a:t>
            </a:r>
            <a:r>
              <a:rPr lang="en-US" sz="4800">
                <a:solidFill>
                  <a:srgbClr val="FF0000"/>
                </a:solidFill>
              </a:rPr>
              <a:t>ời và sức khỏe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slide(fromBottom)">
                                      <p:cBhvr>
                                        <p:cTn id="7" dur="5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4100" name="Text Box 4"/>
          <p:cNvSpPr txBox="1">
            <a:spLocks noChangeArrowheads="1"/>
          </p:cNvSpPr>
          <p:nvPr/>
        </p:nvSpPr>
        <p:spPr bwMode="auto">
          <a:xfrm>
            <a:off x="1965325" y="533400"/>
            <a:ext cx="5503863" cy="519113"/>
          </a:xfrm>
          <a:prstGeom prst="rect">
            <a:avLst/>
          </a:prstGeom>
          <a:noFill/>
          <a:ln w="9525">
            <a:noFill/>
            <a:miter lim="800000"/>
            <a:headEnd/>
            <a:tailEnd/>
          </a:ln>
        </p:spPr>
        <p:txBody>
          <a:bodyPr wrap="none">
            <a:spAutoFit/>
          </a:bodyPr>
          <a:lstStyle/>
          <a:p>
            <a:r>
              <a:rPr lang="en-US" sz="2800"/>
              <a:t>Cuộc thi: </a:t>
            </a:r>
            <a:r>
              <a:rPr lang="en-US" sz="2800">
                <a:solidFill>
                  <a:srgbClr val="0000FF"/>
                </a:solidFill>
              </a:rPr>
              <a:t>“Hiểu biết về cơ thể em”</a:t>
            </a:r>
          </a:p>
        </p:txBody>
      </p:sp>
      <p:sp>
        <p:nvSpPr>
          <p:cNvPr id="4101" name="Text Box 5"/>
          <p:cNvSpPr txBox="1">
            <a:spLocks noChangeArrowheads="1"/>
          </p:cNvSpPr>
          <p:nvPr/>
        </p:nvSpPr>
        <p:spPr bwMode="auto">
          <a:xfrm>
            <a:off x="2398713" y="1284288"/>
            <a:ext cx="4535487" cy="1373187"/>
          </a:xfrm>
          <a:prstGeom prst="rect">
            <a:avLst/>
          </a:prstGeom>
          <a:noFill/>
          <a:ln w="9525">
            <a:noFill/>
            <a:miter lim="800000"/>
            <a:headEnd/>
            <a:tailEnd/>
          </a:ln>
        </p:spPr>
        <p:txBody>
          <a:bodyPr wrap="none">
            <a:spAutoFit/>
          </a:bodyPr>
          <a:lstStyle/>
          <a:p>
            <a:r>
              <a:rPr lang="en-US" sz="2800">
                <a:solidFill>
                  <a:srgbClr val="009900"/>
                </a:solidFill>
              </a:rPr>
              <a:t>VÒNG 1: </a:t>
            </a:r>
            <a:r>
              <a:rPr lang="en-US" sz="2800">
                <a:solidFill>
                  <a:srgbClr val="FF0066"/>
                </a:solidFill>
              </a:rPr>
              <a:t>Thử tài kiến thức.</a:t>
            </a:r>
          </a:p>
          <a:p>
            <a:r>
              <a:rPr lang="en-US" sz="2800">
                <a:solidFill>
                  <a:srgbClr val="009900"/>
                </a:solidFill>
              </a:rPr>
              <a:t>VÒNG 2: </a:t>
            </a:r>
            <a:r>
              <a:rPr lang="en-US" sz="2800">
                <a:solidFill>
                  <a:srgbClr val="FF0066"/>
                </a:solidFill>
              </a:rPr>
              <a:t>Giải ô chữ.</a:t>
            </a:r>
          </a:p>
          <a:p>
            <a:r>
              <a:rPr lang="en-US" sz="2800">
                <a:solidFill>
                  <a:srgbClr val="009900"/>
                </a:solidFill>
              </a:rPr>
              <a:t>VÒNG 3: </a:t>
            </a:r>
            <a:r>
              <a:rPr lang="en-US" sz="2800">
                <a:solidFill>
                  <a:srgbClr val="FF0066"/>
                </a:solidFill>
              </a:rPr>
              <a:t>Vẽ tranh cổ động.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blinds(horizontal)">
                                      <p:cBhvr>
                                        <p:cTn id="7" dur="500"/>
                                        <p:tgtEl>
                                          <p:spTgt spid="410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101"/>
                                        </p:tgtEl>
                                        <p:attrNameLst>
                                          <p:attrName>style.visibility</p:attrName>
                                        </p:attrNameLst>
                                      </p:cBhvr>
                                      <p:to>
                                        <p:strVal val="visible"/>
                                      </p:to>
                                    </p:set>
                                    <p:animEffect transition="in" filter="blinds(horizontal)">
                                      <p:cBhvr>
                                        <p:cTn id="10" dur="5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p:bldP spid="410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2743200" y="714375"/>
            <a:ext cx="4514850" cy="519113"/>
          </a:xfrm>
          <a:prstGeom prst="rect">
            <a:avLst/>
          </a:prstGeom>
          <a:noFill/>
          <a:ln w="9525">
            <a:noFill/>
            <a:miter lim="800000"/>
            <a:headEnd/>
            <a:tailEnd/>
          </a:ln>
        </p:spPr>
        <p:txBody>
          <a:bodyPr wrap="none">
            <a:spAutoFit/>
          </a:bodyPr>
          <a:lstStyle/>
          <a:p>
            <a:r>
              <a:rPr lang="en-US" sz="2800" u="sng">
                <a:solidFill>
                  <a:srgbClr val="009900"/>
                </a:solidFill>
              </a:rPr>
              <a:t>VÒNG 1</a:t>
            </a:r>
            <a:r>
              <a:rPr lang="en-US" sz="2800">
                <a:solidFill>
                  <a:srgbClr val="009900"/>
                </a:solidFill>
              </a:rPr>
              <a:t>: </a:t>
            </a:r>
            <a:r>
              <a:rPr lang="en-US" sz="2800">
                <a:solidFill>
                  <a:srgbClr val="FF0066"/>
                </a:solidFill>
              </a:rPr>
              <a:t>Thử tài kiến thức.</a:t>
            </a:r>
          </a:p>
        </p:txBody>
      </p:sp>
      <p:sp>
        <p:nvSpPr>
          <p:cNvPr id="5125" name="Oval 5">
            <a:hlinkClick r:id="rId2" action="ppaction://hlinksldjump"/>
          </p:cNvPr>
          <p:cNvSpPr>
            <a:spLocks noChangeArrowheads="1"/>
          </p:cNvSpPr>
          <p:nvPr/>
        </p:nvSpPr>
        <p:spPr bwMode="auto">
          <a:xfrm>
            <a:off x="1143000" y="1828800"/>
            <a:ext cx="1524000" cy="685800"/>
          </a:xfrm>
          <a:prstGeom prst="ellipse">
            <a:avLst/>
          </a:prstGeom>
          <a:gradFill rotWithShape="1">
            <a:gsLst>
              <a:gs pos="0">
                <a:srgbClr val="FF9999"/>
              </a:gs>
              <a:gs pos="50000">
                <a:schemeClr val="folHlink"/>
              </a:gs>
              <a:gs pos="100000">
                <a:srgbClr val="FF9999"/>
              </a:gs>
            </a:gsLst>
            <a:lin ang="5400000" scaled="1"/>
          </a:gradFill>
          <a:ln w="9525">
            <a:solidFill>
              <a:schemeClr val="tx1"/>
            </a:solidFill>
            <a:round/>
            <a:headEnd/>
            <a:tailEnd/>
          </a:ln>
          <a:effectLst/>
        </p:spPr>
        <p:txBody>
          <a:bodyPr wrap="none" anchor="ctr"/>
          <a:lstStyle/>
          <a:p>
            <a:pPr algn="ctr">
              <a:defRPr/>
            </a:pPr>
            <a:r>
              <a:rPr lang="en-US" sz="3200" b="1">
                <a:solidFill>
                  <a:srgbClr val="FF0066"/>
                </a:solidFill>
                <a:latin typeface="Arial"/>
              </a:rPr>
              <a:t>1</a:t>
            </a:r>
          </a:p>
        </p:txBody>
      </p:sp>
      <p:sp>
        <p:nvSpPr>
          <p:cNvPr id="5126" name="Oval 6">
            <a:hlinkClick r:id="rId3" action="ppaction://hlinksldjump"/>
          </p:cNvPr>
          <p:cNvSpPr>
            <a:spLocks noChangeArrowheads="1"/>
          </p:cNvSpPr>
          <p:nvPr/>
        </p:nvSpPr>
        <p:spPr bwMode="auto">
          <a:xfrm>
            <a:off x="2895600" y="1828800"/>
            <a:ext cx="1524000" cy="685800"/>
          </a:xfrm>
          <a:prstGeom prst="ellipse">
            <a:avLst/>
          </a:prstGeom>
          <a:gradFill rotWithShape="1">
            <a:gsLst>
              <a:gs pos="0">
                <a:srgbClr val="FF9999"/>
              </a:gs>
              <a:gs pos="50000">
                <a:schemeClr val="folHlink"/>
              </a:gs>
              <a:gs pos="100000">
                <a:srgbClr val="FF9999"/>
              </a:gs>
            </a:gsLst>
            <a:lin ang="5400000" scaled="1"/>
          </a:gradFill>
          <a:ln w="9525">
            <a:solidFill>
              <a:schemeClr val="tx1"/>
            </a:solidFill>
            <a:round/>
            <a:headEnd/>
            <a:tailEnd/>
          </a:ln>
          <a:effectLst/>
        </p:spPr>
        <p:txBody>
          <a:bodyPr wrap="none" anchor="ctr"/>
          <a:lstStyle/>
          <a:p>
            <a:pPr algn="ctr">
              <a:defRPr/>
            </a:pPr>
            <a:r>
              <a:rPr lang="en-US" sz="3200" b="1">
                <a:solidFill>
                  <a:srgbClr val="FF0066"/>
                </a:solidFill>
                <a:latin typeface="Arial"/>
              </a:rPr>
              <a:t>2</a:t>
            </a:r>
          </a:p>
        </p:txBody>
      </p:sp>
      <p:sp>
        <p:nvSpPr>
          <p:cNvPr id="5127" name="Oval 7">
            <a:hlinkClick r:id="rId4" action="ppaction://hlinksldjump"/>
          </p:cNvPr>
          <p:cNvSpPr>
            <a:spLocks noChangeArrowheads="1"/>
          </p:cNvSpPr>
          <p:nvPr/>
        </p:nvSpPr>
        <p:spPr bwMode="auto">
          <a:xfrm>
            <a:off x="4724400" y="1828800"/>
            <a:ext cx="1524000" cy="685800"/>
          </a:xfrm>
          <a:prstGeom prst="ellipse">
            <a:avLst/>
          </a:prstGeom>
          <a:gradFill rotWithShape="1">
            <a:gsLst>
              <a:gs pos="0">
                <a:srgbClr val="FF9999"/>
              </a:gs>
              <a:gs pos="50000">
                <a:schemeClr val="folHlink"/>
              </a:gs>
              <a:gs pos="100000">
                <a:srgbClr val="FF9999"/>
              </a:gs>
            </a:gsLst>
            <a:lin ang="5400000" scaled="1"/>
          </a:gradFill>
          <a:ln w="9525">
            <a:solidFill>
              <a:schemeClr val="tx1"/>
            </a:solidFill>
            <a:round/>
            <a:headEnd/>
            <a:tailEnd/>
          </a:ln>
          <a:effectLst/>
        </p:spPr>
        <p:txBody>
          <a:bodyPr wrap="none" anchor="ctr"/>
          <a:lstStyle/>
          <a:p>
            <a:pPr algn="ctr">
              <a:defRPr/>
            </a:pPr>
            <a:r>
              <a:rPr lang="en-US" sz="3200" b="1">
                <a:solidFill>
                  <a:srgbClr val="FF0066"/>
                </a:solidFill>
                <a:latin typeface="Arial"/>
              </a:rPr>
              <a:t>3</a:t>
            </a:r>
          </a:p>
        </p:txBody>
      </p:sp>
      <p:sp>
        <p:nvSpPr>
          <p:cNvPr id="5128" name="Oval 8">
            <a:hlinkClick r:id="rId5" action="ppaction://hlinksldjump"/>
          </p:cNvPr>
          <p:cNvSpPr>
            <a:spLocks noChangeArrowheads="1"/>
          </p:cNvSpPr>
          <p:nvPr/>
        </p:nvSpPr>
        <p:spPr bwMode="auto">
          <a:xfrm>
            <a:off x="6477000" y="1828800"/>
            <a:ext cx="1524000" cy="685800"/>
          </a:xfrm>
          <a:prstGeom prst="ellipse">
            <a:avLst/>
          </a:prstGeom>
          <a:gradFill rotWithShape="1">
            <a:gsLst>
              <a:gs pos="0">
                <a:srgbClr val="FF9999"/>
              </a:gs>
              <a:gs pos="50000">
                <a:schemeClr val="folHlink"/>
              </a:gs>
              <a:gs pos="100000">
                <a:srgbClr val="FF9999"/>
              </a:gs>
            </a:gsLst>
            <a:lin ang="5400000" scaled="1"/>
          </a:gradFill>
          <a:ln w="9525">
            <a:solidFill>
              <a:schemeClr val="tx1"/>
            </a:solidFill>
            <a:round/>
            <a:headEnd/>
            <a:tailEnd/>
          </a:ln>
          <a:effectLst/>
        </p:spPr>
        <p:txBody>
          <a:bodyPr wrap="none" anchor="ctr"/>
          <a:lstStyle/>
          <a:p>
            <a:pPr algn="ctr">
              <a:defRPr/>
            </a:pPr>
            <a:r>
              <a:rPr lang="en-US" sz="3200" b="1">
                <a:solidFill>
                  <a:srgbClr val="FF0066"/>
                </a:solidFill>
                <a:latin typeface="Arial"/>
              </a:rPr>
              <a:t>4</a:t>
            </a:r>
          </a:p>
        </p:txBody>
      </p:sp>
      <p:sp>
        <p:nvSpPr>
          <p:cNvPr id="2" name="AutoShape 9">
            <a:hlinkClick r:id="rId6" action="ppaction://hlinksldjump" highlightClick="1"/>
          </p:cNvPr>
          <p:cNvSpPr>
            <a:spLocks noChangeArrowheads="1"/>
          </p:cNvSpPr>
          <p:nvPr/>
        </p:nvSpPr>
        <p:spPr bwMode="auto">
          <a:xfrm>
            <a:off x="6934200" y="6096000"/>
            <a:ext cx="1219200" cy="533400"/>
          </a:xfrm>
          <a:prstGeom prst="actionButtonEnd">
            <a:avLst/>
          </a:prstGeom>
          <a:solidFill>
            <a:schemeClr val="accent1"/>
          </a:solidFill>
          <a:ln w="9525">
            <a:no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5"/>
          <p:cNvPicPr>
            <a:picLocks noChangeAspect="1" noChangeArrowheads="1"/>
          </p:cNvPicPr>
          <p:nvPr/>
        </p:nvPicPr>
        <p:blipFill>
          <a:blip r:embed="rId2"/>
          <a:srcRect/>
          <a:stretch>
            <a:fillRect/>
          </a:stretch>
        </p:blipFill>
        <p:spPr bwMode="auto">
          <a:xfrm>
            <a:off x="533400" y="1262063"/>
            <a:ext cx="1679575" cy="4376737"/>
          </a:xfrm>
          <a:prstGeom prst="rect">
            <a:avLst/>
          </a:prstGeom>
          <a:noFill/>
          <a:ln w="9525">
            <a:noFill/>
            <a:miter lim="800000"/>
            <a:headEnd/>
            <a:tailEnd/>
          </a:ln>
        </p:spPr>
      </p:pic>
      <p:sp>
        <p:nvSpPr>
          <p:cNvPr id="6151" name="Line 7"/>
          <p:cNvSpPr>
            <a:spLocks noChangeShapeType="1"/>
          </p:cNvSpPr>
          <p:nvPr/>
        </p:nvSpPr>
        <p:spPr bwMode="auto">
          <a:xfrm flipH="1">
            <a:off x="1485900" y="1828800"/>
            <a:ext cx="1219200" cy="609600"/>
          </a:xfrm>
          <a:prstGeom prst="line">
            <a:avLst/>
          </a:prstGeom>
          <a:noFill/>
          <a:ln w="28575">
            <a:solidFill>
              <a:srgbClr val="0000FF"/>
            </a:solidFill>
            <a:round/>
            <a:headEnd/>
            <a:tailEnd type="triangle" w="med" len="med"/>
          </a:ln>
        </p:spPr>
        <p:txBody>
          <a:bodyPr/>
          <a:lstStyle/>
          <a:p>
            <a:endParaRPr lang="en-US"/>
          </a:p>
        </p:txBody>
      </p:sp>
      <p:sp>
        <p:nvSpPr>
          <p:cNvPr id="6152" name="Text Box 8"/>
          <p:cNvSpPr txBox="1">
            <a:spLocks noChangeArrowheads="1"/>
          </p:cNvSpPr>
          <p:nvPr/>
        </p:nvSpPr>
        <p:spPr bwMode="auto">
          <a:xfrm>
            <a:off x="2667000" y="1584325"/>
            <a:ext cx="582613" cy="369888"/>
          </a:xfrm>
          <a:prstGeom prst="rect">
            <a:avLst/>
          </a:prstGeom>
          <a:noFill/>
          <a:ln w="9525">
            <a:noFill/>
            <a:miter lim="800000"/>
            <a:headEnd/>
            <a:tailEnd/>
          </a:ln>
        </p:spPr>
        <p:txBody>
          <a:bodyPr wrap="none">
            <a:spAutoFit/>
          </a:bodyPr>
          <a:lstStyle/>
          <a:p>
            <a:r>
              <a:rPr lang="en-US" b="1">
                <a:solidFill>
                  <a:srgbClr val="FF0066"/>
                </a:solidFill>
              </a:rPr>
              <a:t>TIM</a:t>
            </a:r>
          </a:p>
        </p:txBody>
      </p:sp>
      <p:sp>
        <p:nvSpPr>
          <p:cNvPr id="6154" name="Line 10"/>
          <p:cNvSpPr>
            <a:spLocks noChangeShapeType="1"/>
          </p:cNvSpPr>
          <p:nvPr/>
        </p:nvSpPr>
        <p:spPr bwMode="auto">
          <a:xfrm flipH="1" flipV="1">
            <a:off x="2057400" y="2895600"/>
            <a:ext cx="762000" cy="762000"/>
          </a:xfrm>
          <a:prstGeom prst="line">
            <a:avLst/>
          </a:prstGeom>
          <a:noFill/>
          <a:ln w="28575">
            <a:solidFill>
              <a:srgbClr val="0000FF"/>
            </a:solidFill>
            <a:round/>
            <a:headEnd/>
            <a:tailEnd type="triangle" w="med" len="med"/>
          </a:ln>
        </p:spPr>
        <p:txBody>
          <a:bodyPr/>
          <a:lstStyle/>
          <a:p>
            <a:endParaRPr lang="en-US"/>
          </a:p>
        </p:txBody>
      </p:sp>
      <p:sp>
        <p:nvSpPr>
          <p:cNvPr id="6155" name="Line 11"/>
          <p:cNvSpPr>
            <a:spLocks noChangeShapeType="1"/>
          </p:cNvSpPr>
          <p:nvPr/>
        </p:nvSpPr>
        <p:spPr bwMode="auto">
          <a:xfrm flipH="1">
            <a:off x="1524000" y="3657600"/>
            <a:ext cx="1295400" cy="457200"/>
          </a:xfrm>
          <a:prstGeom prst="line">
            <a:avLst/>
          </a:prstGeom>
          <a:noFill/>
          <a:ln w="28575">
            <a:solidFill>
              <a:srgbClr val="0000FF"/>
            </a:solidFill>
            <a:round/>
            <a:headEnd/>
            <a:tailEnd type="triangle" w="med" len="med"/>
          </a:ln>
        </p:spPr>
        <p:txBody>
          <a:bodyPr/>
          <a:lstStyle/>
          <a:p>
            <a:endParaRPr lang="en-US"/>
          </a:p>
        </p:txBody>
      </p:sp>
      <p:sp>
        <p:nvSpPr>
          <p:cNvPr id="6156" name="Text Box 12"/>
          <p:cNvSpPr txBox="1">
            <a:spLocks noChangeArrowheads="1"/>
          </p:cNvSpPr>
          <p:nvPr/>
        </p:nvSpPr>
        <p:spPr bwMode="auto">
          <a:xfrm>
            <a:off x="2362200" y="3421063"/>
            <a:ext cx="1466850" cy="646112"/>
          </a:xfrm>
          <a:prstGeom prst="rect">
            <a:avLst/>
          </a:prstGeom>
          <a:noFill/>
          <a:ln w="9525">
            <a:noFill/>
            <a:miter lim="800000"/>
            <a:headEnd/>
            <a:tailEnd/>
          </a:ln>
        </p:spPr>
        <p:txBody>
          <a:bodyPr wrap="none">
            <a:spAutoFit/>
          </a:bodyPr>
          <a:lstStyle/>
          <a:p>
            <a:r>
              <a:rPr lang="en-US" b="1">
                <a:solidFill>
                  <a:srgbClr val="FF0066"/>
                </a:solidFill>
              </a:rPr>
              <a:t>      CÁC</a:t>
            </a:r>
          </a:p>
          <a:p>
            <a:r>
              <a:rPr lang="en-US" b="1">
                <a:solidFill>
                  <a:srgbClr val="FF0066"/>
                </a:solidFill>
              </a:rPr>
              <a:t>MẠCH MÁU</a:t>
            </a:r>
          </a:p>
        </p:txBody>
      </p:sp>
      <p:sp>
        <p:nvSpPr>
          <p:cNvPr id="6157" name="Text Box 13"/>
          <p:cNvSpPr txBox="1">
            <a:spLocks noChangeArrowheads="1"/>
          </p:cNvSpPr>
          <p:nvPr/>
        </p:nvSpPr>
        <p:spPr bwMode="auto">
          <a:xfrm>
            <a:off x="4251325" y="1143000"/>
            <a:ext cx="4587875" cy="708025"/>
          </a:xfrm>
          <a:prstGeom prst="rect">
            <a:avLst/>
          </a:prstGeom>
          <a:noFill/>
          <a:ln w="9525">
            <a:noFill/>
            <a:miter lim="800000"/>
            <a:headEnd/>
            <a:tailEnd/>
          </a:ln>
        </p:spPr>
        <p:txBody>
          <a:bodyPr>
            <a:spAutoFit/>
          </a:bodyPr>
          <a:lstStyle/>
          <a:p>
            <a:pPr algn="just"/>
            <a:r>
              <a:rPr lang="en-US" sz="2000">
                <a:solidFill>
                  <a:srgbClr val="0000FF"/>
                </a:solidFill>
              </a:rPr>
              <a:t>2. Chỉ vị trí và nêu tên các bộ phận của cơ quan tuần hoàn.</a:t>
            </a:r>
          </a:p>
        </p:txBody>
      </p:sp>
      <p:sp>
        <p:nvSpPr>
          <p:cNvPr id="6158" name="Text Box 14"/>
          <p:cNvSpPr txBox="1">
            <a:spLocks noChangeArrowheads="1"/>
          </p:cNvSpPr>
          <p:nvPr/>
        </p:nvSpPr>
        <p:spPr bwMode="auto">
          <a:xfrm>
            <a:off x="4251325" y="341313"/>
            <a:ext cx="4511675" cy="708025"/>
          </a:xfrm>
          <a:prstGeom prst="rect">
            <a:avLst/>
          </a:prstGeom>
          <a:noFill/>
          <a:ln w="9525">
            <a:noFill/>
            <a:miter lim="800000"/>
            <a:headEnd/>
            <a:tailEnd/>
          </a:ln>
        </p:spPr>
        <p:txBody>
          <a:bodyPr>
            <a:spAutoFit/>
          </a:bodyPr>
          <a:lstStyle/>
          <a:p>
            <a:pPr algn="just"/>
            <a:r>
              <a:rPr lang="en-US" sz="2000">
                <a:solidFill>
                  <a:srgbClr val="0000FF"/>
                </a:solidFill>
              </a:rPr>
              <a:t>1. Hình vẽ cho ta biết cơ quan gì của cơ thể người ?</a:t>
            </a:r>
          </a:p>
        </p:txBody>
      </p:sp>
      <p:sp>
        <p:nvSpPr>
          <p:cNvPr id="6159" name="Text Box 15"/>
          <p:cNvSpPr txBox="1">
            <a:spLocks noChangeArrowheads="1"/>
          </p:cNvSpPr>
          <p:nvPr/>
        </p:nvSpPr>
        <p:spPr bwMode="auto">
          <a:xfrm>
            <a:off x="457200" y="5775325"/>
            <a:ext cx="1905000" cy="646113"/>
          </a:xfrm>
          <a:prstGeom prst="rect">
            <a:avLst/>
          </a:prstGeom>
          <a:noFill/>
          <a:ln w="9525">
            <a:noFill/>
            <a:miter lim="800000"/>
            <a:headEnd/>
            <a:tailEnd/>
          </a:ln>
        </p:spPr>
        <p:txBody>
          <a:bodyPr>
            <a:spAutoFit/>
          </a:bodyPr>
          <a:lstStyle/>
          <a:p>
            <a:pPr algn="just"/>
            <a:r>
              <a:rPr lang="en-US" b="1">
                <a:solidFill>
                  <a:srgbClr val="0000FF"/>
                </a:solidFill>
              </a:rPr>
              <a:t>  CƠ QUAN </a:t>
            </a:r>
          </a:p>
          <a:p>
            <a:pPr algn="just"/>
            <a:r>
              <a:rPr lang="en-US" b="1">
                <a:solidFill>
                  <a:srgbClr val="0000FF"/>
                </a:solidFill>
              </a:rPr>
              <a:t>TUẦN HOÀN</a:t>
            </a:r>
          </a:p>
        </p:txBody>
      </p:sp>
      <p:sp>
        <p:nvSpPr>
          <p:cNvPr id="6160" name="Text Box 16"/>
          <p:cNvSpPr txBox="1">
            <a:spLocks noChangeArrowheads="1"/>
          </p:cNvSpPr>
          <p:nvPr/>
        </p:nvSpPr>
        <p:spPr bwMode="auto">
          <a:xfrm>
            <a:off x="4251325" y="2017713"/>
            <a:ext cx="4587875" cy="708025"/>
          </a:xfrm>
          <a:prstGeom prst="rect">
            <a:avLst/>
          </a:prstGeom>
          <a:noFill/>
          <a:ln w="9525">
            <a:noFill/>
            <a:miter lim="800000"/>
            <a:headEnd/>
            <a:tailEnd/>
          </a:ln>
        </p:spPr>
        <p:txBody>
          <a:bodyPr>
            <a:spAutoFit/>
          </a:bodyPr>
          <a:lstStyle/>
          <a:p>
            <a:pPr algn="just"/>
            <a:r>
              <a:rPr lang="en-US" sz="2000">
                <a:solidFill>
                  <a:srgbClr val="0000FF"/>
                </a:solidFill>
              </a:rPr>
              <a:t>3. Chỉ đường đi của vòng tuần hoàn lớn và nhỏ.</a:t>
            </a:r>
          </a:p>
        </p:txBody>
      </p:sp>
      <p:pic>
        <p:nvPicPr>
          <p:cNvPr id="6161" name="Picture 17" descr="2"/>
          <p:cNvPicPr>
            <a:picLocks noChangeAspect="1" noChangeArrowheads="1"/>
          </p:cNvPicPr>
          <p:nvPr/>
        </p:nvPicPr>
        <p:blipFill>
          <a:blip r:embed="rId3" cstate="print"/>
          <a:srcRect/>
          <a:stretch>
            <a:fillRect/>
          </a:stretch>
        </p:blipFill>
        <p:spPr bwMode="auto">
          <a:xfrm>
            <a:off x="4049713" y="2959100"/>
            <a:ext cx="1970087" cy="3365500"/>
          </a:xfrm>
          <a:prstGeom prst="rect">
            <a:avLst/>
          </a:prstGeom>
          <a:noFill/>
          <a:ln w="9525">
            <a:noFill/>
            <a:miter lim="800000"/>
            <a:headEnd/>
            <a:tailEnd/>
          </a:ln>
        </p:spPr>
      </p:pic>
      <p:sp>
        <p:nvSpPr>
          <p:cNvPr id="6162" name="Line 18"/>
          <p:cNvSpPr>
            <a:spLocks noChangeShapeType="1"/>
          </p:cNvSpPr>
          <p:nvPr/>
        </p:nvSpPr>
        <p:spPr bwMode="auto">
          <a:xfrm>
            <a:off x="5715000" y="4191000"/>
            <a:ext cx="76200" cy="762000"/>
          </a:xfrm>
          <a:prstGeom prst="line">
            <a:avLst/>
          </a:prstGeom>
          <a:noFill/>
          <a:ln w="38100">
            <a:solidFill>
              <a:srgbClr val="FF0000"/>
            </a:solidFill>
            <a:round/>
            <a:headEnd/>
            <a:tailEnd type="triangle" w="med" len="med"/>
          </a:ln>
        </p:spPr>
        <p:txBody>
          <a:bodyPr/>
          <a:lstStyle/>
          <a:p>
            <a:endParaRPr lang="en-US"/>
          </a:p>
        </p:txBody>
      </p:sp>
      <p:sp>
        <p:nvSpPr>
          <p:cNvPr id="6163" name="Line 19"/>
          <p:cNvSpPr>
            <a:spLocks noChangeShapeType="1"/>
          </p:cNvSpPr>
          <p:nvPr/>
        </p:nvSpPr>
        <p:spPr bwMode="auto">
          <a:xfrm flipH="1" flipV="1">
            <a:off x="4343400" y="4648200"/>
            <a:ext cx="76200" cy="914400"/>
          </a:xfrm>
          <a:prstGeom prst="line">
            <a:avLst/>
          </a:prstGeom>
          <a:noFill/>
          <a:ln w="38100">
            <a:solidFill>
              <a:srgbClr val="0000FF"/>
            </a:solidFill>
            <a:round/>
            <a:headEnd/>
            <a:tailEnd type="triangle" w="med" len="med"/>
          </a:ln>
        </p:spPr>
        <p:txBody>
          <a:bodyPr/>
          <a:lstStyle/>
          <a:p>
            <a:endParaRPr lang="en-US"/>
          </a:p>
        </p:txBody>
      </p:sp>
      <p:sp>
        <p:nvSpPr>
          <p:cNvPr id="6164" name="Line 20"/>
          <p:cNvSpPr>
            <a:spLocks noChangeShapeType="1"/>
          </p:cNvSpPr>
          <p:nvPr/>
        </p:nvSpPr>
        <p:spPr bwMode="auto">
          <a:xfrm flipH="1" flipV="1">
            <a:off x="4610100" y="3581400"/>
            <a:ext cx="304800" cy="209550"/>
          </a:xfrm>
          <a:prstGeom prst="line">
            <a:avLst/>
          </a:prstGeom>
          <a:noFill/>
          <a:ln w="38100">
            <a:solidFill>
              <a:srgbClr val="0000FF"/>
            </a:solidFill>
            <a:round/>
            <a:headEnd/>
            <a:tailEnd type="triangle" w="med" len="med"/>
          </a:ln>
        </p:spPr>
        <p:txBody>
          <a:bodyPr/>
          <a:lstStyle/>
          <a:p>
            <a:endParaRPr lang="en-US"/>
          </a:p>
        </p:txBody>
      </p:sp>
      <p:sp>
        <p:nvSpPr>
          <p:cNvPr id="6165" name="Line 21"/>
          <p:cNvSpPr>
            <a:spLocks noChangeShapeType="1"/>
          </p:cNvSpPr>
          <p:nvPr/>
        </p:nvSpPr>
        <p:spPr bwMode="auto">
          <a:xfrm>
            <a:off x="5334000" y="3352800"/>
            <a:ext cx="152400" cy="228600"/>
          </a:xfrm>
          <a:prstGeom prst="line">
            <a:avLst/>
          </a:prstGeom>
          <a:noFill/>
          <a:ln w="38100">
            <a:solidFill>
              <a:srgbClr val="FF0000"/>
            </a:solidFill>
            <a:round/>
            <a:headEnd/>
            <a:tailEnd type="triangle" w="med" len="med"/>
          </a:ln>
        </p:spPr>
        <p:txBody>
          <a:bodyPr/>
          <a:lstStyle/>
          <a:p>
            <a:endParaRPr lang="en-US"/>
          </a:p>
        </p:txBody>
      </p:sp>
      <p:sp>
        <p:nvSpPr>
          <p:cNvPr id="6166" name="Text Box 22"/>
          <p:cNvSpPr txBox="1">
            <a:spLocks noChangeArrowheads="1"/>
          </p:cNvSpPr>
          <p:nvPr/>
        </p:nvSpPr>
        <p:spPr bwMode="auto">
          <a:xfrm>
            <a:off x="5927725" y="2895600"/>
            <a:ext cx="2987675" cy="1016000"/>
          </a:xfrm>
          <a:prstGeom prst="rect">
            <a:avLst/>
          </a:prstGeom>
          <a:noFill/>
          <a:ln w="9525">
            <a:noFill/>
            <a:miter lim="800000"/>
            <a:headEnd/>
            <a:tailEnd/>
          </a:ln>
        </p:spPr>
        <p:txBody>
          <a:bodyPr>
            <a:spAutoFit/>
          </a:bodyPr>
          <a:lstStyle/>
          <a:p>
            <a:pPr algn="just"/>
            <a:r>
              <a:rPr lang="en-US" sz="2000">
                <a:solidFill>
                  <a:srgbClr val="0000FF"/>
                </a:solidFill>
              </a:rPr>
              <a:t>4. Để bảo vệ cơ quan tuần hoàn em nên làm gì ?</a:t>
            </a:r>
          </a:p>
        </p:txBody>
      </p:sp>
      <p:sp>
        <p:nvSpPr>
          <p:cNvPr id="6167" name="Rectangle 23"/>
          <p:cNvSpPr>
            <a:spLocks noChangeArrowheads="1"/>
          </p:cNvSpPr>
          <p:nvPr/>
        </p:nvSpPr>
        <p:spPr bwMode="auto">
          <a:xfrm>
            <a:off x="2590800" y="4572000"/>
            <a:ext cx="6324600" cy="1905000"/>
          </a:xfrm>
          <a:prstGeom prst="rect">
            <a:avLst/>
          </a:prstGeom>
          <a:solidFill>
            <a:schemeClr val="accent1"/>
          </a:solidFill>
          <a:ln w="9525">
            <a:solidFill>
              <a:srgbClr val="D60093"/>
            </a:solidFill>
            <a:miter lim="800000"/>
            <a:headEnd/>
            <a:tailEnd/>
          </a:ln>
        </p:spPr>
        <p:txBody>
          <a:bodyPr wrap="none" anchor="ctr"/>
          <a:lstStyle/>
          <a:p>
            <a:pPr algn="ctr"/>
            <a:r>
              <a:rPr lang="en-US" sz="2000">
                <a:solidFill>
                  <a:srgbClr val="FF0000"/>
                </a:solidFill>
              </a:rPr>
              <a:t>Để bảo vệ cơ quan tuần hoàn ta nên: </a:t>
            </a:r>
          </a:p>
          <a:p>
            <a:pPr algn="ctr"/>
            <a:r>
              <a:rPr lang="en-US" sz="2000">
                <a:solidFill>
                  <a:srgbClr val="FF0000"/>
                </a:solidFill>
              </a:rPr>
              <a:t>Thường xuyên tập thể dục thể thao, học </a:t>
            </a:r>
          </a:p>
          <a:p>
            <a:pPr algn="ctr"/>
            <a:r>
              <a:rPr lang="en-US" sz="2000">
                <a:solidFill>
                  <a:srgbClr val="FF0000"/>
                </a:solidFill>
              </a:rPr>
              <a:t>tập, làm việc, vui chơi vừa sức. Sống vui vẻ, </a:t>
            </a:r>
          </a:p>
          <a:p>
            <a:pPr algn="ctr"/>
            <a:r>
              <a:rPr lang="en-US" sz="2000">
                <a:solidFill>
                  <a:srgbClr val="FF0000"/>
                </a:solidFill>
              </a:rPr>
              <a:t>tránh xúc động mạnh hay tức giận...</a:t>
            </a:r>
          </a:p>
        </p:txBody>
      </p:sp>
      <p:sp>
        <p:nvSpPr>
          <p:cNvPr id="6168" name="Text Box 24"/>
          <p:cNvSpPr txBox="1">
            <a:spLocks noChangeArrowheads="1"/>
          </p:cNvSpPr>
          <p:nvPr/>
        </p:nvSpPr>
        <p:spPr bwMode="auto">
          <a:xfrm>
            <a:off x="6080125" y="4191000"/>
            <a:ext cx="2987675" cy="1016000"/>
          </a:xfrm>
          <a:prstGeom prst="rect">
            <a:avLst/>
          </a:prstGeom>
          <a:noFill/>
          <a:ln w="9525">
            <a:noFill/>
            <a:miter lim="800000"/>
            <a:headEnd/>
            <a:tailEnd/>
          </a:ln>
        </p:spPr>
        <p:txBody>
          <a:bodyPr>
            <a:spAutoFit/>
          </a:bodyPr>
          <a:lstStyle/>
          <a:p>
            <a:pPr algn="just"/>
            <a:r>
              <a:rPr lang="en-US" sz="2000">
                <a:solidFill>
                  <a:srgbClr val="0000FF"/>
                </a:solidFill>
              </a:rPr>
              <a:t>5. Để bảo vệ cơ quan tuần hoàn em không nên làm gì ?</a:t>
            </a:r>
          </a:p>
        </p:txBody>
      </p:sp>
      <p:sp>
        <p:nvSpPr>
          <p:cNvPr id="6169" name="Rectangle 25"/>
          <p:cNvSpPr>
            <a:spLocks noChangeArrowheads="1"/>
          </p:cNvSpPr>
          <p:nvPr/>
        </p:nvSpPr>
        <p:spPr bwMode="auto">
          <a:xfrm>
            <a:off x="2590800" y="4648200"/>
            <a:ext cx="6324600" cy="1905000"/>
          </a:xfrm>
          <a:prstGeom prst="rect">
            <a:avLst/>
          </a:prstGeom>
          <a:solidFill>
            <a:schemeClr val="accent1"/>
          </a:solidFill>
          <a:ln w="9525">
            <a:solidFill>
              <a:srgbClr val="D60093"/>
            </a:solidFill>
            <a:miter lim="800000"/>
            <a:headEnd/>
            <a:tailEnd/>
          </a:ln>
        </p:spPr>
        <p:txBody>
          <a:bodyPr wrap="none" anchor="ctr"/>
          <a:lstStyle/>
          <a:p>
            <a:pPr algn="ctr"/>
            <a:r>
              <a:rPr lang="en-US" sz="2000">
                <a:solidFill>
                  <a:srgbClr val="FF0000"/>
                </a:solidFill>
              </a:rPr>
              <a:t>Để bảo vệ cơ quan tuần hoàn ta không</a:t>
            </a:r>
            <a:r>
              <a:rPr lang="en-US" sz="1600"/>
              <a:t> </a:t>
            </a:r>
            <a:r>
              <a:rPr lang="en-US" sz="2000">
                <a:solidFill>
                  <a:srgbClr val="FF0000"/>
                </a:solidFill>
              </a:rPr>
              <a:t>nên: </a:t>
            </a:r>
          </a:p>
          <a:p>
            <a:pPr algn="ctr"/>
            <a:r>
              <a:rPr lang="en-US" sz="2000">
                <a:solidFill>
                  <a:srgbClr val="FF0000"/>
                </a:solidFill>
              </a:rPr>
              <a:t>Mặc quần áo và đi giày dép quá chật; ăn uống</a:t>
            </a:r>
          </a:p>
          <a:p>
            <a:pPr algn="ctr"/>
            <a:r>
              <a:rPr lang="en-US" sz="2000">
                <a:solidFill>
                  <a:srgbClr val="FF0000"/>
                </a:solidFill>
              </a:rPr>
              <a:t>điều độ, đủ chất; không sử dụng các chất</a:t>
            </a:r>
          </a:p>
          <a:p>
            <a:pPr algn="ctr"/>
            <a:r>
              <a:rPr lang="en-US" sz="2000">
                <a:solidFill>
                  <a:srgbClr val="FF0000"/>
                </a:solidFill>
              </a:rPr>
              <a:t>kích thích.</a:t>
            </a:r>
          </a:p>
        </p:txBody>
      </p:sp>
      <p:sp>
        <p:nvSpPr>
          <p:cNvPr id="2" name="AutoShape 26">
            <a:hlinkClick r:id="rId4" action="ppaction://hlinksldjump" highlightClick="1"/>
          </p:cNvPr>
          <p:cNvSpPr>
            <a:spLocks noChangeArrowheads="1"/>
          </p:cNvSpPr>
          <p:nvPr/>
        </p:nvSpPr>
        <p:spPr bwMode="auto">
          <a:xfrm>
            <a:off x="6019800" y="6515100"/>
            <a:ext cx="990600" cy="304800"/>
          </a:xfrm>
          <a:prstGeom prst="actionButtonEnd">
            <a:avLst/>
          </a:prstGeom>
          <a:solidFill>
            <a:schemeClr val="accent1"/>
          </a:solidFill>
          <a:ln w="9525">
            <a:noFill/>
            <a:miter lim="800000"/>
            <a:headEnd/>
            <a:tailEnd/>
          </a:ln>
        </p:spPr>
        <p:txBody>
          <a:bodyPr wrap="none" anchor="ctr"/>
          <a:lstStyle/>
          <a:p>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box(in)">
                                      <p:cBhvr>
                                        <p:cTn id="7" dur="500"/>
                                        <p:tgtEl>
                                          <p:spTgt spid="61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158"/>
                                        </p:tgtEl>
                                        <p:attrNameLst>
                                          <p:attrName>style.visibility</p:attrName>
                                        </p:attrNameLst>
                                      </p:cBhvr>
                                      <p:to>
                                        <p:strVal val="visible"/>
                                      </p:to>
                                    </p:set>
                                    <p:animEffect transition="in" filter="blinds(horizontal)">
                                      <p:cBhvr>
                                        <p:cTn id="12" dur="500"/>
                                        <p:tgtEl>
                                          <p:spTgt spid="61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159"/>
                                        </p:tgtEl>
                                        <p:attrNameLst>
                                          <p:attrName>style.visibility</p:attrName>
                                        </p:attrNameLst>
                                      </p:cBhvr>
                                      <p:to>
                                        <p:strVal val="visible"/>
                                      </p:to>
                                    </p:set>
                                    <p:animEffect transition="in" filter="blinds(horizontal)">
                                      <p:cBhvr>
                                        <p:cTn id="17" dur="500"/>
                                        <p:tgtEl>
                                          <p:spTgt spid="615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157"/>
                                        </p:tgtEl>
                                        <p:attrNameLst>
                                          <p:attrName>style.visibility</p:attrName>
                                        </p:attrNameLst>
                                      </p:cBhvr>
                                      <p:to>
                                        <p:strVal val="visible"/>
                                      </p:to>
                                    </p:set>
                                    <p:animEffect transition="in" filter="blinds(horizontal)">
                                      <p:cBhvr>
                                        <p:cTn id="22" dur="500"/>
                                        <p:tgtEl>
                                          <p:spTgt spid="615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151"/>
                                        </p:tgtEl>
                                        <p:attrNameLst>
                                          <p:attrName>style.visibility</p:attrName>
                                        </p:attrNameLst>
                                      </p:cBhvr>
                                      <p:to>
                                        <p:strVal val="visible"/>
                                      </p:to>
                                    </p:set>
                                    <p:animEffect transition="in" filter="blinds(horizontal)">
                                      <p:cBhvr>
                                        <p:cTn id="27" dur="500"/>
                                        <p:tgtEl>
                                          <p:spTgt spid="6151"/>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6152"/>
                                        </p:tgtEl>
                                        <p:attrNameLst>
                                          <p:attrName>style.visibility</p:attrName>
                                        </p:attrNameLst>
                                      </p:cBhvr>
                                      <p:to>
                                        <p:strVal val="visible"/>
                                      </p:to>
                                    </p:set>
                                    <p:animEffect transition="in" filter="blinds(horizontal)">
                                      <p:cBhvr>
                                        <p:cTn id="30" dur="500"/>
                                        <p:tgtEl>
                                          <p:spTgt spid="615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6154"/>
                                        </p:tgtEl>
                                        <p:attrNameLst>
                                          <p:attrName>style.visibility</p:attrName>
                                        </p:attrNameLst>
                                      </p:cBhvr>
                                      <p:to>
                                        <p:strVal val="visible"/>
                                      </p:to>
                                    </p:set>
                                    <p:animEffect transition="in" filter="blinds(horizontal)">
                                      <p:cBhvr>
                                        <p:cTn id="35" dur="500"/>
                                        <p:tgtEl>
                                          <p:spTgt spid="6154"/>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6155"/>
                                        </p:tgtEl>
                                        <p:attrNameLst>
                                          <p:attrName>style.visibility</p:attrName>
                                        </p:attrNameLst>
                                      </p:cBhvr>
                                      <p:to>
                                        <p:strVal val="visible"/>
                                      </p:to>
                                    </p:set>
                                    <p:animEffect transition="in" filter="blinds(horizontal)">
                                      <p:cBhvr>
                                        <p:cTn id="38" dur="500"/>
                                        <p:tgtEl>
                                          <p:spTgt spid="6155"/>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6156"/>
                                        </p:tgtEl>
                                        <p:attrNameLst>
                                          <p:attrName>style.visibility</p:attrName>
                                        </p:attrNameLst>
                                      </p:cBhvr>
                                      <p:to>
                                        <p:strVal val="visible"/>
                                      </p:to>
                                    </p:set>
                                    <p:animEffect transition="in" filter="blinds(horizontal)">
                                      <p:cBhvr>
                                        <p:cTn id="41" dur="500"/>
                                        <p:tgtEl>
                                          <p:spTgt spid="6156"/>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6160"/>
                                        </p:tgtEl>
                                        <p:attrNameLst>
                                          <p:attrName>style.visibility</p:attrName>
                                        </p:attrNameLst>
                                      </p:cBhvr>
                                      <p:to>
                                        <p:strVal val="visible"/>
                                      </p:to>
                                    </p:set>
                                    <p:animEffect transition="in" filter="blinds(horizontal)">
                                      <p:cBhvr>
                                        <p:cTn id="46" dur="500"/>
                                        <p:tgtEl>
                                          <p:spTgt spid="6160"/>
                                        </p:tgtEl>
                                      </p:cBhvr>
                                    </p:animEffect>
                                  </p:childTnLst>
                                </p:cTn>
                              </p:par>
                              <p:par>
                                <p:cTn id="47" presetID="3" presetClass="entr" presetSubtype="10" fill="hold" nodeType="withEffect">
                                  <p:stCondLst>
                                    <p:cond delay="0"/>
                                  </p:stCondLst>
                                  <p:childTnLst>
                                    <p:set>
                                      <p:cBhvr>
                                        <p:cTn id="48" dur="1" fill="hold">
                                          <p:stCondLst>
                                            <p:cond delay="0"/>
                                          </p:stCondLst>
                                        </p:cTn>
                                        <p:tgtEl>
                                          <p:spTgt spid="6161"/>
                                        </p:tgtEl>
                                        <p:attrNameLst>
                                          <p:attrName>style.visibility</p:attrName>
                                        </p:attrNameLst>
                                      </p:cBhvr>
                                      <p:to>
                                        <p:strVal val="visible"/>
                                      </p:to>
                                    </p:set>
                                    <p:animEffect transition="in" filter="blinds(horizontal)">
                                      <p:cBhvr>
                                        <p:cTn id="49" dur="500"/>
                                        <p:tgtEl>
                                          <p:spTgt spid="6161"/>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0" presetClass="entr" presetSubtype="0" fill="hold" grpId="0" nodeType="clickEffect">
                                  <p:stCondLst>
                                    <p:cond delay="0"/>
                                  </p:stCondLst>
                                  <p:childTnLst>
                                    <p:set>
                                      <p:cBhvr>
                                        <p:cTn id="53" dur="1" fill="hold">
                                          <p:stCondLst>
                                            <p:cond delay="0"/>
                                          </p:stCondLst>
                                        </p:cTn>
                                        <p:tgtEl>
                                          <p:spTgt spid="6162"/>
                                        </p:tgtEl>
                                        <p:attrNameLst>
                                          <p:attrName>style.visibility</p:attrName>
                                        </p:attrNameLst>
                                      </p:cBhvr>
                                      <p:to>
                                        <p:strVal val="visible"/>
                                      </p:to>
                                    </p:set>
                                    <p:animEffect transition="in" filter="wedge">
                                      <p:cBhvr>
                                        <p:cTn id="54" dur="2000"/>
                                        <p:tgtEl>
                                          <p:spTgt spid="6162"/>
                                        </p:tgtEl>
                                      </p:cBhvr>
                                    </p:animEffect>
                                  </p:childTnLst>
                                </p:cTn>
                              </p:par>
                            </p:childTnLst>
                          </p:cTn>
                        </p:par>
                        <p:par>
                          <p:cTn id="55" fill="hold" nodeType="afterGroup">
                            <p:stCondLst>
                              <p:cond delay="2000"/>
                            </p:stCondLst>
                            <p:childTnLst>
                              <p:par>
                                <p:cTn id="56" presetID="22" presetClass="entr" presetSubtype="4" fill="hold" grpId="0" nodeType="afterEffect">
                                  <p:stCondLst>
                                    <p:cond delay="0"/>
                                  </p:stCondLst>
                                  <p:childTnLst>
                                    <p:set>
                                      <p:cBhvr>
                                        <p:cTn id="57" dur="1" fill="hold">
                                          <p:stCondLst>
                                            <p:cond delay="0"/>
                                          </p:stCondLst>
                                        </p:cTn>
                                        <p:tgtEl>
                                          <p:spTgt spid="6163"/>
                                        </p:tgtEl>
                                        <p:attrNameLst>
                                          <p:attrName>style.visibility</p:attrName>
                                        </p:attrNameLst>
                                      </p:cBhvr>
                                      <p:to>
                                        <p:strVal val="visible"/>
                                      </p:to>
                                    </p:set>
                                    <p:animEffect transition="in" filter="wipe(down)">
                                      <p:cBhvr>
                                        <p:cTn id="58" dur="500"/>
                                        <p:tgtEl>
                                          <p:spTgt spid="6163"/>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6164"/>
                                        </p:tgtEl>
                                        <p:attrNameLst>
                                          <p:attrName>style.visibility</p:attrName>
                                        </p:attrNameLst>
                                      </p:cBhvr>
                                      <p:to>
                                        <p:strVal val="visible"/>
                                      </p:to>
                                    </p:set>
                                    <p:animEffect transition="in" filter="wipe(down)">
                                      <p:cBhvr>
                                        <p:cTn id="63" dur="500"/>
                                        <p:tgtEl>
                                          <p:spTgt spid="6164"/>
                                        </p:tgtEl>
                                      </p:cBhvr>
                                    </p:animEffect>
                                  </p:childTnLst>
                                </p:cTn>
                              </p:par>
                            </p:childTnLst>
                          </p:cTn>
                        </p:par>
                        <p:par>
                          <p:cTn id="64" fill="hold" nodeType="afterGroup">
                            <p:stCondLst>
                              <p:cond delay="500"/>
                            </p:stCondLst>
                            <p:childTnLst>
                              <p:par>
                                <p:cTn id="65" presetID="20" presetClass="entr" presetSubtype="0" fill="hold" grpId="0" nodeType="afterEffect">
                                  <p:stCondLst>
                                    <p:cond delay="0"/>
                                  </p:stCondLst>
                                  <p:childTnLst>
                                    <p:set>
                                      <p:cBhvr>
                                        <p:cTn id="66" dur="1" fill="hold">
                                          <p:stCondLst>
                                            <p:cond delay="0"/>
                                          </p:stCondLst>
                                        </p:cTn>
                                        <p:tgtEl>
                                          <p:spTgt spid="6165"/>
                                        </p:tgtEl>
                                        <p:attrNameLst>
                                          <p:attrName>style.visibility</p:attrName>
                                        </p:attrNameLst>
                                      </p:cBhvr>
                                      <p:to>
                                        <p:strVal val="visible"/>
                                      </p:to>
                                    </p:set>
                                    <p:animEffect transition="in" filter="wedge">
                                      <p:cBhvr>
                                        <p:cTn id="67" dur="2000"/>
                                        <p:tgtEl>
                                          <p:spTgt spid="6165"/>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6166"/>
                                        </p:tgtEl>
                                        <p:attrNameLst>
                                          <p:attrName>style.visibility</p:attrName>
                                        </p:attrNameLst>
                                      </p:cBhvr>
                                      <p:to>
                                        <p:strVal val="visible"/>
                                      </p:to>
                                    </p:set>
                                    <p:animEffect transition="in" filter="blinds(horizontal)">
                                      <p:cBhvr>
                                        <p:cTn id="72" dur="500"/>
                                        <p:tgtEl>
                                          <p:spTgt spid="6166"/>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6167"/>
                                        </p:tgtEl>
                                        <p:attrNameLst>
                                          <p:attrName>style.visibility</p:attrName>
                                        </p:attrNameLst>
                                      </p:cBhvr>
                                      <p:to>
                                        <p:strVal val="visible"/>
                                      </p:to>
                                    </p:set>
                                    <p:animEffect transition="in" filter="blinds(horizontal)">
                                      <p:cBhvr>
                                        <p:cTn id="77" dur="500"/>
                                        <p:tgtEl>
                                          <p:spTgt spid="6167"/>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xit" presetSubtype="10" fill="hold" grpId="1" nodeType="clickEffect">
                                  <p:stCondLst>
                                    <p:cond delay="0"/>
                                  </p:stCondLst>
                                  <p:childTnLst>
                                    <p:animEffect transition="out" filter="blinds(horizontal)">
                                      <p:cBhvr>
                                        <p:cTn id="81" dur="500"/>
                                        <p:tgtEl>
                                          <p:spTgt spid="6167"/>
                                        </p:tgtEl>
                                      </p:cBhvr>
                                    </p:animEffect>
                                    <p:set>
                                      <p:cBhvr>
                                        <p:cTn id="82" dur="1" fill="hold">
                                          <p:stCondLst>
                                            <p:cond delay="499"/>
                                          </p:stCondLst>
                                        </p:cTn>
                                        <p:tgtEl>
                                          <p:spTgt spid="6167"/>
                                        </p:tgtEl>
                                        <p:attrNameLst>
                                          <p:attrName>style.visibility</p:attrName>
                                        </p:attrNameLst>
                                      </p:cBhvr>
                                      <p:to>
                                        <p:strVal val="hidden"/>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6168"/>
                                        </p:tgtEl>
                                        <p:attrNameLst>
                                          <p:attrName>style.visibility</p:attrName>
                                        </p:attrNameLst>
                                      </p:cBhvr>
                                      <p:to>
                                        <p:strVal val="visible"/>
                                      </p:to>
                                    </p:set>
                                    <p:animEffect transition="in" filter="blinds(horizontal)">
                                      <p:cBhvr>
                                        <p:cTn id="87" dur="500"/>
                                        <p:tgtEl>
                                          <p:spTgt spid="6168"/>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6169"/>
                                        </p:tgtEl>
                                        <p:attrNameLst>
                                          <p:attrName>style.visibility</p:attrName>
                                        </p:attrNameLst>
                                      </p:cBhvr>
                                      <p:to>
                                        <p:strVal val="visible"/>
                                      </p:to>
                                    </p:set>
                                    <p:animEffect transition="in" filter="blinds(horizontal)">
                                      <p:cBhvr>
                                        <p:cTn id="92" dur="500"/>
                                        <p:tgtEl>
                                          <p:spTgt spid="6169"/>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xit" presetSubtype="10" fill="hold" grpId="1" nodeType="clickEffect">
                                  <p:stCondLst>
                                    <p:cond delay="0"/>
                                  </p:stCondLst>
                                  <p:childTnLst>
                                    <p:animEffect transition="out" filter="blinds(horizontal)">
                                      <p:cBhvr>
                                        <p:cTn id="96" dur="500"/>
                                        <p:tgtEl>
                                          <p:spTgt spid="6169"/>
                                        </p:tgtEl>
                                      </p:cBhvr>
                                    </p:animEffect>
                                    <p:set>
                                      <p:cBhvr>
                                        <p:cTn id="97" dur="1" fill="hold">
                                          <p:stCondLst>
                                            <p:cond delay="499"/>
                                          </p:stCondLst>
                                        </p:cTn>
                                        <p:tgtEl>
                                          <p:spTgt spid="616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animBg="1"/>
      <p:bldP spid="6152" grpId="0"/>
      <p:bldP spid="6154" grpId="0" animBg="1"/>
      <p:bldP spid="6155" grpId="0" animBg="1"/>
      <p:bldP spid="6156" grpId="0"/>
      <p:bldP spid="6157" grpId="0"/>
      <p:bldP spid="6158" grpId="0"/>
      <p:bldP spid="6159" grpId="0"/>
      <p:bldP spid="6160" grpId="0"/>
      <p:bldP spid="6162" grpId="0" animBg="1"/>
      <p:bldP spid="6163" grpId="0" animBg="1"/>
      <p:bldP spid="6164" grpId="0" animBg="1"/>
      <p:bldP spid="6165" grpId="0" animBg="1"/>
      <p:bldP spid="6166" grpId="0"/>
      <p:bldP spid="6167" grpId="0" animBg="1"/>
      <p:bldP spid="6167" grpId="1" animBg="1"/>
      <p:bldP spid="6168" grpId="0"/>
      <p:bldP spid="6169" grpId="0" animBg="1"/>
      <p:bldP spid="6169"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descr="1"/>
          <p:cNvPicPr>
            <a:picLocks noChangeAspect="1" noChangeArrowheads="1"/>
          </p:cNvPicPr>
          <p:nvPr/>
        </p:nvPicPr>
        <p:blipFill>
          <a:blip r:embed="rId2"/>
          <a:srcRect/>
          <a:stretch>
            <a:fillRect/>
          </a:stretch>
        </p:blipFill>
        <p:spPr bwMode="auto">
          <a:xfrm>
            <a:off x="152400" y="762000"/>
            <a:ext cx="2514600" cy="4206875"/>
          </a:xfrm>
          <a:prstGeom prst="rect">
            <a:avLst/>
          </a:prstGeom>
          <a:noFill/>
          <a:ln w="9525">
            <a:noFill/>
            <a:miter lim="800000"/>
            <a:headEnd/>
            <a:tailEnd/>
          </a:ln>
        </p:spPr>
      </p:pic>
      <p:sp>
        <p:nvSpPr>
          <p:cNvPr id="7173" name="Text Box 5"/>
          <p:cNvSpPr txBox="1">
            <a:spLocks noChangeArrowheads="1"/>
          </p:cNvSpPr>
          <p:nvPr/>
        </p:nvSpPr>
        <p:spPr bwMode="auto">
          <a:xfrm>
            <a:off x="4251325" y="341313"/>
            <a:ext cx="4511675" cy="830262"/>
          </a:xfrm>
          <a:prstGeom prst="rect">
            <a:avLst/>
          </a:prstGeom>
          <a:noFill/>
          <a:ln w="9525">
            <a:noFill/>
            <a:miter lim="800000"/>
            <a:headEnd/>
            <a:tailEnd/>
          </a:ln>
        </p:spPr>
        <p:txBody>
          <a:bodyPr>
            <a:spAutoFit/>
          </a:bodyPr>
          <a:lstStyle/>
          <a:p>
            <a:pPr algn="just"/>
            <a:r>
              <a:rPr lang="en-US" sz="2400">
                <a:solidFill>
                  <a:srgbClr val="0000FF"/>
                </a:solidFill>
              </a:rPr>
              <a:t>1. Hình vẽ cho ta biết cơ quan gì của cơ thể người ?</a:t>
            </a:r>
          </a:p>
        </p:txBody>
      </p:sp>
      <p:sp>
        <p:nvSpPr>
          <p:cNvPr id="7174" name="Text Box 6"/>
          <p:cNvSpPr txBox="1">
            <a:spLocks noChangeArrowheads="1"/>
          </p:cNvSpPr>
          <p:nvPr/>
        </p:nvSpPr>
        <p:spPr bwMode="auto">
          <a:xfrm>
            <a:off x="457200" y="5105400"/>
            <a:ext cx="1905000" cy="701675"/>
          </a:xfrm>
          <a:prstGeom prst="rect">
            <a:avLst/>
          </a:prstGeom>
          <a:noFill/>
          <a:ln w="9525">
            <a:noFill/>
            <a:miter lim="800000"/>
            <a:headEnd/>
            <a:tailEnd/>
          </a:ln>
        </p:spPr>
        <p:txBody>
          <a:bodyPr>
            <a:spAutoFit/>
          </a:bodyPr>
          <a:lstStyle/>
          <a:p>
            <a:pPr algn="just"/>
            <a:r>
              <a:rPr lang="en-US" sz="2000" b="1">
                <a:solidFill>
                  <a:srgbClr val="0000FF"/>
                </a:solidFill>
              </a:rPr>
              <a:t>  CƠ QUAN </a:t>
            </a:r>
          </a:p>
          <a:p>
            <a:pPr algn="just"/>
            <a:r>
              <a:rPr lang="en-US" sz="2000" b="1">
                <a:solidFill>
                  <a:srgbClr val="0000FF"/>
                </a:solidFill>
              </a:rPr>
              <a:t>    H</a:t>
            </a:r>
            <a:r>
              <a:rPr lang="en-US" b="1">
                <a:solidFill>
                  <a:srgbClr val="0000FF"/>
                </a:solidFill>
              </a:rPr>
              <a:t>Ô HẤP</a:t>
            </a:r>
          </a:p>
        </p:txBody>
      </p:sp>
      <p:sp>
        <p:nvSpPr>
          <p:cNvPr id="7175" name="Text Box 7"/>
          <p:cNvSpPr txBox="1">
            <a:spLocks noChangeArrowheads="1"/>
          </p:cNvSpPr>
          <p:nvPr/>
        </p:nvSpPr>
        <p:spPr bwMode="auto">
          <a:xfrm>
            <a:off x="4251325" y="1143000"/>
            <a:ext cx="4587875" cy="830263"/>
          </a:xfrm>
          <a:prstGeom prst="rect">
            <a:avLst/>
          </a:prstGeom>
          <a:noFill/>
          <a:ln w="9525">
            <a:noFill/>
            <a:miter lim="800000"/>
            <a:headEnd/>
            <a:tailEnd/>
          </a:ln>
        </p:spPr>
        <p:txBody>
          <a:bodyPr>
            <a:spAutoFit/>
          </a:bodyPr>
          <a:lstStyle/>
          <a:p>
            <a:pPr algn="just"/>
            <a:r>
              <a:rPr lang="en-US" sz="2400">
                <a:solidFill>
                  <a:srgbClr val="0000FF"/>
                </a:solidFill>
              </a:rPr>
              <a:t>2. Chỉ vị trí và nêu tên các bộ phận của cơ quan hô hấp.</a:t>
            </a:r>
          </a:p>
        </p:txBody>
      </p:sp>
      <p:sp>
        <p:nvSpPr>
          <p:cNvPr id="7176" name="Line 8"/>
          <p:cNvSpPr>
            <a:spLocks noChangeShapeType="1"/>
          </p:cNvSpPr>
          <p:nvPr/>
        </p:nvSpPr>
        <p:spPr bwMode="auto">
          <a:xfrm flipH="1">
            <a:off x="1409700" y="2305050"/>
            <a:ext cx="914400" cy="838200"/>
          </a:xfrm>
          <a:prstGeom prst="line">
            <a:avLst/>
          </a:prstGeom>
          <a:noFill/>
          <a:ln w="28575">
            <a:solidFill>
              <a:srgbClr val="0000FF"/>
            </a:solidFill>
            <a:round/>
            <a:headEnd/>
            <a:tailEnd type="triangle" w="med" len="med"/>
          </a:ln>
        </p:spPr>
        <p:txBody>
          <a:bodyPr/>
          <a:lstStyle/>
          <a:p>
            <a:endParaRPr lang="en-US"/>
          </a:p>
        </p:txBody>
      </p:sp>
      <p:sp>
        <p:nvSpPr>
          <p:cNvPr id="7177" name="Text Box 9"/>
          <p:cNvSpPr txBox="1">
            <a:spLocks noChangeArrowheads="1"/>
          </p:cNvSpPr>
          <p:nvPr/>
        </p:nvSpPr>
        <p:spPr bwMode="auto">
          <a:xfrm>
            <a:off x="2289175" y="1916113"/>
            <a:ext cx="933450" cy="701675"/>
          </a:xfrm>
          <a:prstGeom prst="rect">
            <a:avLst/>
          </a:prstGeom>
          <a:noFill/>
          <a:ln w="9525">
            <a:noFill/>
            <a:miter lim="800000"/>
            <a:headEnd/>
            <a:tailEnd/>
          </a:ln>
        </p:spPr>
        <p:txBody>
          <a:bodyPr wrap="none">
            <a:spAutoFit/>
          </a:bodyPr>
          <a:lstStyle/>
          <a:p>
            <a:r>
              <a:rPr lang="en-US" sz="2000" b="1">
                <a:solidFill>
                  <a:srgbClr val="FF0000"/>
                </a:solidFill>
              </a:rPr>
              <a:t>KHÍ </a:t>
            </a:r>
          </a:p>
          <a:p>
            <a:r>
              <a:rPr lang="en-US" sz="2000" b="1">
                <a:solidFill>
                  <a:srgbClr val="FF0000"/>
                </a:solidFill>
              </a:rPr>
              <a:t>QUẢN</a:t>
            </a:r>
          </a:p>
        </p:txBody>
      </p:sp>
      <p:sp>
        <p:nvSpPr>
          <p:cNvPr id="7179" name="Line 11"/>
          <p:cNvSpPr>
            <a:spLocks noChangeShapeType="1"/>
          </p:cNvSpPr>
          <p:nvPr/>
        </p:nvSpPr>
        <p:spPr bwMode="auto">
          <a:xfrm flipH="1">
            <a:off x="1752600" y="3657600"/>
            <a:ext cx="1143000" cy="228600"/>
          </a:xfrm>
          <a:prstGeom prst="line">
            <a:avLst/>
          </a:prstGeom>
          <a:noFill/>
          <a:ln w="28575">
            <a:solidFill>
              <a:srgbClr val="0000FF"/>
            </a:solidFill>
            <a:round/>
            <a:headEnd/>
            <a:tailEnd type="triangle" w="med" len="med"/>
          </a:ln>
        </p:spPr>
        <p:txBody>
          <a:bodyPr/>
          <a:lstStyle/>
          <a:p>
            <a:endParaRPr lang="en-US"/>
          </a:p>
        </p:txBody>
      </p:sp>
      <p:sp>
        <p:nvSpPr>
          <p:cNvPr id="7180" name="Text Box 12"/>
          <p:cNvSpPr txBox="1">
            <a:spLocks noChangeArrowheads="1"/>
          </p:cNvSpPr>
          <p:nvPr/>
        </p:nvSpPr>
        <p:spPr bwMode="auto">
          <a:xfrm>
            <a:off x="2879725" y="3211513"/>
            <a:ext cx="933450" cy="701675"/>
          </a:xfrm>
          <a:prstGeom prst="rect">
            <a:avLst/>
          </a:prstGeom>
          <a:noFill/>
          <a:ln w="9525">
            <a:noFill/>
            <a:miter lim="800000"/>
            <a:headEnd/>
            <a:tailEnd/>
          </a:ln>
        </p:spPr>
        <p:txBody>
          <a:bodyPr wrap="none">
            <a:spAutoFit/>
          </a:bodyPr>
          <a:lstStyle/>
          <a:p>
            <a:r>
              <a:rPr lang="en-US" sz="2000" b="1">
                <a:solidFill>
                  <a:srgbClr val="FF0000"/>
                </a:solidFill>
              </a:rPr>
              <a:t>PHẾ</a:t>
            </a:r>
          </a:p>
          <a:p>
            <a:r>
              <a:rPr lang="en-US" sz="2000" b="1">
                <a:solidFill>
                  <a:srgbClr val="FF0000"/>
                </a:solidFill>
              </a:rPr>
              <a:t>QUẢN</a:t>
            </a:r>
          </a:p>
        </p:txBody>
      </p:sp>
      <p:sp>
        <p:nvSpPr>
          <p:cNvPr id="7181" name="Line 13"/>
          <p:cNvSpPr>
            <a:spLocks noChangeShapeType="1"/>
          </p:cNvSpPr>
          <p:nvPr/>
        </p:nvSpPr>
        <p:spPr bwMode="auto">
          <a:xfrm>
            <a:off x="381000" y="1009650"/>
            <a:ext cx="438150" cy="742950"/>
          </a:xfrm>
          <a:prstGeom prst="line">
            <a:avLst/>
          </a:prstGeom>
          <a:noFill/>
          <a:ln w="28575">
            <a:solidFill>
              <a:srgbClr val="0000FF"/>
            </a:solidFill>
            <a:round/>
            <a:headEnd/>
            <a:tailEnd type="triangle" w="med" len="med"/>
          </a:ln>
        </p:spPr>
        <p:txBody>
          <a:bodyPr/>
          <a:lstStyle/>
          <a:p>
            <a:endParaRPr lang="en-US"/>
          </a:p>
        </p:txBody>
      </p:sp>
      <p:sp>
        <p:nvSpPr>
          <p:cNvPr id="7182" name="Text Box 14"/>
          <p:cNvSpPr txBox="1">
            <a:spLocks noChangeArrowheads="1"/>
          </p:cNvSpPr>
          <p:nvPr/>
        </p:nvSpPr>
        <p:spPr bwMode="auto">
          <a:xfrm>
            <a:off x="136525" y="544513"/>
            <a:ext cx="649288" cy="396875"/>
          </a:xfrm>
          <a:prstGeom prst="rect">
            <a:avLst/>
          </a:prstGeom>
          <a:noFill/>
          <a:ln w="9525">
            <a:noFill/>
            <a:miter lim="800000"/>
            <a:headEnd/>
            <a:tailEnd/>
          </a:ln>
        </p:spPr>
        <p:txBody>
          <a:bodyPr wrap="none">
            <a:spAutoFit/>
          </a:bodyPr>
          <a:lstStyle/>
          <a:p>
            <a:r>
              <a:rPr lang="en-US" sz="2000" b="1">
                <a:solidFill>
                  <a:srgbClr val="FF0000"/>
                </a:solidFill>
              </a:rPr>
              <a:t>MŨI</a:t>
            </a:r>
          </a:p>
        </p:txBody>
      </p:sp>
      <p:sp>
        <p:nvSpPr>
          <p:cNvPr id="7184" name="Line 16"/>
          <p:cNvSpPr>
            <a:spLocks noChangeShapeType="1"/>
          </p:cNvSpPr>
          <p:nvPr/>
        </p:nvSpPr>
        <p:spPr bwMode="auto">
          <a:xfrm flipH="1" flipV="1">
            <a:off x="2133600" y="4495800"/>
            <a:ext cx="838200" cy="533400"/>
          </a:xfrm>
          <a:prstGeom prst="line">
            <a:avLst/>
          </a:prstGeom>
          <a:noFill/>
          <a:ln w="28575">
            <a:solidFill>
              <a:srgbClr val="0000FF"/>
            </a:solidFill>
            <a:round/>
            <a:headEnd/>
            <a:tailEnd type="triangle" w="med" len="med"/>
          </a:ln>
        </p:spPr>
        <p:txBody>
          <a:bodyPr/>
          <a:lstStyle/>
          <a:p>
            <a:endParaRPr lang="en-US"/>
          </a:p>
        </p:txBody>
      </p:sp>
      <p:sp>
        <p:nvSpPr>
          <p:cNvPr id="7185" name="Line 17"/>
          <p:cNvSpPr>
            <a:spLocks noChangeShapeType="1"/>
          </p:cNvSpPr>
          <p:nvPr/>
        </p:nvSpPr>
        <p:spPr bwMode="auto">
          <a:xfrm flipH="1" flipV="1">
            <a:off x="990600" y="4495800"/>
            <a:ext cx="1981200" cy="533400"/>
          </a:xfrm>
          <a:prstGeom prst="line">
            <a:avLst/>
          </a:prstGeom>
          <a:noFill/>
          <a:ln w="28575">
            <a:solidFill>
              <a:srgbClr val="0000FF"/>
            </a:solidFill>
            <a:round/>
            <a:headEnd/>
            <a:tailEnd type="triangle" w="med" len="med"/>
          </a:ln>
        </p:spPr>
        <p:txBody>
          <a:bodyPr/>
          <a:lstStyle/>
          <a:p>
            <a:endParaRPr lang="en-US"/>
          </a:p>
        </p:txBody>
      </p:sp>
      <p:sp>
        <p:nvSpPr>
          <p:cNvPr id="7186" name="Text Box 18"/>
          <p:cNvSpPr txBox="1">
            <a:spLocks noChangeArrowheads="1"/>
          </p:cNvSpPr>
          <p:nvPr/>
        </p:nvSpPr>
        <p:spPr bwMode="auto">
          <a:xfrm>
            <a:off x="2574925" y="5089525"/>
            <a:ext cx="1214438" cy="396875"/>
          </a:xfrm>
          <a:prstGeom prst="rect">
            <a:avLst/>
          </a:prstGeom>
          <a:noFill/>
          <a:ln w="9525">
            <a:noFill/>
            <a:miter lim="800000"/>
            <a:headEnd/>
            <a:tailEnd/>
          </a:ln>
        </p:spPr>
        <p:txBody>
          <a:bodyPr wrap="none">
            <a:spAutoFit/>
          </a:bodyPr>
          <a:lstStyle/>
          <a:p>
            <a:r>
              <a:rPr lang="en-US" sz="2000" b="1">
                <a:solidFill>
                  <a:srgbClr val="FF0000"/>
                </a:solidFill>
              </a:rPr>
              <a:t>LÁ PHỔI</a:t>
            </a:r>
          </a:p>
        </p:txBody>
      </p:sp>
      <p:sp>
        <p:nvSpPr>
          <p:cNvPr id="7188" name="Text Box 20"/>
          <p:cNvSpPr txBox="1">
            <a:spLocks noChangeArrowheads="1"/>
          </p:cNvSpPr>
          <p:nvPr/>
        </p:nvSpPr>
        <p:spPr bwMode="auto">
          <a:xfrm>
            <a:off x="4251325" y="1981200"/>
            <a:ext cx="4892675" cy="830263"/>
          </a:xfrm>
          <a:prstGeom prst="rect">
            <a:avLst/>
          </a:prstGeom>
          <a:noFill/>
          <a:ln w="9525">
            <a:noFill/>
            <a:miter lim="800000"/>
            <a:headEnd/>
            <a:tailEnd/>
          </a:ln>
        </p:spPr>
        <p:txBody>
          <a:bodyPr>
            <a:spAutoFit/>
          </a:bodyPr>
          <a:lstStyle/>
          <a:p>
            <a:pPr algn="just"/>
            <a:r>
              <a:rPr lang="en-US" sz="2400">
                <a:solidFill>
                  <a:srgbClr val="0000FF"/>
                </a:solidFill>
              </a:rPr>
              <a:t>3. Chỉ đường đi của không khí khi hít vào, thở ra.</a:t>
            </a:r>
          </a:p>
        </p:txBody>
      </p:sp>
      <p:sp>
        <p:nvSpPr>
          <p:cNvPr id="7189" name="Text Box 21"/>
          <p:cNvSpPr txBox="1">
            <a:spLocks noChangeArrowheads="1"/>
          </p:cNvSpPr>
          <p:nvPr/>
        </p:nvSpPr>
        <p:spPr bwMode="auto">
          <a:xfrm>
            <a:off x="4267200" y="2895600"/>
            <a:ext cx="4572000" cy="830263"/>
          </a:xfrm>
          <a:prstGeom prst="rect">
            <a:avLst/>
          </a:prstGeom>
          <a:noFill/>
          <a:ln w="9525">
            <a:noFill/>
            <a:miter lim="800000"/>
            <a:headEnd/>
            <a:tailEnd/>
          </a:ln>
        </p:spPr>
        <p:txBody>
          <a:bodyPr>
            <a:spAutoFit/>
          </a:bodyPr>
          <a:lstStyle/>
          <a:p>
            <a:pPr algn="just"/>
            <a:r>
              <a:rPr lang="en-US" sz="2400">
                <a:solidFill>
                  <a:srgbClr val="0000FF"/>
                </a:solidFill>
              </a:rPr>
              <a:t>4. Để bảo vệ cơ quan hô hấp em nên làm gì ?</a:t>
            </a:r>
          </a:p>
        </p:txBody>
      </p:sp>
      <p:sp>
        <p:nvSpPr>
          <p:cNvPr id="7190" name="Text Box 22"/>
          <p:cNvSpPr txBox="1">
            <a:spLocks noChangeArrowheads="1"/>
          </p:cNvSpPr>
          <p:nvPr/>
        </p:nvSpPr>
        <p:spPr bwMode="auto">
          <a:xfrm>
            <a:off x="4267200" y="3810000"/>
            <a:ext cx="4800600" cy="830263"/>
          </a:xfrm>
          <a:prstGeom prst="rect">
            <a:avLst/>
          </a:prstGeom>
          <a:noFill/>
          <a:ln w="9525">
            <a:noFill/>
            <a:miter lim="800000"/>
            <a:headEnd/>
            <a:tailEnd/>
          </a:ln>
        </p:spPr>
        <p:txBody>
          <a:bodyPr>
            <a:spAutoFit/>
          </a:bodyPr>
          <a:lstStyle/>
          <a:p>
            <a:pPr algn="just"/>
            <a:r>
              <a:rPr lang="en-US" sz="2400">
                <a:solidFill>
                  <a:srgbClr val="0000FF"/>
                </a:solidFill>
              </a:rPr>
              <a:t>5. Để bảo vệ cơ quan hô hấp em không nên làm gì ?</a:t>
            </a:r>
          </a:p>
        </p:txBody>
      </p:sp>
      <p:sp>
        <p:nvSpPr>
          <p:cNvPr id="2" name="AutoShape 23">
            <a:hlinkClick r:id="rId3" action="ppaction://hlinksldjump" highlightClick="1"/>
          </p:cNvPr>
          <p:cNvSpPr>
            <a:spLocks noChangeArrowheads="1"/>
          </p:cNvSpPr>
          <p:nvPr/>
        </p:nvSpPr>
        <p:spPr bwMode="auto">
          <a:xfrm>
            <a:off x="6629400" y="6248400"/>
            <a:ext cx="990600" cy="304800"/>
          </a:xfrm>
          <a:prstGeom prst="actionButtonEnd">
            <a:avLst/>
          </a:prstGeom>
          <a:solidFill>
            <a:schemeClr val="accent1"/>
          </a:solidFill>
          <a:ln w="9525">
            <a:no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blinds(horizontal)">
                                      <p:cBhvr>
                                        <p:cTn id="7" dur="500"/>
                                        <p:tgtEl>
                                          <p:spTgt spid="71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blinds(horizontal)">
                                      <p:cBhvr>
                                        <p:cTn id="12" dur="500"/>
                                        <p:tgtEl>
                                          <p:spTgt spid="717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174"/>
                                        </p:tgtEl>
                                        <p:attrNameLst>
                                          <p:attrName>style.visibility</p:attrName>
                                        </p:attrNameLst>
                                      </p:cBhvr>
                                      <p:to>
                                        <p:strVal val="visible"/>
                                      </p:to>
                                    </p:set>
                                    <p:animEffect transition="in" filter="blinds(horizontal)">
                                      <p:cBhvr>
                                        <p:cTn id="17" dur="500"/>
                                        <p:tgtEl>
                                          <p:spTgt spid="717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175"/>
                                        </p:tgtEl>
                                        <p:attrNameLst>
                                          <p:attrName>style.visibility</p:attrName>
                                        </p:attrNameLst>
                                      </p:cBhvr>
                                      <p:to>
                                        <p:strVal val="visible"/>
                                      </p:to>
                                    </p:set>
                                    <p:animEffect transition="in" filter="blinds(horizontal)">
                                      <p:cBhvr>
                                        <p:cTn id="22" dur="500"/>
                                        <p:tgtEl>
                                          <p:spTgt spid="717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181"/>
                                        </p:tgtEl>
                                        <p:attrNameLst>
                                          <p:attrName>style.visibility</p:attrName>
                                        </p:attrNameLst>
                                      </p:cBhvr>
                                      <p:to>
                                        <p:strVal val="visible"/>
                                      </p:to>
                                    </p:set>
                                    <p:animEffect transition="in" filter="blinds(horizontal)">
                                      <p:cBhvr>
                                        <p:cTn id="27" dur="500"/>
                                        <p:tgtEl>
                                          <p:spTgt spid="7181"/>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7182"/>
                                        </p:tgtEl>
                                        <p:attrNameLst>
                                          <p:attrName>style.visibility</p:attrName>
                                        </p:attrNameLst>
                                      </p:cBhvr>
                                      <p:to>
                                        <p:strVal val="visible"/>
                                      </p:to>
                                    </p:set>
                                    <p:animEffect transition="in" filter="blinds(horizontal)">
                                      <p:cBhvr>
                                        <p:cTn id="30" dur="500"/>
                                        <p:tgtEl>
                                          <p:spTgt spid="718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7176"/>
                                        </p:tgtEl>
                                        <p:attrNameLst>
                                          <p:attrName>style.visibility</p:attrName>
                                        </p:attrNameLst>
                                      </p:cBhvr>
                                      <p:to>
                                        <p:strVal val="visible"/>
                                      </p:to>
                                    </p:set>
                                    <p:animEffect transition="in" filter="blinds(horizontal)">
                                      <p:cBhvr>
                                        <p:cTn id="35" dur="500"/>
                                        <p:tgtEl>
                                          <p:spTgt spid="7176"/>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7177"/>
                                        </p:tgtEl>
                                        <p:attrNameLst>
                                          <p:attrName>style.visibility</p:attrName>
                                        </p:attrNameLst>
                                      </p:cBhvr>
                                      <p:to>
                                        <p:strVal val="visible"/>
                                      </p:to>
                                    </p:set>
                                    <p:animEffect transition="in" filter="blinds(horizontal)">
                                      <p:cBhvr>
                                        <p:cTn id="38" dur="500"/>
                                        <p:tgtEl>
                                          <p:spTgt spid="717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7184"/>
                                        </p:tgtEl>
                                        <p:attrNameLst>
                                          <p:attrName>style.visibility</p:attrName>
                                        </p:attrNameLst>
                                      </p:cBhvr>
                                      <p:to>
                                        <p:strVal val="visible"/>
                                      </p:to>
                                    </p:set>
                                    <p:animEffect transition="in" filter="blinds(horizontal)">
                                      <p:cBhvr>
                                        <p:cTn id="43" dur="500"/>
                                        <p:tgtEl>
                                          <p:spTgt spid="7184"/>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7185"/>
                                        </p:tgtEl>
                                        <p:attrNameLst>
                                          <p:attrName>style.visibility</p:attrName>
                                        </p:attrNameLst>
                                      </p:cBhvr>
                                      <p:to>
                                        <p:strVal val="visible"/>
                                      </p:to>
                                    </p:set>
                                    <p:animEffect transition="in" filter="blinds(horizontal)">
                                      <p:cBhvr>
                                        <p:cTn id="46" dur="500"/>
                                        <p:tgtEl>
                                          <p:spTgt spid="7185"/>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7186"/>
                                        </p:tgtEl>
                                        <p:attrNameLst>
                                          <p:attrName>style.visibility</p:attrName>
                                        </p:attrNameLst>
                                      </p:cBhvr>
                                      <p:to>
                                        <p:strVal val="visible"/>
                                      </p:to>
                                    </p:set>
                                    <p:animEffect transition="in" filter="blinds(horizontal)">
                                      <p:cBhvr>
                                        <p:cTn id="49" dur="500"/>
                                        <p:tgtEl>
                                          <p:spTgt spid="7186"/>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7179"/>
                                        </p:tgtEl>
                                        <p:attrNameLst>
                                          <p:attrName>style.visibility</p:attrName>
                                        </p:attrNameLst>
                                      </p:cBhvr>
                                      <p:to>
                                        <p:strVal val="visible"/>
                                      </p:to>
                                    </p:set>
                                    <p:animEffect transition="in" filter="blinds(horizontal)">
                                      <p:cBhvr>
                                        <p:cTn id="54" dur="500"/>
                                        <p:tgtEl>
                                          <p:spTgt spid="7179"/>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7180"/>
                                        </p:tgtEl>
                                        <p:attrNameLst>
                                          <p:attrName>style.visibility</p:attrName>
                                        </p:attrNameLst>
                                      </p:cBhvr>
                                      <p:to>
                                        <p:strVal val="visible"/>
                                      </p:to>
                                    </p:set>
                                    <p:animEffect transition="in" filter="blinds(horizontal)">
                                      <p:cBhvr>
                                        <p:cTn id="57" dur="500"/>
                                        <p:tgtEl>
                                          <p:spTgt spid="718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7188"/>
                                        </p:tgtEl>
                                        <p:attrNameLst>
                                          <p:attrName>style.visibility</p:attrName>
                                        </p:attrNameLst>
                                      </p:cBhvr>
                                      <p:to>
                                        <p:strVal val="visible"/>
                                      </p:to>
                                    </p:set>
                                    <p:animEffect transition="in" filter="blinds(horizontal)">
                                      <p:cBhvr>
                                        <p:cTn id="62" dur="500"/>
                                        <p:tgtEl>
                                          <p:spTgt spid="718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7189"/>
                                        </p:tgtEl>
                                        <p:attrNameLst>
                                          <p:attrName>style.visibility</p:attrName>
                                        </p:attrNameLst>
                                      </p:cBhvr>
                                      <p:to>
                                        <p:strVal val="visible"/>
                                      </p:to>
                                    </p:set>
                                    <p:animEffect transition="in" filter="blinds(horizontal)">
                                      <p:cBhvr>
                                        <p:cTn id="67" dur="500"/>
                                        <p:tgtEl>
                                          <p:spTgt spid="7189"/>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7190"/>
                                        </p:tgtEl>
                                        <p:attrNameLst>
                                          <p:attrName>style.visibility</p:attrName>
                                        </p:attrNameLst>
                                      </p:cBhvr>
                                      <p:to>
                                        <p:strVal val="visible"/>
                                      </p:to>
                                    </p:set>
                                    <p:animEffect transition="in" filter="blinds(horizontal)">
                                      <p:cBhvr>
                                        <p:cTn id="72" dur="500"/>
                                        <p:tgtEl>
                                          <p:spTgt spid="71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p:bldP spid="7174" grpId="0"/>
      <p:bldP spid="7175" grpId="0"/>
      <p:bldP spid="7176" grpId="0" animBg="1"/>
      <p:bldP spid="7177" grpId="0"/>
      <p:bldP spid="7179" grpId="0" animBg="1"/>
      <p:bldP spid="7180" grpId="0"/>
      <p:bldP spid="7181" grpId="0" animBg="1"/>
      <p:bldP spid="7182" grpId="0"/>
      <p:bldP spid="7184" grpId="0" animBg="1"/>
      <p:bldP spid="7185" grpId="0" animBg="1"/>
      <p:bldP spid="7186" grpId="0"/>
      <p:bldP spid="7188" grpId="0"/>
      <p:bldP spid="7189" grpId="0"/>
      <p:bldP spid="719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descr="3"/>
          <p:cNvPicPr>
            <a:picLocks noChangeAspect="1" noChangeArrowheads="1"/>
          </p:cNvPicPr>
          <p:nvPr/>
        </p:nvPicPr>
        <p:blipFill>
          <a:blip r:embed="rId2" cstate="print"/>
          <a:srcRect/>
          <a:stretch>
            <a:fillRect/>
          </a:stretch>
        </p:blipFill>
        <p:spPr bwMode="auto">
          <a:xfrm>
            <a:off x="-76200" y="609600"/>
            <a:ext cx="2971800" cy="5045075"/>
          </a:xfrm>
          <a:prstGeom prst="rect">
            <a:avLst/>
          </a:prstGeom>
          <a:noFill/>
          <a:ln w="9525">
            <a:noFill/>
            <a:miter lim="800000"/>
            <a:headEnd/>
            <a:tailEnd/>
          </a:ln>
        </p:spPr>
      </p:pic>
      <p:sp>
        <p:nvSpPr>
          <p:cNvPr id="9221" name="Text Box 5"/>
          <p:cNvSpPr txBox="1">
            <a:spLocks noChangeArrowheads="1"/>
          </p:cNvSpPr>
          <p:nvPr/>
        </p:nvSpPr>
        <p:spPr bwMode="auto">
          <a:xfrm>
            <a:off x="4251325" y="341313"/>
            <a:ext cx="4511675" cy="830262"/>
          </a:xfrm>
          <a:prstGeom prst="rect">
            <a:avLst/>
          </a:prstGeom>
          <a:noFill/>
          <a:ln w="9525">
            <a:noFill/>
            <a:miter lim="800000"/>
            <a:headEnd/>
            <a:tailEnd/>
          </a:ln>
        </p:spPr>
        <p:txBody>
          <a:bodyPr>
            <a:spAutoFit/>
          </a:bodyPr>
          <a:lstStyle/>
          <a:p>
            <a:pPr algn="just"/>
            <a:r>
              <a:rPr lang="en-US" sz="2400">
                <a:solidFill>
                  <a:srgbClr val="0000FF"/>
                </a:solidFill>
              </a:rPr>
              <a:t>1. Hình vẽ cho ta biết cơ quan gì của cơ thể người ?</a:t>
            </a:r>
          </a:p>
        </p:txBody>
      </p:sp>
      <p:sp>
        <p:nvSpPr>
          <p:cNvPr id="9222" name="Text Box 6"/>
          <p:cNvSpPr txBox="1">
            <a:spLocks noChangeArrowheads="1"/>
          </p:cNvSpPr>
          <p:nvPr/>
        </p:nvSpPr>
        <p:spPr bwMode="auto">
          <a:xfrm>
            <a:off x="304800" y="5791200"/>
            <a:ext cx="2819400" cy="701675"/>
          </a:xfrm>
          <a:prstGeom prst="rect">
            <a:avLst/>
          </a:prstGeom>
          <a:noFill/>
          <a:ln w="9525">
            <a:noFill/>
            <a:miter lim="800000"/>
            <a:headEnd/>
            <a:tailEnd/>
          </a:ln>
        </p:spPr>
        <p:txBody>
          <a:bodyPr>
            <a:spAutoFit/>
          </a:bodyPr>
          <a:lstStyle/>
          <a:p>
            <a:pPr algn="just"/>
            <a:r>
              <a:rPr lang="en-US" sz="2000" b="1">
                <a:solidFill>
                  <a:srgbClr val="0000FF"/>
                </a:solidFill>
              </a:rPr>
              <a:t>       CƠ QUAN </a:t>
            </a:r>
          </a:p>
          <a:p>
            <a:pPr algn="just"/>
            <a:r>
              <a:rPr lang="en-US" sz="2000" b="1">
                <a:solidFill>
                  <a:srgbClr val="0000FF"/>
                </a:solidFill>
              </a:rPr>
              <a:t>B</a:t>
            </a:r>
            <a:r>
              <a:rPr lang="en-US" b="1">
                <a:solidFill>
                  <a:srgbClr val="0000FF"/>
                </a:solidFill>
              </a:rPr>
              <a:t>ÀI TIẾT NƯỚC TIỂU</a:t>
            </a:r>
          </a:p>
        </p:txBody>
      </p:sp>
      <p:sp>
        <p:nvSpPr>
          <p:cNvPr id="9223" name="Text Box 7"/>
          <p:cNvSpPr txBox="1">
            <a:spLocks noChangeArrowheads="1"/>
          </p:cNvSpPr>
          <p:nvPr/>
        </p:nvSpPr>
        <p:spPr bwMode="auto">
          <a:xfrm>
            <a:off x="4251325" y="1143000"/>
            <a:ext cx="4587875" cy="1200150"/>
          </a:xfrm>
          <a:prstGeom prst="rect">
            <a:avLst/>
          </a:prstGeom>
          <a:noFill/>
          <a:ln w="9525">
            <a:noFill/>
            <a:miter lim="800000"/>
            <a:headEnd/>
            <a:tailEnd/>
          </a:ln>
        </p:spPr>
        <p:txBody>
          <a:bodyPr>
            <a:spAutoFit/>
          </a:bodyPr>
          <a:lstStyle/>
          <a:p>
            <a:pPr algn="just"/>
            <a:r>
              <a:rPr lang="en-US" sz="2400">
                <a:solidFill>
                  <a:srgbClr val="0000FF"/>
                </a:solidFill>
              </a:rPr>
              <a:t>2. Chỉ vị trí và nêu tên các bộ phận của cơ quan bài tiết nước tiểu.</a:t>
            </a:r>
          </a:p>
        </p:txBody>
      </p:sp>
      <p:sp>
        <p:nvSpPr>
          <p:cNvPr id="9225" name="Line 9"/>
          <p:cNvSpPr>
            <a:spLocks noChangeShapeType="1"/>
          </p:cNvSpPr>
          <p:nvPr/>
        </p:nvSpPr>
        <p:spPr bwMode="auto">
          <a:xfrm flipH="1">
            <a:off x="1828800" y="3657600"/>
            <a:ext cx="609600" cy="457200"/>
          </a:xfrm>
          <a:prstGeom prst="line">
            <a:avLst/>
          </a:prstGeom>
          <a:noFill/>
          <a:ln w="28575">
            <a:solidFill>
              <a:srgbClr val="0000FF"/>
            </a:solidFill>
            <a:round/>
            <a:headEnd/>
            <a:tailEnd type="triangle" w="med" len="med"/>
          </a:ln>
        </p:spPr>
        <p:txBody>
          <a:bodyPr/>
          <a:lstStyle/>
          <a:p>
            <a:endParaRPr lang="en-US"/>
          </a:p>
        </p:txBody>
      </p:sp>
      <p:sp>
        <p:nvSpPr>
          <p:cNvPr id="9226" name="Line 10"/>
          <p:cNvSpPr>
            <a:spLocks noChangeShapeType="1"/>
          </p:cNvSpPr>
          <p:nvPr/>
        </p:nvSpPr>
        <p:spPr bwMode="auto">
          <a:xfrm flipH="1">
            <a:off x="1143000" y="3657600"/>
            <a:ext cx="1295400" cy="457200"/>
          </a:xfrm>
          <a:prstGeom prst="line">
            <a:avLst/>
          </a:prstGeom>
          <a:noFill/>
          <a:ln w="28575">
            <a:solidFill>
              <a:srgbClr val="0000FF"/>
            </a:solidFill>
            <a:round/>
            <a:headEnd/>
            <a:tailEnd type="triangle" w="med" len="med"/>
          </a:ln>
        </p:spPr>
        <p:txBody>
          <a:bodyPr/>
          <a:lstStyle/>
          <a:p>
            <a:endParaRPr lang="en-US"/>
          </a:p>
        </p:txBody>
      </p:sp>
      <p:sp>
        <p:nvSpPr>
          <p:cNvPr id="9227" name="Text Box 11"/>
          <p:cNvSpPr txBox="1">
            <a:spLocks noChangeArrowheads="1"/>
          </p:cNvSpPr>
          <p:nvPr/>
        </p:nvSpPr>
        <p:spPr bwMode="auto">
          <a:xfrm>
            <a:off x="2133600" y="3413125"/>
            <a:ext cx="1527175" cy="701675"/>
          </a:xfrm>
          <a:prstGeom prst="rect">
            <a:avLst/>
          </a:prstGeom>
          <a:noFill/>
          <a:ln w="9525">
            <a:noFill/>
            <a:miter lim="800000"/>
            <a:headEnd/>
            <a:tailEnd/>
          </a:ln>
        </p:spPr>
        <p:txBody>
          <a:bodyPr wrap="none">
            <a:spAutoFit/>
          </a:bodyPr>
          <a:lstStyle/>
          <a:p>
            <a:r>
              <a:rPr lang="en-US" sz="2000" b="1">
                <a:solidFill>
                  <a:srgbClr val="FF0000"/>
                </a:solidFill>
              </a:rPr>
              <a:t>    HAI </a:t>
            </a:r>
          </a:p>
          <a:p>
            <a:r>
              <a:rPr lang="en-US" sz="2000" b="1">
                <a:solidFill>
                  <a:srgbClr val="FF0000"/>
                </a:solidFill>
              </a:rPr>
              <a:t>QUẢ THẬN</a:t>
            </a:r>
          </a:p>
        </p:txBody>
      </p:sp>
      <p:sp>
        <p:nvSpPr>
          <p:cNvPr id="9228" name="Line 12"/>
          <p:cNvSpPr>
            <a:spLocks noChangeShapeType="1"/>
          </p:cNvSpPr>
          <p:nvPr/>
        </p:nvSpPr>
        <p:spPr bwMode="auto">
          <a:xfrm flipH="1" flipV="1">
            <a:off x="1638300" y="4495800"/>
            <a:ext cx="1066800" cy="152400"/>
          </a:xfrm>
          <a:prstGeom prst="line">
            <a:avLst/>
          </a:prstGeom>
          <a:noFill/>
          <a:ln w="28575">
            <a:solidFill>
              <a:srgbClr val="0000FF"/>
            </a:solidFill>
            <a:round/>
            <a:headEnd/>
            <a:tailEnd type="triangle" w="med" len="med"/>
          </a:ln>
        </p:spPr>
        <p:txBody>
          <a:bodyPr/>
          <a:lstStyle/>
          <a:p>
            <a:endParaRPr lang="en-US"/>
          </a:p>
        </p:txBody>
      </p:sp>
      <p:sp>
        <p:nvSpPr>
          <p:cNvPr id="9229" name="Text Box 13"/>
          <p:cNvSpPr txBox="1">
            <a:spLocks noChangeArrowheads="1"/>
          </p:cNvSpPr>
          <p:nvPr/>
        </p:nvSpPr>
        <p:spPr bwMode="auto">
          <a:xfrm>
            <a:off x="2409825" y="4267200"/>
            <a:ext cx="1628775" cy="701675"/>
          </a:xfrm>
          <a:prstGeom prst="rect">
            <a:avLst/>
          </a:prstGeom>
          <a:noFill/>
          <a:ln w="9525">
            <a:noFill/>
            <a:miter lim="800000"/>
            <a:headEnd/>
            <a:tailEnd/>
          </a:ln>
        </p:spPr>
        <p:txBody>
          <a:bodyPr wrap="none">
            <a:spAutoFit/>
          </a:bodyPr>
          <a:lstStyle/>
          <a:p>
            <a:r>
              <a:rPr lang="en-US" sz="2000" b="1">
                <a:solidFill>
                  <a:srgbClr val="FF0000"/>
                </a:solidFill>
              </a:rPr>
              <a:t>ỐNG DẪN</a:t>
            </a:r>
          </a:p>
          <a:p>
            <a:r>
              <a:rPr lang="en-US" sz="2000" b="1">
                <a:solidFill>
                  <a:srgbClr val="FF0000"/>
                </a:solidFill>
              </a:rPr>
              <a:t>NƯỚC TIỂU</a:t>
            </a:r>
          </a:p>
        </p:txBody>
      </p:sp>
      <p:sp>
        <p:nvSpPr>
          <p:cNvPr id="9230" name="Line 14"/>
          <p:cNvSpPr>
            <a:spLocks noChangeShapeType="1"/>
          </p:cNvSpPr>
          <p:nvPr/>
        </p:nvSpPr>
        <p:spPr bwMode="auto">
          <a:xfrm flipH="1" flipV="1">
            <a:off x="1524000" y="5257800"/>
            <a:ext cx="1066800" cy="228600"/>
          </a:xfrm>
          <a:prstGeom prst="line">
            <a:avLst/>
          </a:prstGeom>
          <a:noFill/>
          <a:ln w="28575">
            <a:solidFill>
              <a:srgbClr val="0000FF"/>
            </a:solidFill>
            <a:round/>
            <a:headEnd/>
            <a:tailEnd type="triangle" w="med" len="med"/>
          </a:ln>
        </p:spPr>
        <p:txBody>
          <a:bodyPr/>
          <a:lstStyle/>
          <a:p>
            <a:endParaRPr lang="en-US"/>
          </a:p>
        </p:txBody>
      </p:sp>
      <p:sp>
        <p:nvSpPr>
          <p:cNvPr id="9231" name="Text Box 15"/>
          <p:cNvSpPr txBox="1">
            <a:spLocks noChangeArrowheads="1"/>
          </p:cNvSpPr>
          <p:nvPr/>
        </p:nvSpPr>
        <p:spPr bwMode="auto">
          <a:xfrm>
            <a:off x="2498725" y="5241925"/>
            <a:ext cx="1454150" cy="396875"/>
          </a:xfrm>
          <a:prstGeom prst="rect">
            <a:avLst/>
          </a:prstGeom>
          <a:noFill/>
          <a:ln w="9525">
            <a:noFill/>
            <a:miter lim="800000"/>
            <a:headEnd/>
            <a:tailEnd/>
          </a:ln>
        </p:spPr>
        <p:txBody>
          <a:bodyPr wrap="none">
            <a:spAutoFit/>
          </a:bodyPr>
          <a:lstStyle/>
          <a:p>
            <a:r>
              <a:rPr lang="en-US" sz="2000" b="1">
                <a:solidFill>
                  <a:srgbClr val="FF0000"/>
                </a:solidFill>
              </a:rPr>
              <a:t>BÓNG ĐÁI</a:t>
            </a:r>
          </a:p>
        </p:txBody>
      </p:sp>
      <p:sp>
        <p:nvSpPr>
          <p:cNvPr id="9232" name="Text Box 16"/>
          <p:cNvSpPr txBox="1">
            <a:spLocks noChangeArrowheads="1"/>
          </p:cNvSpPr>
          <p:nvPr/>
        </p:nvSpPr>
        <p:spPr bwMode="auto">
          <a:xfrm>
            <a:off x="4267200" y="2762250"/>
            <a:ext cx="4572000" cy="830263"/>
          </a:xfrm>
          <a:prstGeom prst="rect">
            <a:avLst/>
          </a:prstGeom>
          <a:noFill/>
          <a:ln w="9525">
            <a:noFill/>
            <a:miter lim="800000"/>
            <a:headEnd/>
            <a:tailEnd/>
          </a:ln>
        </p:spPr>
        <p:txBody>
          <a:bodyPr>
            <a:spAutoFit/>
          </a:bodyPr>
          <a:lstStyle/>
          <a:p>
            <a:pPr algn="just"/>
            <a:r>
              <a:rPr lang="en-US" sz="2400">
                <a:solidFill>
                  <a:srgbClr val="0000FF"/>
                </a:solidFill>
              </a:rPr>
              <a:t>4. Để bảo vệ cơ quan bài tiết nước tiểu em nên làm gì ?</a:t>
            </a:r>
          </a:p>
        </p:txBody>
      </p:sp>
      <p:sp>
        <p:nvSpPr>
          <p:cNvPr id="9233" name="Text Box 17"/>
          <p:cNvSpPr txBox="1">
            <a:spLocks noChangeArrowheads="1"/>
          </p:cNvSpPr>
          <p:nvPr/>
        </p:nvSpPr>
        <p:spPr bwMode="auto">
          <a:xfrm>
            <a:off x="4251325" y="2286000"/>
            <a:ext cx="3743325" cy="457200"/>
          </a:xfrm>
          <a:prstGeom prst="rect">
            <a:avLst/>
          </a:prstGeom>
          <a:noFill/>
          <a:ln w="9525">
            <a:noFill/>
            <a:miter lim="800000"/>
            <a:headEnd/>
            <a:tailEnd/>
          </a:ln>
        </p:spPr>
        <p:txBody>
          <a:bodyPr wrap="none">
            <a:spAutoFit/>
          </a:bodyPr>
          <a:lstStyle/>
          <a:p>
            <a:r>
              <a:rPr lang="en-US" sz="2400">
                <a:solidFill>
                  <a:srgbClr val="0000FF"/>
                </a:solidFill>
              </a:rPr>
              <a:t>3. Thận có chức năng gì ?</a:t>
            </a:r>
          </a:p>
        </p:txBody>
      </p:sp>
      <p:sp>
        <p:nvSpPr>
          <p:cNvPr id="9234" name="Rectangle 18"/>
          <p:cNvSpPr>
            <a:spLocks noChangeArrowheads="1"/>
          </p:cNvSpPr>
          <p:nvPr/>
        </p:nvSpPr>
        <p:spPr bwMode="auto">
          <a:xfrm>
            <a:off x="3962400" y="4267200"/>
            <a:ext cx="4953000" cy="1600200"/>
          </a:xfrm>
          <a:prstGeom prst="rect">
            <a:avLst/>
          </a:prstGeom>
          <a:solidFill>
            <a:schemeClr val="accent1"/>
          </a:solidFill>
          <a:ln w="9525">
            <a:solidFill>
              <a:srgbClr val="D60093"/>
            </a:solidFill>
            <a:miter lim="800000"/>
            <a:headEnd/>
            <a:tailEnd/>
          </a:ln>
        </p:spPr>
        <p:txBody>
          <a:bodyPr wrap="none" anchor="ctr"/>
          <a:lstStyle/>
          <a:p>
            <a:pPr algn="ctr"/>
            <a:r>
              <a:rPr lang="en-US" sz="2400">
                <a:solidFill>
                  <a:srgbClr val="FF0000"/>
                </a:solidFill>
              </a:rPr>
              <a:t>Thận có chức năng lọc máu, lấy ra </a:t>
            </a:r>
          </a:p>
          <a:p>
            <a:pPr algn="ctr"/>
            <a:r>
              <a:rPr lang="en-US" sz="2400">
                <a:solidFill>
                  <a:srgbClr val="FF0000"/>
                </a:solidFill>
              </a:rPr>
              <a:t>các chất độc hại có trong máu </a:t>
            </a:r>
          </a:p>
          <a:p>
            <a:pPr algn="ctr"/>
            <a:r>
              <a:rPr lang="en-US" sz="2400">
                <a:solidFill>
                  <a:srgbClr val="FF0000"/>
                </a:solidFill>
              </a:rPr>
              <a:t>tạo thành nước tiểu.</a:t>
            </a:r>
          </a:p>
        </p:txBody>
      </p:sp>
      <p:sp>
        <p:nvSpPr>
          <p:cNvPr id="8208" name="AutoShape 19">
            <a:hlinkClick r:id="rId3" action="ppaction://hlinksldjump" highlightClick="1"/>
          </p:cNvPr>
          <p:cNvSpPr>
            <a:spLocks noChangeArrowheads="1"/>
          </p:cNvSpPr>
          <p:nvPr/>
        </p:nvSpPr>
        <p:spPr bwMode="auto">
          <a:xfrm>
            <a:off x="6629400" y="6248400"/>
            <a:ext cx="838200" cy="381000"/>
          </a:xfrm>
          <a:prstGeom prst="actionButtonEnd">
            <a:avLst/>
          </a:prstGeom>
          <a:solidFill>
            <a:schemeClr val="accent1"/>
          </a:solidFill>
          <a:ln w="9525">
            <a:noFill/>
            <a:miter lim="800000"/>
            <a:headEnd/>
            <a:tailEnd/>
          </a:ln>
        </p:spPr>
        <p:txBody>
          <a:bodyPr wrap="none" anchor="ctr"/>
          <a:lstStyle/>
          <a:p>
            <a:endParaRPr lang="en-US"/>
          </a:p>
        </p:txBody>
      </p:sp>
      <p:sp>
        <p:nvSpPr>
          <p:cNvPr id="9236" name="Text Box 20"/>
          <p:cNvSpPr txBox="1">
            <a:spLocks noChangeArrowheads="1"/>
          </p:cNvSpPr>
          <p:nvPr/>
        </p:nvSpPr>
        <p:spPr bwMode="auto">
          <a:xfrm>
            <a:off x="4267200" y="3657600"/>
            <a:ext cx="4800600" cy="830263"/>
          </a:xfrm>
          <a:prstGeom prst="rect">
            <a:avLst/>
          </a:prstGeom>
          <a:noFill/>
          <a:ln w="9525">
            <a:noFill/>
            <a:miter lim="800000"/>
            <a:headEnd/>
            <a:tailEnd/>
          </a:ln>
        </p:spPr>
        <p:txBody>
          <a:bodyPr>
            <a:spAutoFit/>
          </a:bodyPr>
          <a:lstStyle/>
          <a:p>
            <a:pPr algn="just"/>
            <a:r>
              <a:rPr lang="en-US" sz="2400">
                <a:solidFill>
                  <a:srgbClr val="0000FF"/>
                </a:solidFill>
              </a:rPr>
              <a:t>5. Để bảo vệ cơ quan bài tiết nước tiểu em không nên làm gì ?</a:t>
            </a:r>
          </a:p>
        </p:txBody>
      </p:sp>
      <p:sp>
        <p:nvSpPr>
          <p:cNvPr id="9237" name="Rectangle 21"/>
          <p:cNvSpPr>
            <a:spLocks noChangeArrowheads="1"/>
          </p:cNvSpPr>
          <p:nvPr/>
        </p:nvSpPr>
        <p:spPr bwMode="auto">
          <a:xfrm>
            <a:off x="4038600" y="4572000"/>
            <a:ext cx="4876800" cy="1143000"/>
          </a:xfrm>
          <a:prstGeom prst="rect">
            <a:avLst/>
          </a:prstGeom>
          <a:solidFill>
            <a:schemeClr val="accent1"/>
          </a:solidFill>
          <a:ln w="9525">
            <a:solidFill>
              <a:srgbClr val="D60093"/>
            </a:solidFill>
            <a:miter lim="800000"/>
            <a:headEnd/>
            <a:tailEnd/>
          </a:ln>
        </p:spPr>
        <p:txBody>
          <a:bodyPr wrap="none" anchor="ctr"/>
          <a:lstStyle/>
          <a:p>
            <a:pPr algn="ctr"/>
            <a:r>
              <a:rPr lang="en-US" sz="2400">
                <a:solidFill>
                  <a:srgbClr val="FF0000"/>
                </a:solidFill>
              </a:rPr>
              <a:t>Để bảo vệ cơ quan bài tiết </a:t>
            </a:r>
          </a:p>
          <a:p>
            <a:pPr algn="ctr"/>
            <a:r>
              <a:rPr lang="en-US" sz="2400">
                <a:solidFill>
                  <a:srgbClr val="FF0000"/>
                </a:solidFill>
              </a:rPr>
              <a:t>nước tiểu ta không nên nhịn đi tiểu.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blinds(horizontal)">
                                      <p:cBhvr>
                                        <p:cTn id="7" dur="500"/>
                                        <p:tgtEl>
                                          <p:spTgt spid="92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221"/>
                                        </p:tgtEl>
                                        <p:attrNameLst>
                                          <p:attrName>style.visibility</p:attrName>
                                        </p:attrNameLst>
                                      </p:cBhvr>
                                      <p:to>
                                        <p:strVal val="visible"/>
                                      </p:to>
                                    </p:set>
                                    <p:animEffect transition="in" filter="blinds(horizontal)">
                                      <p:cBhvr>
                                        <p:cTn id="12" dur="500"/>
                                        <p:tgtEl>
                                          <p:spTgt spid="92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222"/>
                                        </p:tgtEl>
                                        <p:attrNameLst>
                                          <p:attrName>style.visibility</p:attrName>
                                        </p:attrNameLst>
                                      </p:cBhvr>
                                      <p:to>
                                        <p:strVal val="visible"/>
                                      </p:to>
                                    </p:set>
                                    <p:animEffect transition="in" filter="blinds(horizontal)">
                                      <p:cBhvr>
                                        <p:cTn id="17" dur="500"/>
                                        <p:tgtEl>
                                          <p:spTgt spid="922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223"/>
                                        </p:tgtEl>
                                        <p:attrNameLst>
                                          <p:attrName>style.visibility</p:attrName>
                                        </p:attrNameLst>
                                      </p:cBhvr>
                                      <p:to>
                                        <p:strVal val="visible"/>
                                      </p:to>
                                    </p:set>
                                    <p:animEffect transition="in" filter="blinds(horizontal)">
                                      <p:cBhvr>
                                        <p:cTn id="22" dur="500"/>
                                        <p:tgtEl>
                                          <p:spTgt spid="922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225"/>
                                        </p:tgtEl>
                                        <p:attrNameLst>
                                          <p:attrName>style.visibility</p:attrName>
                                        </p:attrNameLst>
                                      </p:cBhvr>
                                      <p:to>
                                        <p:strVal val="visible"/>
                                      </p:to>
                                    </p:set>
                                    <p:animEffect transition="in" filter="blinds(horizontal)">
                                      <p:cBhvr>
                                        <p:cTn id="27" dur="500"/>
                                        <p:tgtEl>
                                          <p:spTgt spid="9225"/>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9226"/>
                                        </p:tgtEl>
                                        <p:attrNameLst>
                                          <p:attrName>style.visibility</p:attrName>
                                        </p:attrNameLst>
                                      </p:cBhvr>
                                      <p:to>
                                        <p:strVal val="visible"/>
                                      </p:to>
                                    </p:set>
                                    <p:animEffect transition="in" filter="blinds(horizontal)">
                                      <p:cBhvr>
                                        <p:cTn id="30" dur="500"/>
                                        <p:tgtEl>
                                          <p:spTgt spid="9226"/>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9227"/>
                                        </p:tgtEl>
                                        <p:attrNameLst>
                                          <p:attrName>style.visibility</p:attrName>
                                        </p:attrNameLst>
                                      </p:cBhvr>
                                      <p:to>
                                        <p:strVal val="visible"/>
                                      </p:to>
                                    </p:set>
                                    <p:animEffect transition="in" filter="blinds(horizontal)">
                                      <p:cBhvr>
                                        <p:cTn id="33" dur="500"/>
                                        <p:tgtEl>
                                          <p:spTgt spid="922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9228"/>
                                        </p:tgtEl>
                                        <p:attrNameLst>
                                          <p:attrName>style.visibility</p:attrName>
                                        </p:attrNameLst>
                                      </p:cBhvr>
                                      <p:to>
                                        <p:strVal val="visible"/>
                                      </p:to>
                                    </p:set>
                                    <p:animEffect transition="in" filter="blinds(horizontal)">
                                      <p:cBhvr>
                                        <p:cTn id="38" dur="500"/>
                                        <p:tgtEl>
                                          <p:spTgt spid="9228"/>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9229"/>
                                        </p:tgtEl>
                                        <p:attrNameLst>
                                          <p:attrName>style.visibility</p:attrName>
                                        </p:attrNameLst>
                                      </p:cBhvr>
                                      <p:to>
                                        <p:strVal val="visible"/>
                                      </p:to>
                                    </p:set>
                                    <p:animEffect transition="in" filter="blinds(horizontal)">
                                      <p:cBhvr>
                                        <p:cTn id="41" dur="500"/>
                                        <p:tgtEl>
                                          <p:spTgt spid="9229"/>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9230"/>
                                        </p:tgtEl>
                                        <p:attrNameLst>
                                          <p:attrName>style.visibility</p:attrName>
                                        </p:attrNameLst>
                                      </p:cBhvr>
                                      <p:to>
                                        <p:strVal val="visible"/>
                                      </p:to>
                                    </p:set>
                                    <p:animEffect transition="in" filter="blinds(horizontal)">
                                      <p:cBhvr>
                                        <p:cTn id="46" dur="500"/>
                                        <p:tgtEl>
                                          <p:spTgt spid="9230"/>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9231"/>
                                        </p:tgtEl>
                                        <p:attrNameLst>
                                          <p:attrName>style.visibility</p:attrName>
                                        </p:attrNameLst>
                                      </p:cBhvr>
                                      <p:to>
                                        <p:strVal val="visible"/>
                                      </p:to>
                                    </p:set>
                                    <p:animEffect transition="in" filter="blinds(horizontal)">
                                      <p:cBhvr>
                                        <p:cTn id="49" dur="500"/>
                                        <p:tgtEl>
                                          <p:spTgt spid="9231"/>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9233"/>
                                        </p:tgtEl>
                                        <p:attrNameLst>
                                          <p:attrName>style.visibility</p:attrName>
                                        </p:attrNameLst>
                                      </p:cBhvr>
                                      <p:to>
                                        <p:strVal val="visible"/>
                                      </p:to>
                                    </p:set>
                                    <p:animEffect transition="in" filter="blinds(horizontal)">
                                      <p:cBhvr>
                                        <p:cTn id="54" dur="500"/>
                                        <p:tgtEl>
                                          <p:spTgt spid="9233"/>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9234"/>
                                        </p:tgtEl>
                                        <p:attrNameLst>
                                          <p:attrName>style.visibility</p:attrName>
                                        </p:attrNameLst>
                                      </p:cBhvr>
                                      <p:to>
                                        <p:strVal val="visible"/>
                                      </p:to>
                                    </p:set>
                                    <p:animEffect transition="in" filter="blinds(horizontal)">
                                      <p:cBhvr>
                                        <p:cTn id="59" dur="500"/>
                                        <p:tgtEl>
                                          <p:spTgt spid="9234"/>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xit" presetSubtype="10" fill="hold" grpId="1" nodeType="clickEffect">
                                  <p:stCondLst>
                                    <p:cond delay="0"/>
                                  </p:stCondLst>
                                  <p:childTnLst>
                                    <p:animEffect transition="out" filter="blinds(horizontal)">
                                      <p:cBhvr>
                                        <p:cTn id="63" dur="500"/>
                                        <p:tgtEl>
                                          <p:spTgt spid="9234"/>
                                        </p:tgtEl>
                                      </p:cBhvr>
                                    </p:animEffect>
                                    <p:set>
                                      <p:cBhvr>
                                        <p:cTn id="64" dur="1" fill="hold">
                                          <p:stCondLst>
                                            <p:cond delay="499"/>
                                          </p:stCondLst>
                                        </p:cTn>
                                        <p:tgtEl>
                                          <p:spTgt spid="9234"/>
                                        </p:tgtEl>
                                        <p:attrNameLst>
                                          <p:attrName>style.visibility</p:attrName>
                                        </p:attrNameLst>
                                      </p:cBhvr>
                                      <p:to>
                                        <p:strVal val="hidden"/>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9232"/>
                                        </p:tgtEl>
                                        <p:attrNameLst>
                                          <p:attrName>style.visibility</p:attrName>
                                        </p:attrNameLst>
                                      </p:cBhvr>
                                      <p:to>
                                        <p:strVal val="visible"/>
                                      </p:to>
                                    </p:set>
                                    <p:animEffect transition="in" filter="blinds(horizontal)">
                                      <p:cBhvr>
                                        <p:cTn id="69" dur="500"/>
                                        <p:tgtEl>
                                          <p:spTgt spid="9232"/>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3" presetClass="entr" presetSubtype="10" fill="hold" grpId="0" nodeType="clickEffect">
                                  <p:stCondLst>
                                    <p:cond delay="0"/>
                                  </p:stCondLst>
                                  <p:childTnLst>
                                    <p:set>
                                      <p:cBhvr>
                                        <p:cTn id="73" dur="1" fill="hold">
                                          <p:stCondLst>
                                            <p:cond delay="0"/>
                                          </p:stCondLst>
                                        </p:cTn>
                                        <p:tgtEl>
                                          <p:spTgt spid="9236"/>
                                        </p:tgtEl>
                                        <p:attrNameLst>
                                          <p:attrName>style.visibility</p:attrName>
                                        </p:attrNameLst>
                                      </p:cBhvr>
                                      <p:to>
                                        <p:strVal val="visible"/>
                                      </p:to>
                                    </p:set>
                                    <p:animEffect transition="in" filter="blinds(horizontal)">
                                      <p:cBhvr>
                                        <p:cTn id="74" dur="500"/>
                                        <p:tgtEl>
                                          <p:spTgt spid="9236"/>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9237"/>
                                        </p:tgtEl>
                                        <p:attrNameLst>
                                          <p:attrName>style.visibility</p:attrName>
                                        </p:attrNameLst>
                                      </p:cBhvr>
                                      <p:to>
                                        <p:strVal val="visible"/>
                                      </p:to>
                                    </p:set>
                                    <p:animEffect transition="in" filter="blinds(horizontal)">
                                      <p:cBhvr>
                                        <p:cTn id="79" dur="500"/>
                                        <p:tgtEl>
                                          <p:spTgt spid="9237"/>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3" presetClass="exit" presetSubtype="10" fill="hold" grpId="1" nodeType="clickEffect">
                                  <p:stCondLst>
                                    <p:cond delay="0"/>
                                  </p:stCondLst>
                                  <p:childTnLst>
                                    <p:animEffect transition="out" filter="blinds(horizontal)">
                                      <p:cBhvr>
                                        <p:cTn id="83" dur="500"/>
                                        <p:tgtEl>
                                          <p:spTgt spid="9237"/>
                                        </p:tgtEl>
                                      </p:cBhvr>
                                    </p:animEffect>
                                    <p:set>
                                      <p:cBhvr>
                                        <p:cTn id="84" dur="1" fill="hold">
                                          <p:stCondLst>
                                            <p:cond delay="499"/>
                                          </p:stCondLst>
                                        </p:cTn>
                                        <p:tgtEl>
                                          <p:spTgt spid="923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9222" grpId="0"/>
      <p:bldP spid="9223" grpId="0"/>
      <p:bldP spid="9225" grpId="0" animBg="1"/>
      <p:bldP spid="9226" grpId="0" animBg="1"/>
      <p:bldP spid="9227" grpId="0"/>
      <p:bldP spid="9228" grpId="0" animBg="1"/>
      <p:bldP spid="9229" grpId="0"/>
      <p:bldP spid="9230" grpId="0" animBg="1"/>
      <p:bldP spid="9231" grpId="0"/>
      <p:bldP spid="9232" grpId="0"/>
      <p:bldP spid="9233" grpId="0"/>
      <p:bldP spid="9234" grpId="0" animBg="1"/>
      <p:bldP spid="9234" grpId="1" animBg="1"/>
      <p:bldP spid="9236" grpId="0"/>
      <p:bldP spid="9237" grpId="0" animBg="1"/>
      <p:bldP spid="923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4" descr="6"/>
          <p:cNvPicPr>
            <a:picLocks noChangeAspect="1" noChangeArrowheads="1"/>
          </p:cNvPicPr>
          <p:nvPr/>
        </p:nvPicPr>
        <p:blipFill>
          <a:blip r:embed="rId2"/>
          <a:srcRect/>
          <a:stretch>
            <a:fillRect/>
          </a:stretch>
        </p:blipFill>
        <p:spPr bwMode="auto">
          <a:xfrm>
            <a:off x="152400" y="762000"/>
            <a:ext cx="2843213" cy="4624388"/>
          </a:xfrm>
          <a:prstGeom prst="rect">
            <a:avLst/>
          </a:prstGeom>
          <a:noFill/>
          <a:ln w="9525">
            <a:noFill/>
            <a:miter lim="800000"/>
            <a:headEnd/>
            <a:tailEnd/>
          </a:ln>
        </p:spPr>
      </p:pic>
      <p:sp>
        <p:nvSpPr>
          <p:cNvPr id="10245" name="Text Box 5"/>
          <p:cNvSpPr txBox="1">
            <a:spLocks noChangeArrowheads="1"/>
          </p:cNvSpPr>
          <p:nvPr/>
        </p:nvSpPr>
        <p:spPr bwMode="auto">
          <a:xfrm>
            <a:off x="685800" y="5486400"/>
            <a:ext cx="1828800" cy="701675"/>
          </a:xfrm>
          <a:prstGeom prst="rect">
            <a:avLst/>
          </a:prstGeom>
          <a:noFill/>
          <a:ln w="9525">
            <a:noFill/>
            <a:miter lim="800000"/>
            <a:headEnd/>
            <a:tailEnd/>
          </a:ln>
        </p:spPr>
        <p:txBody>
          <a:bodyPr>
            <a:spAutoFit/>
          </a:bodyPr>
          <a:lstStyle/>
          <a:p>
            <a:pPr algn="just"/>
            <a:r>
              <a:rPr lang="en-US" sz="2000" b="1">
                <a:solidFill>
                  <a:srgbClr val="0000FF"/>
                </a:solidFill>
              </a:rPr>
              <a:t> CƠ QUAN </a:t>
            </a:r>
          </a:p>
          <a:p>
            <a:pPr algn="just"/>
            <a:r>
              <a:rPr lang="en-US" sz="2000" b="1">
                <a:solidFill>
                  <a:srgbClr val="0000FF"/>
                </a:solidFill>
              </a:rPr>
              <a:t>TH</a:t>
            </a:r>
            <a:r>
              <a:rPr lang="en-US" b="1">
                <a:solidFill>
                  <a:srgbClr val="0000FF"/>
                </a:solidFill>
              </a:rPr>
              <a:t>ẦN KINH</a:t>
            </a:r>
          </a:p>
        </p:txBody>
      </p:sp>
      <p:sp>
        <p:nvSpPr>
          <p:cNvPr id="10246" name="Text Box 6"/>
          <p:cNvSpPr txBox="1">
            <a:spLocks noChangeArrowheads="1"/>
          </p:cNvSpPr>
          <p:nvPr/>
        </p:nvSpPr>
        <p:spPr bwMode="auto">
          <a:xfrm>
            <a:off x="4251325" y="341313"/>
            <a:ext cx="4511675" cy="830262"/>
          </a:xfrm>
          <a:prstGeom prst="rect">
            <a:avLst/>
          </a:prstGeom>
          <a:noFill/>
          <a:ln w="9525">
            <a:noFill/>
            <a:miter lim="800000"/>
            <a:headEnd/>
            <a:tailEnd/>
          </a:ln>
        </p:spPr>
        <p:txBody>
          <a:bodyPr>
            <a:spAutoFit/>
          </a:bodyPr>
          <a:lstStyle/>
          <a:p>
            <a:pPr algn="just"/>
            <a:r>
              <a:rPr lang="en-US" sz="2400">
                <a:solidFill>
                  <a:srgbClr val="0000FF"/>
                </a:solidFill>
              </a:rPr>
              <a:t>1. Hình vẽ cho ta biết cơ quan gì của cơ thể người ?</a:t>
            </a:r>
          </a:p>
        </p:txBody>
      </p:sp>
      <p:sp>
        <p:nvSpPr>
          <p:cNvPr id="10247" name="Text Box 7"/>
          <p:cNvSpPr txBox="1">
            <a:spLocks noChangeArrowheads="1"/>
          </p:cNvSpPr>
          <p:nvPr/>
        </p:nvSpPr>
        <p:spPr bwMode="auto">
          <a:xfrm>
            <a:off x="4479925" y="1143000"/>
            <a:ext cx="4587875" cy="830263"/>
          </a:xfrm>
          <a:prstGeom prst="rect">
            <a:avLst/>
          </a:prstGeom>
          <a:noFill/>
          <a:ln w="9525">
            <a:noFill/>
            <a:miter lim="800000"/>
            <a:headEnd/>
            <a:tailEnd/>
          </a:ln>
        </p:spPr>
        <p:txBody>
          <a:bodyPr>
            <a:spAutoFit/>
          </a:bodyPr>
          <a:lstStyle/>
          <a:p>
            <a:pPr algn="just"/>
            <a:r>
              <a:rPr lang="en-US" sz="2400">
                <a:solidFill>
                  <a:srgbClr val="0000FF"/>
                </a:solidFill>
              </a:rPr>
              <a:t>2. Chỉ vị trí và nêu tên các bộ phận của cơ quan thần kinh.</a:t>
            </a:r>
          </a:p>
        </p:txBody>
      </p:sp>
      <p:pic>
        <p:nvPicPr>
          <p:cNvPr id="10248" name="Picture 8" descr="7"/>
          <p:cNvPicPr>
            <a:picLocks noChangeAspect="1" noChangeArrowheads="1"/>
          </p:cNvPicPr>
          <p:nvPr/>
        </p:nvPicPr>
        <p:blipFill>
          <a:blip r:embed="rId3" cstate="print"/>
          <a:srcRect/>
          <a:stretch>
            <a:fillRect/>
          </a:stretch>
        </p:blipFill>
        <p:spPr bwMode="auto">
          <a:xfrm rot="1951674">
            <a:off x="2146300" y="1066800"/>
            <a:ext cx="1911350" cy="2422525"/>
          </a:xfrm>
          <a:prstGeom prst="rect">
            <a:avLst/>
          </a:prstGeom>
          <a:noFill/>
          <a:ln w="9525">
            <a:noFill/>
            <a:miter lim="800000"/>
            <a:headEnd/>
            <a:tailEnd/>
          </a:ln>
        </p:spPr>
      </p:pic>
      <p:sp>
        <p:nvSpPr>
          <p:cNvPr id="10249" name="AutoShape 9"/>
          <p:cNvSpPr>
            <a:spLocks noChangeArrowheads="1"/>
          </p:cNvSpPr>
          <p:nvPr/>
        </p:nvSpPr>
        <p:spPr bwMode="auto">
          <a:xfrm rot="2726810">
            <a:off x="2171700" y="1219200"/>
            <a:ext cx="1828800" cy="2133600"/>
          </a:xfrm>
          <a:prstGeom prst="wedgeEllipseCallout">
            <a:avLst>
              <a:gd name="adj1" fmla="val -27343"/>
              <a:gd name="adj2" fmla="val 78569"/>
            </a:avLst>
          </a:prstGeom>
          <a:noFill/>
          <a:ln w="38100">
            <a:solidFill>
              <a:srgbClr val="D60093"/>
            </a:solidFill>
            <a:miter lim="800000"/>
            <a:headEnd/>
            <a:tailEnd/>
          </a:ln>
        </p:spPr>
        <p:txBody>
          <a:bodyPr rot="10800000" vert="eaVert"/>
          <a:lstStyle/>
          <a:p>
            <a:pPr algn="ctr"/>
            <a:endParaRPr lang="en-US"/>
          </a:p>
        </p:txBody>
      </p:sp>
      <p:sp>
        <p:nvSpPr>
          <p:cNvPr id="10250" name="Line 10"/>
          <p:cNvSpPr>
            <a:spLocks noChangeShapeType="1"/>
          </p:cNvSpPr>
          <p:nvPr/>
        </p:nvSpPr>
        <p:spPr bwMode="auto">
          <a:xfrm flipH="1">
            <a:off x="1676400" y="685800"/>
            <a:ext cx="609600" cy="533400"/>
          </a:xfrm>
          <a:prstGeom prst="line">
            <a:avLst/>
          </a:prstGeom>
          <a:noFill/>
          <a:ln w="28575">
            <a:solidFill>
              <a:srgbClr val="0000FF"/>
            </a:solidFill>
            <a:round/>
            <a:headEnd/>
            <a:tailEnd type="triangle" w="med" len="med"/>
          </a:ln>
        </p:spPr>
        <p:txBody>
          <a:bodyPr/>
          <a:lstStyle/>
          <a:p>
            <a:endParaRPr lang="en-US"/>
          </a:p>
        </p:txBody>
      </p:sp>
      <p:sp>
        <p:nvSpPr>
          <p:cNvPr id="10251" name="Text Box 11"/>
          <p:cNvSpPr txBox="1">
            <a:spLocks noChangeArrowheads="1"/>
          </p:cNvSpPr>
          <p:nvPr/>
        </p:nvSpPr>
        <p:spPr bwMode="auto">
          <a:xfrm>
            <a:off x="1889125" y="315913"/>
            <a:ext cx="749300" cy="396875"/>
          </a:xfrm>
          <a:prstGeom prst="rect">
            <a:avLst/>
          </a:prstGeom>
          <a:noFill/>
          <a:ln w="9525">
            <a:noFill/>
            <a:miter lim="800000"/>
            <a:headEnd/>
            <a:tailEnd/>
          </a:ln>
        </p:spPr>
        <p:txBody>
          <a:bodyPr wrap="none">
            <a:spAutoFit/>
          </a:bodyPr>
          <a:lstStyle/>
          <a:p>
            <a:r>
              <a:rPr lang="en-US" sz="2000" b="1">
                <a:solidFill>
                  <a:srgbClr val="FF0000"/>
                </a:solidFill>
              </a:rPr>
              <a:t>NÃO</a:t>
            </a:r>
          </a:p>
        </p:txBody>
      </p:sp>
      <p:sp>
        <p:nvSpPr>
          <p:cNvPr id="10252" name="Line 12"/>
          <p:cNvSpPr>
            <a:spLocks noChangeShapeType="1"/>
          </p:cNvSpPr>
          <p:nvPr/>
        </p:nvSpPr>
        <p:spPr bwMode="auto">
          <a:xfrm flipH="1" flipV="1">
            <a:off x="3505200" y="1676400"/>
            <a:ext cx="304800" cy="1676400"/>
          </a:xfrm>
          <a:prstGeom prst="line">
            <a:avLst/>
          </a:prstGeom>
          <a:noFill/>
          <a:ln w="28575">
            <a:solidFill>
              <a:srgbClr val="0000FF"/>
            </a:solidFill>
            <a:round/>
            <a:headEnd/>
            <a:tailEnd type="triangle" w="med" len="med"/>
          </a:ln>
        </p:spPr>
        <p:txBody>
          <a:bodyPr/>
          <a:lstStyle/>
          <a:p>
            <a:endParaRPr lang="en-US"/>
          </a:p>
        </p:txBody>
      </p:sp>
      <p:sp>
        <p:nvSpPr>
          <p:cNvPr id="10253" name="Text Box 13"/>
          <p:cNvSpPr txBox="1">
            <a:spLocks noChangeArrowheads="1"/>
          </p:cNvSpPr>
          <p:nvPr/>
        </p:nvSpPr>
        <p:spPr bwMode="auto">
          <a:xfrm>
            <a:off x="3108325" y="3306763"/>
            <a:ext cx="1511300" cy="396875"/>
          </a:xfrm>
          <a:prstGeom prst="rect">
            <a:avLst/>
          </a:prstGeom>
          <a:noFill/>
          <a:ln w="9525">
            <a:noFill/>
            <a:miter lim="800000"/>
            <a:headEnd/>
            <a:tailEnd/>
          </a:ln>
        </p:spPr>
        <p:txBody>
          <a:bodyPr wrap="none">
            <a:spAutoFit/>
          </a:bodyPr>
          <a:lstStyle/>
          <a:p>
            <a:r>
              <a:rPr lang="en-US" sz="2000" b="1">
                <a:solidFill>
                  <a:srgbClr val="FF0000"/>
                </a:solidFill>
              </a:rPr>
              <a:t>TỦY SỐNG</a:t>
            </a:r>
          </a:p>
        </p:txBody>
      </p:sp>
      <p:sp>
        <p:nvSpPr>
          <p:cNvPr id="10254" name="Line 14"/>
          <p:cNvSpPr>
            <a:spLocks noChangeShapeType="1"/>
          </p:cNvSpPr>
          <p:nvPr/>
        </p:nvSpPr>
        <p:spPr bwMode="auto">
          <a:xfrm flipH="1" flipV="1">
            <a:off x="2362200" y="2362200"/>
            <a:ext cx="381000" cy="1828800"/>
          </a:xfrm>
          <a:prstGeom prst="line">
            <a:avLst/>
          </a:prstGeom>
          <a:noFill/>
          <a:ln w="28575">
            <a:solidFill>
              <a:srgbClr val="0000FF"/>
            </a:solidFill>
            <a:round/>
            <a:headEnd/>
            <a:tailEnd type="triangle" w="med" len="med"/>
          </a:ln>
        </p:spPr>
        <p:txBody>
          <a:bodyPr/>
          <a:lstStyle/>
          <a:p>
            <a:endParaRPr lang="en-US"/>
          </a:p>
        </p:txBody>
      </p:sp>
      <p:sp>
        <p:nvSpPr>
          <p:cNvPr id="10255" name="Text Box 15"/>
          <p:cNvSpPr txBox="1">
            <a:spLocks noChangeArrowheads="1"/>
          </p:cNvSpPr>
          <p:nvPr/>
        </p:nvSpPr>
        <p:spPr bwMode="auto">
          <a:xfrm>
            <a:off x="2286000" y="4235450"/>
            <a:ext cx="1441450" cy="641350"/>
          </a:xfrm>
          <a:prstGeom prst="rect">
            <a:avLst/>
          </a:prstGeom>
          <a:noFill/>
          <a:ln w="9525">
            <a:noFill/>
            <a:miter lim="800000"/>
            <a:headEnd/>
            <a:tailEnd/>
          </a:ln>
        </p:spPr>
        <p:txBody>
          <a:bodyPr wrap="none">
            <a:spAutoFit/>
          </a:bodyPr>
          <a:lstStyle/>
          <a:p>
            <a:r>
              <a:rPr lang="en-US" b="1">
                <a:solidFill>
                  <a:srgbClr val="FF0000"/>
                </a:solidFill>
              </a:rPr>
              <a:t>     DÂY </a:t>
            </a:r>
          </a:p>
          <a:p>
            <a:r>
              <a:rPr lang="en-US" b="1">
                <a:solidFill>
                  <a:srgbClr val="FF0000"/>
                </a:solidFill>
              </a:rPr>
              <a:t>THẦN KINH</a:t>
            </a:r>
          </a:p>
        </p:txBody>
      </p:sp>
      <p:sp>
        <p:nvSpPr>
          <p:cNvPr id="10256" name="Text Box 16"/>
          <p:cNvSpPr txBox="1">
            <a:spLocks noChangeArrowheads="1"/>
          </p:cNvSpPr>
          <p:nvPr/>
        </p:nvSpPr>
        <p:spPr bwMode="auto">
          <a:xfrm>
            <a:off x="5067300" y="1981200"/>
            <a:ext cx="3619500" cy="830263"/>
          </a:xfrm>
          <a:prstGeom prst="rect">
            <a:avLst/>
          </a:prstGeom>
          <a:noFill/>
          <a:ln w="9525">
            <a:noFill/>
            <a:miter lim="800000"/>
            <a:headEnd/>
            <a:tailEnd/>
          </a:ln>
        </p:spPr>
        <p:txBody>
          <a:bodyPr>
            <a:spAutoFit/>
          </a:bodyPr>
          <a:lstStyle/>
          <a:p>
            <a:r>
              <a:rPr lang="en-US" sz="2400">
                <a:solidFill>
                  <a:srgbClr val="0000FF"/>
                </a:solidFill>
              </a:rPr>
              <a:t>3. Não và tủy sống có chức năng gì ?</a:t>
            </a:r>
          </a:p>
        </p:txBody>
      </p:sp>
      <p:sp>
        <p:nvSpPr>
          <p:cNvPr id="10257" name="Rectangle 17"/>
          <p:cNvSpPr>
            <a:spLocks noChangeArrowheads="1"/>
          </p:cNvSpPr>
          <p:nvPr/>
        </p:nvSpPr>
        <p:spPr bwMode="auto">
          <a:xfrm>
            <a:off x="3810000" y="4724400"/>
            <a:ext cx="4953000" cy="1447800"/>
          </a:xfrm>
          <a:prstGeom prst="rect">
            <a:avLst/>
          </a:prstGeom>
          <a:solidFill>
            <a:schemeClr val="accent1"/>
          </a:solidFill>
          <a:ln w="9525">
            <a:solidFill>
              <a:srgbClr val="D60093"/>
            </a:solidFill>
            <a:miter lim="800000"/>
            <a:headEnd/>
            <a:tailEnd/>
          </a:ln>
        </p:spPr>
        <p:txBody>
          <a:bodyPr wrap="none" anchor="ctr"/>
          <a:lstStyle/>
          <a:p>
            <a:pPr algn="ctr"/>
            <a:r>
              <a:rPr lang="en-US" sz="2400">
                <a:solidFill>
                  <a:srgbClr val="FF0000"/>
                </a:solidFill>
              </a:rPr>
              <a:t>Não và tủy sống</a:t>
            </a:r>
          </a:p>
          <a:p>
            <a:pPr algn="ctr"/>
            <a:r>
              <a:rPr lang="en-US" sz="2400">
                <a:solidFill>
                  <a:srgbClr val="FF0000"/>
                </a:solidFill>
              </a:rPr>
              <a:t>là trung ương thần kinh điều khiển</a:t>
            </a:r>
          </a:p>
          <a:p>
            <a:pPr algn="ctr"/>
            <a:r>
              <a:rPr lang="en-US" sz="2400">
                <a:solidFill>
                  <a:srgbClr val="FF0000"/>
                </a:solidFill>
              </a:rPr>
              <a:t>mọi hoạt động của cơ thể.</a:t>
            </a:r>
          </a:p>
        </p:txBody>
      </p:sp>
      <p:sp>
        <p:nvSpPr>
          <p:cNvPr id="10258" name="Text Box 18"/>
          <p:cNvSpPr txBox="1">
            <a:spLocks noChangeArrowheads="1"/>
          </p:cNvSpPr>
          <p:nvPr/>
        </p:nvSpPr>
        <p:spPr bwMode="auto">
          <a:xfrm>
            <a:off x="4572000" y="2819400"/>
            <a:ext cx="4572000" cy="830263"/>
          </a:xfrm>
          <a:prstGeom prst="rect">
            <a:avLst/>
          </a:prstGeom>
          <a:noFill/>
          <a:ln w="9525">
            <a:noFill/>
            <a:miter lim="800000"/>
            <a:headEnd/>
            <a:tailEnd/>
          </a:ln>
        </p:spPr>
        <p:txBody>
          <a:bodyPr>
            <a:spAutoFit/>
          </a:bodyPr>
          <a:lstStyle/>
          <a:p>
            <a:pPr algn="just"/>
            <a:r>
              <a:rPr lang="en-US" sz="2400">
                <a:solidFill>
                  <a:srgbClr val="0000FF"/>
                </a:solidFill>
              </a:rPr>
              <a:t>4. Để bảo vệ cơ quan thần kinh em nên làm gì ?</a:t>
            </a:r>
          </a:p>
        </p:txBody>
      </p:sp>
      <p:sp>
        <p:nvSpPr>
          <p:cNvPr id="10261" name="Text Box 21"/>
          <p:cNvSpPr txBox="1">
            <a:spLocks noChangeArrowheads="1"/>
          </p:cNvSpPr>
          <p:nvPr/>
        </p:nvSpPr>
        <p:spPr bwMode="auto">
          <a:xfrm>
            <a:off x="4267200" y="3657600"/>
            <a:ext cx="4800600" cy="830263"/>
          </a:xfrm>
          <a:prstGeom prst="rect">
            <a:avLst/>
          </a:prstGeom>
          <a:noFill/>
          <a:ln w="9525">
            <a:noFill/>
            <a:miter lim="800000"/>
            <a:headEnd/>
            <a:tailEnd/>
          </a:ln>
        </p:spPr>
        <p:txBody>
          <a:bodyPr>
            <a:spAutoFit/>
          </a:bodyPr>
          <a:lstStyle/>
          <a:p>
            <a:pPr algn="just"/>
            <a:r>
              <a:rPr lang="en-US" sz="2400">
                <a:solidFill>
                  <a:srgbClr val="0000FF"/>
                </a:solidFill>
              </a:rPr>
              <a:t>5. Để bảo vệ cơ quan thần kinh em không nên làm gì ?</a:t>
            </a:r>
          </a:p>
        </p:txBody>
      </p:sp>
      <p:sp>
        <p:nvSpPr>
          <p:cNvPr id="9234" name="AutoShape 22">
            <a:hlinkClick r:id="rId4" action="ppaction://hlinksldjump" highlightClick="1"/>
          </p:cNvPr>
          <p:cNvSpPr>
            <a:spLocks noChangeArrowheads="1"/>
          </p:cNvSpPr>
          <p:nvPr/>
        </p:nvSpPr>
        <p:spPr bwMode="auto">
          <a:xfrm>
            <a:off x="5638800" y="6324600"/>
            <a:ext cx="1143000" cy="381000"/>
          </a:xfrm>
          <a:prstGeom prst="actionButtonEnd">
            <a:avLst/>
          </a:prstGeom>
          <a:solidFill>
            <a:schemeClr val="accent1"/>
          </a:solidFill>
          <a:ln w="9525">
            <a:no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blinds(horizontal)">
                                      <p:cBhvr>
                                        <p:cTn id="7" dur="500"/>
                                        <p:tgtEl>
                                          <p:spTgt spid="102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246"/>
                                        </p:tgtEl>
                                        <p:attrNameLst>
                                          <p:attrName>style.visibility</p:attrName>
                                        </p:attrNameLst>
                                      </p:cBhvr>
                                      <p:to>
                                        <p:strVal val="visible"/>
                                      </p:to>
                                    </p:set>
                                    <p:animEffect transition="in" filter="blinds(horizontal)">
                                      <p:cBhvr>
                                        <p:cTn id="12" dur="500"/>
                                        <p:tgtEl>
                                          <p:spTgt spid="1024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245"/>
                                        </p:tgtEl>
                                        <p:attrNameLst>
                                          <p:attrName>style.visibility</p:attrName>
                                        </p:attrNameLst>
                                      </p:cBhvr>
                                      <p:to>
                                        <p:strVal val="visible"/>
                                      </p:to>
                                    </p:set>
                                    <p:animEffect transition="in" filter="blinds(horizontal)">
                                      <p:cBhvr>
                                        <p:cTn id="17" dur="500"/>
                                        <p:tgtEl>
                                          <p:spTgt spid="1024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247"/>
                                        </p:tgtEl>
                                        <p:attrNameLst>
                                          <p:attrName>style.visibility</p:attrName>
                                        </p:attrNameLst>
                                      </p:cBhvr>
                                      <p:to>
                                        <p:strVal val="visible"/>
                                      </p:to>
                                    </p:set>
                                    <p:animEffect transition="in" filter="blinds(horizontal)">
                                      <p:cBhvr>
                                        <p:cTn id="22" dur="500"/>
                                        <p:tgtEl>
                                          <p:spTgt spid="10247"/>
                                        </p:tgtEl>
                                      </p:cBhvr>
                                    </p:animEffect>
                                  </p:childTnLst>
                                </p:cTn>
                              </p:par>
                            </p:childTnLst>
                          </p:cTn>
                        </p:par>
                        <p:par>
                          <p:cTn id="23" fill="hold" nodeType="afterGroup">
                            <p:stCondLst>
                              <p:cond delay="500"/>
                            </p:stCondLst>
                            <p:childTnLst>
                              <p:par>
                                <p:cTn id="24" presetID="3" presetClass="entr" presetSubtype="10" fill="hold" nodeType="afterEffect">
                                  <p:stCondLst>
                                    <p:cond delay="0"/>
                                  </p:stCondLst>
                                  <p:childTnLst>
                                    <p:set>
                                      <p:cBhvr>
                                        <p:cTn id="25" dur="1" fill="hold">
                                          <p:stCondLst>
                                            <p:cond delay="0"/>
                                          </p:stCondLst>
                                        </p:cTn>
                                        <p:tgtEl>
                                          <p:spTgt spid="10248"/>
                                        </p:tgtEl>
                                        <p:attrNameLst>
                                          <p:attrName>style.visibility</p:attrName>
                                        </p:attrNameLst>
                                      </p:cBhvr>
                                      <p:to>
                                        <p:strVal val="visible"/>
                                      </p:to>
                                    </p:set>
                                    <p:animEffect transition="in" filter="blinds(horizontal)">
                                      <p:cBhvr>
                                        <p:cTn id="26" dur="500"/>
                                        <p:tgtEl>
                                          <p:spTgt spid="10248"/>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10249"/>
                                        </p:tgtEl>
                                        <p:attrNameLst>
                                          <p:attrName>style.visibility</p:attrName>
                                        </p:attrNameLst>
                                      </p:cBhvr>
                                      <p:to>
                                        <p:strVal val="visible"/>
                                      </p:to>
                                    </p:set>
                                    <p:animEffect transition="in" filter="blinds(horizontal)">
                                      <p:cBhvr>
                                        <p:cTn id="29" dur="500"/>
                                        <p:tgtEl>
                                          <p:spTgt spid="1024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0250"/>
                                        </p:tgtEl>
                                        <p:attrNameLst>
                                          <p:attrName>style.visibility</p:attrName>
                                        </p:attrNameLst>
                                      </p:cBhvr>
                                      <p:to>
                                        <p:strVal val="visible"/>
                                      </p:to>
                                    </p:set>
                                    <p:animEffect transition="in" filter="blinds(horizontal)">
                                      <p:cBhvr>
                                        <p:cTn id="34" dur="500"/>
                                        <p:tgtEl>
                                          <p:spTgt spid="10250"/>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10251"/>
                                        </p:tgtEl>
                                        <p:attrNameLst>
                                          <p:attrName>style.visibility</p:attrName>
                                        </p:attrNameLst>
                                      </p:cBhvr>
                                      <p:to>
                                        <p:strVal val="visible"/>
                                      </p:to>
                                    </p:set>
                                    <p:animEffect transition="in" filter="blinds(horizontal)">
                                      <p:cBhvr>
                                        <p:cTn id="37" dur="500"/>
                                        <p:tgtEl>
                                          <p:spTgt spid="1025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0252"/>
                                        </p:tgtEl>
                                        <p:attrNameLst>
                                          <p:attrName>style.visibility</p:attrName>
                                        </p:attrNameLst>
                                      </p:cBhvr>
                                      <p:to>
                                        <p:strVal val="visible"/>
                                      </p:to>
                                    </p:set>
                                    <p:animEffect transition="in" filter="blinds(horizontal)">
                                      <p:cBhvr>
                                        <p:cTn id="42" dur="500"/>
                                        <p:tgtEl>
                                          <p:spTgt spid="10252"/>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0253"/>
                                        </p:tgtEl>
                                        <p:attrNameLst>
                                          <p:attrName>style.visibility</p:attrName>
                                        </p:attrNameLst>
                                      </p:cBhvr>
                                      <p:to>
                                        <p:strVal val="visible"/>
                                      </p:to>
                                    </p:set>
                                    <p:animEffect transition="in" filter="blinds(horizontal)">
                                      <p:cBhvr>
                                        <p:cTn id="45" dur="500"/>
                                        <p:tgtEl>
                                          <p:spTgt spid="1025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0254"/>
                                        </p:tgtEl>
                                        <p:attrNameLst>
                                          <p:attrName>style.visibility</p:attrName>
                                        </p:attrNameLst>
                                      </p:cBhvr>
                                      <p:to>
                                        <p:strVal val="visible"/>
                                      </p:to>
                                    </p:set>
                                    <p:animEffect transition="in" filter="blinds(horizontal)">
                                      <p:cBhvr>
                                        <p:cTn id="50" dur="500"/>
                                        <p:tgtEl>
                                          <p:spTgt spid="10254"/>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10255"/>
                                        </p:tgtEl>
                                        <p:attrNameLst>
                                          <p:attrName>style.visibility</p:attrName>
                                        </p:attrNameLst>
                                      </p:cBhvr>
                                      <p:to>
                                        <p:strVal val="visible"/>
                                      </p:to>
                                    </p:set>
                                    <p:animEffect transition="in" filter="blinds(horizontal)">
                                      <p:cBhvr>
                                        <p:cTn id="53" dur="500"/>
                                        <p:tgtEl>
                                          <p:spTgt spid="10255"/>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0256"/>
                                        </p:tgtEl>
                                        <p:attrNameLst>
                                          <p:attrName>style.visibility</p:attrName>
                                        </p:attrNameLst>
                                      </p:cBhvr>
                                      <p:to>
                                        <p:strVal val="visible"/>
                                      </p:to>
                                    </p:set>
                                    <p:animEffect transition="in" filter="blinds(horizontal)">
                                      <p:cBhvr>
                                        <p:cTn id="58" dur="500"/>
                                        <p:tgtEl>
                                          <p:spTgt spid="10256"/>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0257"/>
                                        </p:tgtEl>
                                        <p:attrNameLst>
                                          <p:attrName>style.visibility</p:attrName>
                                        </p:attrNameLst>
                                      </p:cBhvr>
                                      <p:to>
                                        <p:strVal val="visible"/>
                                      </p:to>
                                    </p:set>
                                    <p:animEffect transition="in" filter="blinds(horizontal)">
                                      <p:cBhvr>
                                        <p:cTn id="63" dur="500"/>
                                        <p:tgtEl>
                                          <p:spTgt spid="10257"/>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3" presetClass="exit" presetSubtype="10" fill="hold" grpId="1" nodeType="clickEffect">
                                  <p:stCondLst>
                                    <p:cond delay="0"/>
                                  </p:stCondLst>
                                  <p:childTnLst>
                                    <p:animEffect transition="out" filter="blinds(horizontal)">
                                      <p:cBhvr>
                                        <p:cTn id="67" dur="500"/>
                                        <p:tgtEl>
                                          <p:spTgt spid="10257"/>
                                        </p:tgtEl>
                                      </p:cBhvr>
                                    </p:animEffect>
                                    <p:set>
                                      <p:cBhvr>
                                        <p:cTn id="68" dur="1" fill="hold">
                                          <p:stCondLst>
                                            <p:cond delay="499"/>
                                          </p:stCondLst>
                                        </p:cTn>
                                        <p:tgtEl>
                                          <p:spTgt spid="10257"/>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10258"/>
                                        </p:tgtEl>
                                        <p:attrNameLst>
                                          <p:attrName>style.visibility</p:attrName>
                                        </p:attrNameLst>
                                      </p:cBhvr>
                                      <p:to>
                                        <p:strVal val="visible"/>
                                      </p:to>
                                    </p:set>
                                    <p:animEffect transition="in" filter="blinds(horizontal)">
                                      <p:cBhvr>
                                        <p:cTn id="73" dur="500"/>
                                        <p:tgtEl>
                                          <p:spTgt spid="10258"/>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ntr" presetSubtype="10" fill="hold" grpId="0" nodeType="clickEffect">
                                  <p:stCondLst>
                                    <p:cond delay="0"/>
                                  </p:stCondLst>
                                  <p:childTnLst>
                                    <p:set>
                                      <p:cBhvr>
                                        <p:cTn id="77" dur="1" fill="hold">
                                          <p:stCondLst>
                                            <p:cond delay="0"/>
                                          </p:stCondLst>
                                        </p:cTn>
                                        <p:tgtEl>
                                          <p:spTgt spid="10261"/>
                                        </p:tgtEl>
                                        <p:attrNameLst>
                                          <p:attrName>style.visibility</p:attrName>
                                        </p:attrNameLst>
                                      </p:cBhvr>
                                      <p:to>
                                        <p:strVal val="visible"/>
                                      </p:to>
                                    </p:set>
                                    <p:animEffect transition="in" filter="blinds(horizontal)">
                                      <p:cBhvr>
                                        <p:cTn id="78" dur="500"/>
                                        <p:tgtEl>
                                          <p:spTgt spid="102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p:bldP spid="10246" grpId="0"/>
      <p:bldP spid="10247" grpId="0"/>
      <p:bldP spid="10249" grpId="0" animBg="1"/>
      <p:bldP spid="10250" grpId="0" animBg="1"/>
      <p:bldP spid="10251" grpId="0"/>
      <p:bldP spid="10252" grpId="0" animBg="1"/>
      <p:bldP spid="10253" grpId="0"/>
      <p:bldP spid="10254" grpId="0" animBg="1"/>
      <p:bldP spid="10255" grpId="0"/>
      <p:bldP spid="10256" grpId="0"/>
      <p:bldP spid="10257" grpId="0" animBg="1"/>
      <p:bldP spid="10257" grpId="1" animBg="1"/>
      <p:bldP spid="10258" grpId="0"/>
      <p:bldP spid="102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2514600" y="1524000"/>
            <a:ext cx="3109913" cy="457200"/>
          </a:xfrm>
          <a:prstGeom prst="rect">
            <a:avLst/>
          </a:prstGeom>
          <a:noFill/>
          <a:ln w="9525">
            <a:noFill/>
            <a:miter lim="800000"/>
            <a:headEnd/>
            <a:tailEnd/>
          </a:ln>
        </p:spPr>
        <p:txBody>
          <a:bodyPr wrap="none">
            <a:spAutoFit/>
          </a:bodyPr>
          <a:lstStyle/>
          <a:p>
            <a:r>
              <a:rPr lang="en-US" sz="2400" b="1" u="sng">
                <a:solidFill>
                  <a:srgbClr val="009900"/>
                </a:solidFill>
              </a:rPr>
              <a:t>VÒNG 2</a:t>
            </a:r>
            <a:r>
              <a:rPr lang="en-US" sz="2400" b="1">
                <a:solidFill>
                  <a:srgbClr val="009900"/>
                </a:solidFill>
              </a:rPr>
              <a:t>: </a:t>
            </a:r>
            <a:r>
              <a:rPr lang="en-US" sz="2400" b="1">
                <a:solidFill>
                  <a:srgbClr val="FF0066"/>
                </a:solidFill>
              </a:rPr>
              <a:t>Giải ô chữ.</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415</TotalTime>
  <Words>1212</Words>
  <Application>Microsoft Office PowerPoint</Application>
  <PresentationFormat>On-screen Show (4:3)</PresentationFormat>
  <Paragraphs>218</Paragraphs>
  <Slides>16</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0" baseType="lpstr">
      <vt:lpstr>Arial</vt:lpstr>
      <vt:lpstr>Calibri</vt:lpstr>
      <vt:lpstr>Default Design</vt:lpstr>
      <vt:lpstr>Microsoft Clip Gallery</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CSTeam</cp:lastModifiedBy>
  <cp:revision>34</cp:revision>
  <dcterms:created xsi:type="dcterms:W3CDTF">2002-04-23T12:45:00Z</dcterms:created>
  <dcterms:modified xsi:type="dcterms:W3CDTF">2016-06-30T02:35:15Z</dcterms:modified>
</cp:coreProperties>
</file>