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9" r:id="rId1"/>
  </p:sldMasterIdLst>
  <p:notesMasterIdLst>
    <p:notesMasterId r:id="rId16"/>
  </p:notesMasterIdLst>
  <p:sldIdLst>
    <p:sldId id="257" r:id="rId2"/>
    <p:sldId id="259" r:id="rId3"/>
    <p:sldId id="281" r:id="rId4"/>
    <p:sldId id="282" r:id="rId5"/>
    <p:sldId id="274" r:id="rId6"/>
    <p:sldId id="258" r:id="rId7"/>
    <p:sldId id="271" r:id="rId8"/>
    <p:sldId id="264" r:id="rId9"/>
    <p:sldId id="265" r:id="rId10"/>
    <p:sldId id="270" r:id="rId11"/>
    <p:sldId id="268" r:id="rId12"/>
    <p:sldId id="266" r:id="rId13"/>
    <p:sldId id="267" r:id="rId14"/>
    <p:sldId id="269" r:id="rId15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clrMru>
    <a:srgbClr val="8DD9DB"/>
    <a:srgbClr val="53C6C9"/>
    <a:srgbClr val="BBE0E3"/>
    <a:srgbClr val="3C12EE"/>
    <a:srgbClr val="E41CB9"/>
    <a:srgbClr val="FFFF00"/>
    <a:srgbClr val="83FCF9"/>
    <a:srgbClr val="FC3F04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809" autoAdjust="0"/>
    <p:restoredTop sz="93190" autoAdjust="0"/>
  </p:normalViewPr>
  <p:slideViewPr>
    <p:cSldViewPr>
      <p:cViewPr>
        <p:scale>
          <a:sx n="75" d="100"/>
          <a:sy n="75" d="100"/>
        </p:scale>
        <p:origin x="-312" y="19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8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DBDD457D-244C-441D-AEEA-3B824DC76E7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6D4C396-2B8E-4AC8-B9AF-915442E8A9F8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1741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2C06F9-BAAB-4BAB-92B5-5992D0F611A9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843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659B280-F2FF-4F5E-8DCA-4AB21E86D851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1945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Luật bảo vệ môi trường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Trường : Nguyễn Thị Minh Khai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0C8046-82F5-4FF8-94FD-EFCF2967D0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push dir="r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Luật bảo vệ môi trường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Trường : Nguyễn Thị Minh Khai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4B52F2-9678-4AF5-9076-5967B1F1292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push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Luật bảo vệ môi trường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Trường : Nguyễn Thị Minh Khai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D03ECC-D738-44E0-B314-410DC7E19A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push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Luật bảo vệ môi trường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Trường : Nguyễn Thị Minh Khai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92D674-1D7A-4289-94E3-A71F9B0EC2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push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Luật bảo vệ môi trường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Trường : Nguyễn Thị Minh Khai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8E9881-D866-43F8-8ABC-CD675DA95C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push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Luật bảo vệ môi trường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Trường : Nguyễn Thị Minh Khai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0DEBAE-7F07-47B4-A3CD-AB996D760D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push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Luật bảo vệ môi trường</a:t>
            </a: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Trường : Nguyễn Thị Minh Khai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806035-F664-4118-A266-AFA3C1AEA5E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push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Luật bảo vệ môi trường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Trường : Nguyễn Thị Minh Khai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C6E0BD-3BBD-4F50-B324-8667A0E6E0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push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Luật bảo vệ môi trường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Trường : Nguyễn Thị Minh Khai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578AB5-F530-4EE1-ABFB-C0959EB72B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push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Luật bảo vệ môi trường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Trường : Nguyễn Thị Minh Khai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37CAB6-56D4-4E4C-AEF0-EBE6E81654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push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Luật bảo vệ môi trường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Trường : Nguyễn Thị Minh Khai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A4473A-385C-49E4-B236-7F083E793B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push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994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>
              <a:defRPr/>
            </a:pPr>
            <a:r>
              <a:rPr lang="en-US"/>
              <a:t>Luật bảo vệ môi trường</a:t>
            </a:r>
          </a:p>
        </p:txBody>
      </p:sp>
      <p:sp>
        <p:nvSpPr>
          <p:cNvPr id="3994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>
              <a:defRPr/>
            </a:pPr>
            <a:r>
              <a:rPr lang="en-US"/>
              <a:t>Trường : Nguyễn Thị Minh Khai</a:t>
            </a:r>
          </a:p>
        </p:txBody>
      </p:sp>
      <p:sp>
        <p:nvSpPr>
          <p:cNvPr id="3994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1E49BEE3-A97F-4A70-B813-CDD539D3C67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</p:sldLayoutIdLst>
  <p:transition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8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8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38" grpId="0"/>
    </p:bldLst>
  </p:timing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Luật bảo vệ môi trường</a:t>
            </a:r>
          </a:p>
        </p:txBody>
      </p:sp>
      <p:sp>
        <p:nvSpPr>
          <p:cNvPr id="205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2E3E51F-0351-4B02-B4E6-8EAC47B51FCE}" type="slidenum">
              <a:rPr lang="en-US" smtClean="0"/>
              <a:pPr/>
              <a:t>1</a:t>
            </a:fld>
            <a:endParaRPr lang="en-US" smtClean="0"/>
          </a:p>
        </p:txBody>
      </p:sp>
      <p:pic>
        <p:nvPicPr>
          <p:cNvPr id="5126" name="Picture 6" descr="imagesCAE2QI3K"/>
          <p:cNvPicPr preferRelativeResize="0"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876800" y="76200"/>
            <a:ext cx="3886200" cy="27559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</p:pic>
      <p:sp>
        <p:nvSpPr>
          <p:cNvPr id="5127" name="Rectangle 7"/>
          <p:cNvSpPr>
            <a:spLocks noChangeArrowheads="1"/>
          </p:cNvSpPr>
          <p:nvPr/>
        </p:nvSpPr>
        <p:spPr bwMode="auto">
          <a:xfrm>
            <a:off x="1524000" y="2895600"/>
            <a:ext cx="17526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1600"/>
              <a:t>Hình 1</a:t>
            </a:r>
          </a:p>
        </p:txBody>
      </p:sp>
      <p:sp>
        <p:nvSpPr>
          <p:cNvPr id="5128" name="Rectangle 8"/>
          <p:cNvSpPr>
            <a:spLocks noChangeArrowheads="1"/>
          </p:cNvSpPr>
          <p:nvPr/>
        </p:nvSpPr>
        <p:spPr bwMode="auto">
          <a:xfrm>
            <a:off x="5943600" y="2857500"/>
            <a:ext cx="17526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1600"/>
              <a:t>Hình 2</a:t>
            </a:r>
          </a:p>
        </p:txBody>
      </p:sp>
      <p:sp>
        <p:nvSpPr>
          <p:cNvPr id="5129" name="Rectangle 9"/>
          <p:cNvSpPr>
            <a:spLocks noChangeArrowheads="1"/>
          </p:cNvSpPr>
          <p:nvPr/>
        </p:nvSpPr>
        <p:spPr bwMode="auto">
          <a:xfrm>
            <a:off x="1600200" y="5943600"/>
            <a:ext cx="17526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1600"/>
              <a:t>Hình 3</a:t>
            </a:r>
          </a:p>
        </p:txBody>
      </p:sp>
      <p:sp>
        <p:nvSpPr>
          <p:cNvPr id="5130" name="Rectangle 10"/>
          <p:cNvSpPr>
            <a:spLocks noChangeArrowheads="1"/>
          </p:cNvSpPr>
          <p:nvPr/>
        </p:nvSpPr>
        <p:spPr bwMode="auto">
          <a:xfrm>
            <a:off x="6019800" y="5943600"/>
            <a:ext cx="17526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1600"/>
              <a:t>Hình 4</a:t>
            </a:r>
          </a:p>
        </p:txBody>
      </p:sp>
      <p:sp>
        <p:nvSpPr>
          <p:cNvPr id="2057" name="Line 12"/>
          <p:cNvSpPr>
            <a:spLocks noChangeShapeType="1"/>
          </p:cNvSpPr>
          <p:nvPr/>
        </p:nvSpPr>
        <p:spPr bwMode="auto">
          <a:xfrm>
            <a:off x="457200" y="6248400"/>
            <a:ext cx="8305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pic>
        <p:nvPicPr>
          <p:cNvPr id="5135" name="Picture 15" descr="imagesCA0NSWUT"/>
          <p:cNvPicPr preferRelativeResize="0"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33400" y="3214688"/>
            <a:ext cx="4114800" cy="2728912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</p:pic>
      <p:pic>
        <p:nvPicPr>
          <p:cNvPr id="5136" name="Picture 16" descr="imagesCAM7MD24"/>
          <p:cNvPicPr preferRelativeResize="0"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876800" y="3154363"/>
            <a:ext cx="3962400" cy="2789237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</p:pic>
      <p:pic>
        <p:nvPicPr>
          <p:cNvPr id="5137" name="Picture 17" descr="imagesCAU446X0"/>
          <p:cNvPicPr preferRelativeResize="0"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09600" y="100013"/>
            <a:ext cx="4038600" cy="2719387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</p:pic>
    </p:spTree>
  </p:cSld>
  <p:clrMapOvr>
    <a:masterClrMapping/>
  </p:clrMapOvr>
  <p:transition>
    <p:spli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5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5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5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5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5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5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7" grpId="0"/>
      <p:bldP spid="5128" grpId="0"/>
      <p:bldP spid="5129" grpId="0"/>
      <p:bldP spid="5130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Luật bảo vệ môi trường</a:t>
            </a:r>
          </a:p>
        </p:txBody>
      </p:sp>
      <p:sp>
        <p:nvSpPr>
          <p:cNvPr id="1126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3E91A28-AF66-4C83-9A61-B3E43EFD03EB}" type="slidenum">
              <a:rPr lang="en-US" smtClean="0"/>
              <a:pPr/>
              <a:t>10</a:t>
            </a:fld>
            <a:endParaRPr lang="en-US" smtClean="0"/>
          </a:p>
        </p:txBody>
      </p:sp>
      <p:sp>
        <p:nvSpPr>
          <p:cNvPr id="11268" name="Text Box 4"/>
          <p:cNvSpPr txBox="1">
            <a:spLocks noChangeArrowheads="1"/>
          </p:cNvSpPr>
          <p:nvPr/>
        </p:nvSpPr>
        <p:spPr bwMode="auto">
          <a:xfrm>
            <a:off x="1066800" y="914400"/>
            <a:ext cx="70866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/>
              <a:t>Nội dung của bài chính tả là cho chúng ta biết thế nào là hoạt động bảo vệ môi trường của “Điều 3,khoản 3”</a:t>
            </a:r>
          </a:p>
        </p:txBody>
      </p:sp>
      <p:pic>
        <p:nvPicPr>
          <p:cNvPr id="64517" name="Picture 5" descr="imagesCAXOHPXP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2895600"/>
            <a:ext cx="4191000" cy="3138488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</p:pic>
      <p:pic>
        <p:nvPicPr>
          <p:cNvPr id="64518" name="Picture 6" descr="imagesCAKQRZWM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648200" y="2895600"/>
            <a:ext cx="4191000" cy="3138488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</p:pic>
    </p:spTree>
  </p:cSld>
  <p:clrMapOvr>
    <a:masterClrMapping/>
  </p:clrMapOvr>
  <p:transition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45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645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Luật bảo vệ môi trường</a:t>
            </a:r>
          </a:p>
        </p:txBody>
      </p:sp>
      <p:sp>
        <p:nvSpPr>
          <p:cNvPr id="1229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11804C5-D390-487B-8351-202A36DD0864}" type="slidenum">
              <a:rPr lang="en-US" smtClean="0"/>
              <a:pPr/>
              <a:t>11</a:t>
            </a:fld>
            <a:endParaRPr lang="en-US" smtClean="0"/>
          </a:p>
        </p:txBody>
      </p:sp>
      <p:sp>
        <p:nvSpPr>
          <p:cNvPr id="1229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1229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pic>
        <p:nvPicPr>
          <p:cNvPr id="12294" name="Picture 4" descr="HQWall (13)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304800"/>
            <a:ext cx="9144000" cy="571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295" name="Line 5"/>
          <p:cNvSpPr>
            <a:spLocks noChangeShapeType="1"/>
          </p:cNvSpPr>
          <p:nvPr/>
        </p:nvSpPr>
        <p:spPr bwMode="auto">
          <a:xfrm>
            <a:off x="381000" y="6248400"/>
            <a:ext cx="838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advClick="0" advTm="3000">
    <p:push dir="r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Luật bảo vệ môi trường</a:t>
            </a:r>
          </a:p>
        </p:txBody>
      </p:sp>
      <p:sp>
        <p:nvSpPr>
          <p:cNvPr id="1331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C74CD33-5704-4F1C-ACD8-8439CAA4D307}" type="slidenum">
              <a:rPr lang="en-US" smtClean="0"/>
              <a:pPr/>
              <a:t>12</a:t>
            </a:fld>
            <a:endParaRPr lang="en-US" smtClean="0"/>
          </a:p>
        </p:txBody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pic>
        <p:nvPicPr>
          <p:cNvPr id="13317" name="Picture 5" descr="HQWall (11)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" y="533400"/>
            <a:ext cx="8839200" cy="552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18" name="Line 9"/>
          <p:cNvSpPr>
            <a:spLocks noChangeShapeType="1"/>
          </p:cNvSpPr>
          <p:nvPr/>
        </p:nvSpPr>
        <p:spPr bwMode="auto">
          <a:xfrm>
            <a:off x="381000" y="6248400"/>
            <a:ext cx="838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advClick="0" advTm="3000">
    <p:push dir="r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Luật bảo vệ môi trường</a:t>
            </a:r>
          </a:p>
        </p:txBody>
      </p:sp>
      <p:sp>
        <p:nvSpPr>
          <p:cNvPr id="1433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8C00D5E-514C-4FBD-B8BF-CF7411783E3C}" type="slidenum">
              <a:rPr lang="en-US" smtClean="0"/>
              <a:pPr/>
              <a:t>13</a:t>
            </a:fld>
            <a:endParaRPr lang="en-US" smtClean="0"/>
          </a:p>
        </p:txBody>
      </p:sp>
      <p:sp>
        <p:nvSpPr>
          <p:cNvPr id="1434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pic>
        <p:nvPicPr>
          <p:cNvPr id="14341" name="Picture 4" descr="Copy of 0027"/>
          <p:cNvPicPr>
            <a:picLocks noChangeAspect="1" noChangeArrowheads="1"/>
          </p:cNvPicPr>
          <p:nvPr>
            <p:ph type="body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0" y="457200"/>
            <a:ext cx="9144000" cy="5715000"/>
          </a:xfrm>
          <a:noFill/>
        </p:spPr>
      </p:pic>
      <p:sp>
        <p:nvSpPr>
          <p:cNvPr id="14342" name="Line 5"/>
          <p:cNvSpPr>
            <a:spLocks noChangeShapeType="1"/>
          </p:cNvSpPr>
          <p:nvPr/>
        </p:nvSpPr>
        <p:spPr bwMode="auto">
          <a:xfrm>
            <a:off x="381000" y="6248400"/>
            <a:ext cx="838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advClick="0" advTm="3000">
    <p:push dir="r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Luật bảo vệ môi trường</a:t>
            </a:r>
          </a:p>
        </p:txBody>
      </p:sp>
      <p:sp>
        <p:nvSpPr>
          <p:cNvPr id="1536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3418805-9011-4497-8ECD-DF90936DDE9E}" type="slidenum">
              <a:rPr lang="en-US" smtClean="0"/>
              <a:pPr/>
              <a:t>14</a:t>
            </a:fld>
            <a:endParaRPr lang="en-US" smtClean="0"/>
          </a:p>
        </p:txBody>
      </p:sp>
      <p:sp>
        <p:nvSpPr>
          <p:cNvPr id="1536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1536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15366" name="Line 7"/>
          <p:cNvSpPr>
            <a:spLocks noChangeShapeType="1"/>
          </p:cNvSpPr>
          <p:nvPr/>
        </p:nvSpPr>
        <p:spPr bwMode="auto">
          <a:xfrm>
            <a:off x="381000" y="6248400"/>
            <a:ext cx="838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pic>
        <p:nvPicPr>
          <p:cNvPr id="15367" name="Picture 8" descr="HQWall (10)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" y="447675"/>
            <a:ext cx="8915400" cy="557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Click="0" advTm="3000">
    <p:push dir="r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Luật bảo vệ môi trường</a:t>
            </a:r>
          </a:p>
        </p:txBody>
      </p:sp>
      <p:sp>
        <p:nvSpPr>
          <p:cNvPr id="307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11CEF9F-451A-445E-90C8-D96808A69B9D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1267" name="Text Box 3"/>
          <p:cNvSpPr txBox="1">
            <a:spLocks noChangeArrowheads="1"/>
          </p:cNvSpPr>
          <p:nvPr/>
        </p:nvSpPr>
        <p:spPr bwMode="auto">
          <a:xfrm>
            <a:off x="3581400" y="895350"/>
            <a:ext cx="3581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b="1">
                <a:solidFill>
                  <a:srgbClr val="3333FF"/>
                </a:solidFill>
              </a:rPr>
              <a:t>Luật bảo vệ môi trường</a:t>
            </a:r>
          </a:p>
        </p:txBody>
      </p:sp>
      <p:sp>
        <p:nvSpPr>
          <p:cNvPr id="3077" name="Text Box 4"/>
          <p:cNvSpPr txBox="1">
            <a:spLocks noChangeArrowheads="1"/>
          </p:cNvSpPr>
          <p:nvPr/>
        </p:nvSpPr>
        <p:spPr bwMode="auto">
          <a:xfrm>
            <a:off x="3429000" y="609600"/>
            <a:ext cx="3962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/>
              <a:t>Môn: chính tả(nghe – viết)</a:t>
            </a:r>
          </a:p>
        </p:txBody>
      </p:sp>
      <p:sp>
        <p:nvSpPr>
          <p:cNvPr id="11269" name="Text Box 5"/>
          <p:cNvSpPr txBox="1">
            <a:spLocks noChangeArrowheads="1"/>
          </p:cNvSpPr>
          <p:nvPr/>
        </p:nvSpPr>
        <p:spPr bwMode="auto">
          <a:xfrm>
            <a:off x="838200" y="1600200"/>
            <a:ext cx="6248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/>
              <a:t> </a:t>
            </a:r>
            <a:r>
              <a:rPr lang="en-US" sz="2400" b="1"/>
              <a:t>Điều 3,khoản 3</a:t>
            </a:r>
          </a:p>
        </p:txBody>
      </p:sp>
      <p:sp>
        <p:nvSpPr>
          <p:cNvPr id="11270" name="Text Box 6"/>
          <p:cNvSpPr txBox="1">
            <a:spLocks noChangeArrowheads="1"/>
          </p:cNvSpPr>
          <p:nvPr/>
        </p:nvSpPr>
        <p:spPr bwMode="auto">
          <a:xfrm>
            <a:off x="609600" y="2209800"/>
            <a:ext cx="8305800" cy="161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 b="1"/>
              <a:t>   “Hoạt động bảo vệ môi trường”là hoạt động giữ cho môi trường trong lành, sạch đẹp; phòng ngừa, hạn chế tác động xấu đối với môi trường,  ứng phó sự cố môi trường; khắc phục ô nhiễm, suy thoái, phục hồi và cải thiện môi trường; khai thác, sử dụng hợp lí và tiết kiệm tài nguyên thiên nhiên; bảo vệ đa dạng sinh học.</a:t>
            </a:r>
          </a:p>
        </p:txBody>
      </p:sp>
      <p:sp>
        <p:nvSpPr>
          <p:cNvPr id="11271" name="Text Box 7"/>
          <p:cNvSpPr txBox="1">
            <a:spLocks noChangeArrowheads="1"/>
          </p:cNvSpPr>
          <p:nvPr/>
        </p:nvSpPr>
        <p:spPr bwMode="auto">
          <a:xfrm>
            <a:off x="1219200" y="4175125"/>
            <a:ext cx="6248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 b="1">
                <a:solidFill>
                  <a:srgbClr val="66FF66"/>
                </a:solidFill>
              </a:rPr>
              <a:t>Em hãy cho biết nội dung của bài chính tả?</a:t>
            </a:r>
          </a:p>
        </p:txBody>
      </p:sp>
      <p:sp>
        <p:nvSpPr>
          <p:cNvPr id="11272" name="Text Box 8"/>
          <p:cNvSpPr txBox="1">
            <a:spLocks noChangeArrowheads="1"/>
          </p:cNvSpPr>
          <p:nvPr/>
        </p:nvSpPr>
        <p:spPr bwMode="auto">
          <a:xfrm>
            <a:off x="1143000" y="4648200"/>
            <a:ext cx="70866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b="1">
                <a:solidFill>
                  <a:srgbClr val="E41CB9"/>
                </a:solidFill>
              </a:rPr>
              <a:t>-&gt; </a:t>
            </a:r>
            <a:r>
              <a:rPr lang="en-US"/>
              <a:t>Nội dung của bài chính tả là cho chúng ta biết thế nào là hoạt động bảo vệ môi trường của “Điều 3, khoản 3”</a:t>
            </a:r>
          </a:p>
        </p:txBody>
      </p:sp>
      <p:sp>
        <p:nvSpPr>
          <p:cNvPr id="3082" name="Line 14"/>
          <p:cNvSpPr>
            <a:spLocks noChangeShapeType="1"/>
          </p:cNvSpPr>
          <p:nvPr/>
        </p:nvSpPr>
        <p:spPr bwMode="auto">
          <a:xfrm>
            <a:off x="381000" y="6248400"/>
            <a:ext cx="838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83" name="Text Box 18"/>
          <p:cNvSpPr txBox="1">
            <a:spLocks noChangeArrowheads="1"/>
          </p:cNvSpPr>
          <p:nvPr/>
        </p:nvSpPr>
        <p:spPr bwMode="auto">
          <a:xfrm>
            <a:off x="3048000" y="914400"/>
            <a:ext cx="762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Bài: </a:t>
            </a:r>
          </a:p>
        </p:txBody>
      </p:sp>
    </p:spTree>
  </p:cSld>
  <p:clrMapOvr>
    <a:masterClrMapping/>
  </p:clrMapOvr>
  <p:transition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2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2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2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" dur="500"/>
                                        <p:tgtEl>
                                          <p:spTgt spid="11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1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12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12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12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/>
      <p:bldP spid="11269" grpId="0"/>
      <p:bldP spid="11270" grpId="0"/>
      <p:bldP spid="1127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Luật bảo vệ môi trường</a:t>
            </a:r>
          </a:p>
        </p:txBody>
      </p:sp>
      <p:sp>
        <p:nvSpPr>
          <p:cNvPr id="409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24BE6C9-C5E4-4CEB-8F32-6204F14386DF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86018" name="Oval 2"/>
          <p:cNvSpPr>
            <a:spLocks noChangeArrowheads="1"/>
          </p:cNvSpPr>
          <p:nvPr/>
        </p:nvSpPr>
        <p:spPr bwMode="auto">
          <a:xfrm>
            <a:off x="2000250" y="4051300"/>
            <a:ext cx="152400" cy="762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01" name="Text Box 3"/>
          <p:cNvSpPr txBox="1">
            <a:spLocks noChangeArrowheads="1"/>
          </p:cNvSpPr>
          <p:nvPr/>
        </p:nvSpPr>
        <p:spPr bwMode="auto">
          <a:xfrm>
            <a:off x="3429000" y="914400"/>
            <a:ext cx="3581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/>
              <a:t>Bài:</a:t>
            </a:r>
            <a:r>
              <a:rPr lang="en-US">
                <a:solidFill>
                  <a:srgbClr val="3333FF"/>
                </a:solidFill>
              </a:rPr>
              <a:t> </a:t>
            </a:r>
            <a:r>
              <a:rPr lang="en-US" b="1">
                <a:solidFill>
                  <a:srgbClr val="3333FF"/>
                </a:solidFill>
              </a:rPr>
              <a:t>Luật bảo vệ môi trường</a:t>
            </a:r>
          </a:p>
        </p:txBody>
      </p:sp>
      <p:sp>
        <p:nvSpPr>
          <p:cNvPr id="4102" name="Text Box 4"/>
          <p:cNvSpPr txBox="1">
            <a:spLocks noChangeArrowheads="1"/>
          </p:cNvSpPr>
          <p:nvPr/>
        </p:nvSpPr>
        <p:spPr bwMode="auto">
          <a:xfrm>
            <a:off x="3429000" y="609600"/>
            <a:ext cx="3962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/>
              <a:t>Môn: chính tả(nghe – viết)</a:t>
            </a:r>
          </a:p>
        </p:txBody>
      </p:sp>
      <p:sp>
        <p:nvSpPr>
          <p:cNvPr id="4103" name="Text Box 5"/>
          <p:cNvSpPr txBox="1">
            <a:spLocks noChangeArrowheads="1"/>
          </p:cNvSpPr>
          <p:nvPr/>
        </p:nvSpPr>
        <p:spPr bwMode="auto">
          <a:xfrm>
            <a:off x="914400" y="1295400"/>
            <a:ext cx="6248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/>
              <a:t> </a:t>
            </a:r>
            <a:r>
              <a:rPr lang="en-US" sz="2400" b="1"/>
              <a:t>Điều 3,khoản 3</a:t>
            </a:r>
          </a:p>
        </p:txBody>
      </p:sp>
      <p:sp>
        <p:nvSpPr>
          <p:cNvPr id="4104" name="Text Box 6"/>
          <p:cNvSpPr txBox="1">
            <a:spLocks noChangeArrowheads="1"/>
          </p:cNvSpPr>
          <p:nvPr/>
        </p:nvSpPr>
        <p:spPr bwMode="auto">
          <a:xfrm>
            <a:off x="609600" y="1676400"/>
            <a:ext cx="7924800" cy="161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/>
              <a:t>   “Hoạt động bảo vệ môi trường”là hoạt động giữ cho môi trường trong lành, sạch đẹp; phòng ngừa, hạn chế tác động xấu đối với môi trường,  ứng phó sự cố môi trường; khắc phục ô nhiễm, suy thoái, phục hồi và cải thiện môi trường; khai thác, sử dụng hợp lí và tiết kiệm tài nguyên thiên nhiên; bảo vệ đa dạng sinh học.</a:t>
            </a:r>
          </a:p>
        </p:txBody>
      </p:sp>
      <p:sp>
        <p:nvSpPr>
          <p:cNvPr id="86023" name="Text Box 7"/>
          <p:cNvSpPr txBox="1">
            <a:spLocks noChangeArrowheads="1"/>
          </p:cNvSpPr>
          <p:nvPr/>
        </p:nvSpPr>
        <p:spPr bwMode="auto">
          <a:xfrm>
            <a:off x="1219200" y="3429000"/>
            <a:ext cx="6248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 b="1">
                <a:solidFill>
                  <a:srgbClr val="66FF66"/>
                </a:solidFill>
              </a:rPr>
              <a:t>Luyện viết từ khó,dễ sai.</a:t>
            </a:r>
          </a:p>
        </p:txBody>
      </p:sp>
      <p:sp>
        <p:nvSpPr>
          <p:cNvPr id="4106" name="Line 8"/>
          <p:cNvSpPr>
            <a:spLocks noChangeShapeType="1"/>
          </p:cNvSpPr>
          <p:nvPr/>
        </p:nvSpPr>
        <p:spPr bwMode="auto">
          <a:xfrm>
            <a:off x="381000" y="6248400"/>
            <a:ext cx="838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6025" name="Text Box 9"/>
          <p:cNvSpPr txBox="1">
            <a:spLocks noChangeArrowheads="1"/>
          </p:cNvSpPr>
          <p:nvPr/>
        </p:nvSpPr>
        <p:spPr bwMode="auto">
          <a:xfrm>
            <a:off x="1517650" y="3989388"/>
            <a:ext cx="9906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3333FF"/>
                </a:solidFill>
              </a:rPr>
              <a:t>Kh</a:t>
            </a:r>
            <a:r>
              <a:rPr lang="en-US">
                <a:solidFill>
                  <a:srgbClr val="E41CB9"/>
                </a:solidFill>
              </a:rPr>
              <a:t>oản </a:t>
            </a:r>
            <a:r>
              <a:rPr lang="en-US"/>
              <a:t>:</a:t>
            </a:r>
          </a:p>
        </p:txBody>
      </p:sp>
      <p:sp>
        <p:nvSpPr>
          <p:cNvPr id="86026" name="Text Box 10"/>
          <p:cNvSpPr txBox="1">
            <a:spLocks noChangeArrowheads="1"/>
          </p:cNvSpPr>
          <p:nvPr/>
        </p:nvSpPr>
        <p:spPr bwMode="auto">
          <a:xfrm>
            <a:off x="2997200" y="3987800"/>
            <a:ext cx="3276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E41CB9"/>
                </a:solidFill>
              </a:rPr>
              <a:t>oan </a:t>
            </a:r>
            <a:r>
              <a:rPr lang="en-US"/>
              <a:t>#</a:t>
            </a:r>
            <a:r>
              <a:rPr lang="en-US">
                <a:solidFill>
                  <a:srgbClr val="E41CB9"/>
                </a:solidFill>
              </a:rPr>
              <a:t> oang</a:t>
            </a:r>
          </a:p>
        </p:txBody>
      </p:sp>
      <p:sp>
        <p:nvSpPr>
          <p:cNvPr id="86027" name="Text Box 11"/>
          <p:cNvSpPr txBox="1">
            <a:spLocks noChangeArrowheads="1"/>
          </p:cNvSpPr>
          <p:nvPr/>
        </p:nvSpPr>
        <p:spPr bwMode="auto">
          <a:xfrm>
            <a:off x="1511300" y="4495800"/>
            <a:ext cx="1524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E41CB9"/>
                </a:solidFill>
              </a:rPr>
              <a:t>S</a:t>
            </a:r>
            <a:r>
              <a:rPr lang="en-US">
                <a:solidFill>
                  <a:srgbClr val="3C12EE"/>
                </a:solidFill>
              </a:rPr>
              <a:t>uy th</a:t>
            </a:r>
            <a:r>
              <a:rPr lang="en-US">
                <a:solidFill>
                  <a:srgbClr val="E41CB9"/>
                </a:solidFill>
              </a:rPr>
              <a:t>oái</a:t>
            </a:r>
            <a:r>
              <a:rPr lang="en-US"/>
              <a:t>:</a:t>
            </a:r>
          </a:p>
        </p:txBody>
      </p:sp>
      <p:sp>
        <p:nvSpPr>
          <p:cNvPr id="86028" name="Text Box 12"/>
          <p:cNvSpPr txBox="1">
            <a:spLocks noChangeArrowheads="1"/>
          </p:cNvSpPr>
          <p:nvPr/>
        </p:nvSpPr>
        <p:spPr bwMode="auto">
          <a:xfrm>
            <a:off x="2971800" y="4495800"/>
            <a:ext cx="2209800" cy="1192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E41CB9"/>
                </a:solidFill>
              </a:rPr>
              <a:t>s</a:t>
            </a:r>
            <a:r>
              <a:rPr lang="en-US"/>
              <a:t> # </a:t>
            </a:r>
            <a:r>
              <a:rPr lang="en-US">
                <a:solidFill>
                  <a:srgbClr val="E41CB9"/>
                </a:solidFill>
              </a:rPr>
              <a:t>x</a:t>
            </a:r>
          </a:p>
          <a:p>
            <a:pPr>
              <a:spcBef>
                <a:spcPct val="50000"/>
              </a:spcBef>
            </a:pPr>
            <a:r>
              <a:rPr lang="en-US">
                <a:solidFill>
                  <a:srgbClr val="E41CB9"/>
                </a:solidFill>
              </a:rPr>
              <a:t>oai </a:t>
            </a:r>
            <a:r>
              <a:rPr lang="en-US"/>
              <a:t>#</a:t>
            </a:r>
            <a:r>
              <a:rPr lang="en-US">
                <a:solidFill>
                  <a:srgbClr val="E41CB9"/>
                </a:solidFill>
              </a:rPr>
              <a:t> oi</a:t>
            </a:r>
          </a:p>
          <a:p>
            <a:pPr>
              <a:spcBef>
                <a:spcPct val="50000"/>
              </a:spcBef>
            </a:pPr>
            <a:r>
              <a:rPr lang="en-US">
                <a:solidFill>
                  <a:srgbClr val="E41CB9"/>
                </a:solidFill>
              </a:rPr>
              <a:t> </a:t>
            </a:r>
          </a:p>
        </p:txBody>
      </p:sp>
      <p:sp>
        <p:nvSpPr>
          <p:cNvPr id="86029" name="Text Box 13"/>
          <p:cNvSpPr txBox="1">
            <a:spLocks noChangeArrowheads="1"/>
          </p:cNvSpPr>
          <p:nvPr/>
        </p:nvSpPr>
        <p:spPr bwMode="auto">
          <a:xfrm>
            <a:off x="1447800" y="5334000"/>
            <a:ext cx="1600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3333FF"/>
                </a:solidFill>
              </a:rPr>
              <a:t>Th</a:t>
            </a:r>
            <a:r>
              <a:rPr lang="en-US">
                <a:solidFill>
                  <a:srgbClr val="E41CB9"/>
                </a:solidFill>
              </a:rPr>
              <a:t>iên</a:t>
            </a:r>
            <a:r>
              <a:rPr lang="en-US"/>
              <a:t> </a:t>
            </a:r>
            <a:r>
              <a:rPr lang="en-US">
                <a:solidFill>
                  <a:srgbClr val="3333FF"/>
                </a:solidFill>
              </a:rPr>
              <a:t>nh</a:t>
            </a:r>
            <a:r>
              <a:rPr lang="en-US">
                <a:solidFill>
                  <a:srgbClr val="E41CB9"/>
                </a:solidFill>
              </a:rPr>
              <a:t>iên</a:t>
            </a:r>
            <a:r>
              <a:rPr lang="en-US"/>
              <a:t>:</a:t>
            </a:r>
          </a:p>
        </p:txBody>
      </p:sp>
      <p:sp>
        <p:nvSpPr>
          <p:cNvPr id="86030" name="Text Box 14"/>
          <p:cNvSpPr txBox="1">
            <a:spLocks noChangeArrowheads="1"/>
          </p:cNvSpPr>
          <p:nvPr/>
        </p:nvSpPr>
        <p:spPr bwMode="auto">
          <a:xfrm>
            <a:off x="2971800" y="5346700"/>
            <a:ext cx="3733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E41CB9"/>
                </a:solidFill>
              </a:rPr>
              <a:t>iên</a:t>
            </a:r>
            <a:r>
              <a:rPr lang="en-US"/>
              <a:t> # </a:t>
            </a:r>
            <a:r>
              <a:rPr lang="en-US">
                <a:solidFill>
                  <a:srgbClr val="E41CB9"/>
                </a:solidFill>
              </a:rPr>
              <a:t>iêng</a:t>
            </a:r>
          </a:p>
        </p:txBody>
      </p:sp>
      <p:sp>
        <p:nvSpPr>
          <p:cNvPr id="4113" name="Text Box 15"/>
          <p:cNvSpPr txBox="1">
            <a:spLocks noChangeArrowheads="1"/>
          </p:cNvSpPr>
          <p:nvPr/>
        </p:nvSpPr>
        <p:spPr bwMode="auto">
          <a:xfrm>
            <a:off x="3429000" y="914400"/>
            <a:ext cx="3581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/>
              <a:t>Bài:</a:t>
            </a:r>
            <a:r>
              <a:rPr lang="en-US">
                <a:solidFill>
                  <a:srgbClr val="3333FF"/>
                </a:solidFill>
              </a:rPr>
              <a:t> </a:t>
            </a:r>
            <a:r>
              <a:rPr lang="en-US" b="1">
                <a:solidFill>
                  <a:srgbClr val="3333FF"/>
                </a:solidFill>
              </a:rPr>
              <a:t>Luật bảo vệ môi trường</a:t>
            </a:r>
          </a:p>
        </p:txBody>
      </p:sp>
      <p:sp>
        <p:nvSpPr>
          <p:cNvPr id="4114" name="Text Box 16"/>
          <p:cNvSpPr txBox="1">
            <a:spLocks noChangeArrowheads="1"/>
          </p:cNvSpPr>
          <p:nvPr/>
        </p:nvSpPr>
        <p:spPr bwMode="auto">
          <a:xfrm>
            <a:off x="3429000" y="609600"/>
            <a:ext cx="3962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/>
              <a:t>Môn: chính tả(nghe – viết)</a:t>
            </a:r>
          </a:p>
        </p:txBody>
      </p:sp>
      <p:sp>
        <p:nvSpPr>
          <p:cNvPr id="86034" name="Line 18"/>
          <p:cNvSpPr>
            <a:spLocks noChangeShapeType="1"/>
          </p:cNvSpPr>
          <p:nvPr/>
        </p:nvSpPr>
        <p:spPr bwMode="auto">
          <a:xfrm>
            <a:off x="1905000" y="4289425"/>
            <a:ext cx="3810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6035" name="Line 19"/>
          <p:cNvSpPr>
            <a:spLocks noChangeShapeType="1"/>
          </p:cNvSpPr>
          <p:nvPr/>
        </p:nvSpPr>
        <p:spPr bwMode="auto">
          <a:xfrm>
            <a:off x="1600200" y="4800600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6036" name="Line 20"/>
          <p:cNvSpPr>
            <a:spLocks noChangeShapeType="1"/>
          </p:cNvSpPr>
          <p:nvPr/>
        </p:nvSpPr>
        <p:spPr bwMode="auto">
          <a:xfrm>
            <a:off x="1812925" y="5638800"/>
            <a:ext cx="3048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6037" name="Line 21"/>
          <p:cNvSpPr>
            <a:spLocks noChangeShapeType="1"/>
          </p:cNvSpPr>
          <p:nvPr/>
        </p:nvSpPr>
        <p:spPr bwMode="auto">
          <a:xfrm>
            <a:off x="2438400" y="5638800"/>
            <a:ext cx="3048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6038" name="Line 22"/>
          <p:cNvSpPr>
            <a:spLocks noChangeShapeType="1"/>
          </p:cNvSpPr>
          <p:nvPr/>
        </p:nvSpPr>
        <p:spPr bwMode="auto">
          <a:xfrm>
            <a:off x="2209800" y="4800600"/>
            <a:ext cx="3048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60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60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860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86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860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860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860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86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860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860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860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860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860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860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860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86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860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860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860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860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860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6018" grpId="0" animBg="1"/>
      <p:bldP spid="86023" grpId="0"/>
      <p:bldP spid="86025" grpId="0"/>
      <p:bldP spid="86026" grpId="0"/>
      <p:bldP spid="86028" grpId="0"/>
      <p:bldP spid="86034" grpId="0" animBg="1"/>
      <p:bldP spid="86035" grpId="0" animBg="1"/>
      <p:bldP spid="86036" grpId="0" animBg="1"/>
      <p:bldP spid="86037" grpId="0" animBg="1"/>
      <p:bldP spid="8603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Luật bảo vệ môi trường</a:t>
            </a:r>
          </a:p>
        </p:txBody>
      </p:sp>
      <p:sp>
        <p:nvSpPr>
          <p:cNvPr id="512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74B93A5-0E25-4F3F-AF06-8196EF24EC45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5124" name="Text Box 2"/>
          <p:cNvSpPr txBox="1">
            <a:spLocks noChangeArrowheads="1"/>
          </p:cNvSpPr>
          <p:nvPr/>
        </p:nvSpPr>
        <p:spPr bwMode="auto">
          <a:xfrm>
            <a:off x="4038600" y="914400"/>
            <a:ext cx="3124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b="1">
                <a:solidFill>
                  <a:srgbClr val="3333FF"/>
                </a:solidFill>
              </a:rPr>
              <a:t>Luật bảo vệ môi trường</a:t>
            </a:r>
          </a:p>
        </p:txBody>
      </p:sp>
      <p:sp>
        <p:nvSpPr>
          <p:cNvPr id="5125" name="Text Box 3"/>
          <p:cNvSpPr txBox="1">
            <a:spLocks noChangeArrowheads="1"/>
          </p:cNvSpPr>
          <p:nvPr/>
        </p:nvSpPr>
        <p:spPr bwMode="auto">
          <a:xfrm>
            <a:off x="3429000" y="609600"/>
            <a:ext cx="3962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/>
              <a:t>Môn: chính tả(nghe – viết)</a:t>
            </a:r>
          </a:p>
        </p:txBody>
      </p:sp>
      <p:sp>
        <p:nvSpPr>
          <p:cNvPr id="5126" name="Line 4"/>
          <p:cNvSpPr>
            <a:spLocks noChangeShapeType="1"/>
          </p:cNvSpPr>
          <p:nvPr/>
        </p:nvSpPr>
        <p:spPr bwMode="auto">
          <a:xfrm>
            <a:off x="381000" y="6248400"/>
            <a:ext cx="8458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27" name="Text Box 5"/>
          <p:cNvSpPr txBox="1">
            <a:spLocks noChangeArrowheads="1"/>
          </p:cNvSpPr>
          <p:nvPr/>
        </p:nvSpPr>
        <p:spPr bwMode="auto">
          <a:xfrm>
            <a:off x="3505200" y="915988"/>
            <a:ext cx="7620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/>
              <a:t>Bài :</a:t>
            </a:r>
          </a:p>
        </p:txBody>
      </p:sp>
      <p:sp>
        <p:nvSpPr>
          <p:cNvPr id="5128" name="Text Box 6"/>
          <p:cNvSpPr txBox="1">
            <a:spLocks noChangeArrowheads="1"/>
          </p:cNvSpPr>
          <p:nvPr/>
        </p:nvSpPr>
        <p:spPr bwMode="auto">
          <a:xfrm>
            <a:off x="6172200" y="1524000"/>
            <a:ext cx="1295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u="sng"/>
              <a:t>Bài tập</a:t>
            </a:r>
          </a:p>
        </p:txBody>
      </p:sp>
      <p:sp>
        <p:nvSpPr>
          <p:cNvPr id="5129" name="Text Box 7"/>
          <p:cNvSpPr txBox="1">
            <a:spLocks noChangeArrowheads="1"/>
          </p:cNvSpPr>
          <p:nvPr/>
        </p:nvSpPr>
        <p:spPr bwMode="auto">
          <a:xfrm>
            <a:off x="1295400" y="1524000"/>
            <a:ext cx="1371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u="sng"/>
              <a:t>Luyện viết</a:t>
            </a:r>
          </a:p>
        </p:txBody>
      </p:sp>
      <p:sp>
        <p:nvSpPr>
          <p:cNvPr id="5130" name="Line 8"/>
          <p:cNvSpPr>
            <a:spLocks noChangeShapeType="1"/>
          </p:cNvSpPr>
          <p:nvPr/>
        </p:nvSpPr>
        <p:spPr bwMode="auto">
          <a:xfrm>
            <a:off x="4495800" y="1600200"/>
            <a:ext cx="0" cy="441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0121" name="Text Box 9"/>
          <p:cNvSpPr txBox="1">
            <a:spLocks noChangeArrowheads="1"/>
          </p:cNvSpPr>
          <p:nvPr/>
        </p:nvSpPr>
        <p:spPr bwMode="auto">
          <a:xfrm>
            <a:off x="1219200" y="2590800"/>
            <a:ext cx="1676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Khoản</a:t>
            </a:r>
          </a:p>
        </p:txBody>
      </p:sp>
      <p:sp>
        <p:nvSpPr>
          <p:cNvPr id="90122" name="Text Box 10"/>
          <p:cNvSpPr txBox="1">
            <a:spLocks noChangeArrowheads="1"/>
          </p:cNvSpPr>
          <p:nvPr/>
        </p:nvSpPr>
        <p:spPr bwMode="auto">
          <a:xfrm>
            <a:off x="1143000" y="3276600"/>
            <a:ext cx="1447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Suy thoái</a:t>
            </a:r>
          </a:p>
        </p:txBody>
      </p:sp>
      <p:sp>
        <p:nvSpPr>
          <p:cNvPr id="90123" name="Text Box 11"/>
          <p:cNvSpPr txBox="1">
            <a:spLocks noChangeArrowheads="1"/>
          </p:cNvSpPr>
          <p:nvPr/>
        </p:nvSpPr>
        <p:spPr bwMode="auto">
          <a:xfrm>
            <a:off x="1066800" y="4038600"/>
            <a:ext cx="2438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Thiên nhiên</a:t>
            </a:r>
          </a:p>
        </p:txBody>
      </p:sp>
    </p:spTree>
  </p:cSld>
  <p:clrMapOvr>
    <a:masterClrMapping/>
  </p:clrMapOvr>
  <p:transition>
    <p:split orient="vert"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90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90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90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121" grpId="0"/>
      <p:bldP spid="90122" grpId="0"/>
      <p:bldP spid="9012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Luật bảo vệ môi trường</a:t>
            </a:r>
          </a:p>
        </p:txBody>
      </p:sp>
      <p:sp>
        <p:nvSpPr>
          <p:cNvPr id="614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923B990-00A2-4041-909B-954164F50CC7}" type="slidenum">
              <a:rPr lang="en-US" smtClean="0"/>
              <a:pPr/>
              <a:t>5</a:t>
            </a:fld>
            <a:endParaRPr lang="en-US" smtClean="0"/>
          </a:p>
        </p:txBody>
      </p:sp>
      <p:sp>
        <p:nvSpPr>
          <p:cNvPr id="6148" name="Text Box 2"/>
          <p:cNvSpPr txBox="1">
            <a:spLocks noChangeArrowheads="1"/>
          </p:cNvSpPr>
          <p:nvPr/>
        </p:nvSpPr>
        <p:spPr bwMode="auto">
          <a:xfrm>
            <a:off x="3429000" y="914400"/>
            <a:ext cx="3581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/>
              <a:t>Bài:</a:t>
            </a:r>
            <a:r>
              <a:rPr lang="en-US">
                <a:solidFill>
                  <a:srgbClr val="3333FF"/>
                </a:solidFill>
              </a:rPr>
              <a:t> </a:t>
            </a:r>
            <a:r>
              <a:rPr lang="en-US" b="1">
                <a:solidFill>
                  <a:srgbClr val="3333FF"/>
                </a:solidFill>
              </a:rPr>
              <a:t>Luật bảo vệ môi trường</a:t>
            </a:r>
          </a:p>
        </p:txBody>
      </p:sp>
      <p:sp>
        <p:nvSpPr>
          <p:cNvPr id="6149" name="Text Box 3"/>
          <p:cNvSpPr txBox="1">
            <a:spLocks noChangeArrowheads="1"/>
          </p:cNvSpPr>
          <p:nvPr/>
        </p:nvSpPr>
        <p:spPr bwMode="auto">
          <a:xfrm>
            <a:off x="3429000" y="609600"/>
            <a:ext cx="3962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/>
              <a:t>Môn: chính tả(nghe – viết)</a:t>
            </a:r>
          </a:p>
        </p:txBody>
      </p:sp>
      <p:sp>
        <p:nvSpPr>
          <p:cNvPr id="6150" name="Text Box 4"/>
          <p:cNvSpPr txBox="1">
            <a:spLocks noChangeArrowheads="1"/>
          </p:cNvSpPr>
          <p:nvPr/>
        </p:nvSpPr>
        <p:spPr bwMode="auto">
          <a:xfrm>
            <a:off x="3429000" y="914400"/>
            <a:ext cx="3581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/>
              <a:t>Bài:</a:t>
            </a:r>
            <a:r>
              <a:rPr lang="en-US">
                <a:solidFill>
                  <a:srgbClr val="3333FF"/>
                </a:solidFill>
              </a:rPr>
              <a:t> </a:t>
            </a:r>
            <a:r>
              <a:rPr lang="en-US" b="1">
                <a:solidFill>
                  <a:srgbClr val="3333FF"/>
                </a:solidFill>
              </a:rPr>
              <a:t>Luật bảo vệ môi trường</a:t>
            </a:r>
          </a:p>
        </p:txBody>
      </p:sp>
      <p:sp>
        <p:nvSpPr>
          <p:cNvPr id="6151" name="Text Box 5"/>
          <p:cNvSpPr txBox="1">
            <a:spLocks noChangeArrowheads="1"/>
          </p:cNvSpPr>
          <p:nvPr/>
        </p:nvSpPr>
        <p:spPr bwMode="auto">
          <a:xfrm>
            <a:off x="3429000" y="609600"/>
            <a:ext cx="3962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/>
              <a:t>Môn: chính tả(nghe – viết)</a:t>
            </a:r>
          </a:p>
        </p:txBody>
      </p:sp>
      <p:sp>
        <p:nvSpPr>
          <p:cNvPr id="6152" name="Line 7"/>
          <p:cNvSpPr>
            <a:spLocks noChangeShapeType="1"/>
          </p:cNvSpPr>
          <p:nvPr/>
        </p:nvSpPr>
        <p:spPr bwMode="auto">
          <a:xfrm>
            <a:off x="228600" y="1752600"/>
            <a:ext cx="838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53" name="Line 8"/>
          <p:cNvSpPr>
            <a:spLocks noChangeShapeType="1"/>
          </p:cNvSpPr>
          <p:nvPr/>
        </p:nvSpPr>
        <p:spPr bwMode="auto">
          <a:xfrm>
            <a:off x="1066800" y="1752600"/>
            <a:ext cx="0" cy="2667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54" name="Text Box 9"/>
          <p:cNvSpPr txBox="1">
            <a:spLocks noChangeArrowheads="1"/>
          </p:cNvSpPr>
          <p:nvPr/>
        </p:nvSpPr>
        <p:spPr bwMode="auto">
          <a:xfrm>
            <a:off x="381000" y="1371600"/>
            <a:ext cx="685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Lỗi</a:t>
            </a:r>
          </a:p>
        </p:txBody>
      </p:sp>
      <p:sp>
        <p:nvSpPr>
          <p:cNvPr id="6155" name="Text Box 10"/>
          <p:cNvSpPr txBox="1">
            <a:spLocks noChangeArrowheads="1"/>
          </p:cNvSpPr>
          <p:nvPr/>
        </p:nvSpPr>
        <p:spPr bwMode="auto">
          <a:xfrm>
            <a:off x="1524000" y="1600200"/>
            <a:ext cx="6248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/>
              <a:t> </a:t>
            </a:r>
            <a:r>
              <a:rPr lang="en-US" sz="2000" b="1"/>
              <a:t>Điều 3,</a:t>
            </a:r>
            <a:r>
              <a:rPr lang="en-US" sz="2000" b="1">
                <a:solidFill>
                  <a:srgbClr val="E41CB9"/>
                </a:solidFill>
              </a:rPr>
              <a:t>khoản</a:t>
            </a:r>
            <a:r>
              <a:rPr lang="en-US" sz="2000" b="1"/>
              <a:t> 3</a:t>
            </a:r>
          </a:p>
        </p:txBody>
      </p:sp>
      <p:sp>
        <p:nvSpPr>
          <p:cNvPr id="6156" name="Text Box 11"/>
          <p:cNvSpPr txBox="1">
            <a:spLocks noChangeArrowheads="1"/>
          </p:cNvSpPr>
          <p:nvPr/>
        </p:nvSpPr>
        <p:spPr bwMode="auto">
          <a:xfrm>
            <a:off x="1295400" y="2116138"/>
            <a:ext cx="6705600" cy="192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/>
              <a:t>   “Hoạt động bảo vệ môi trường”là hoạt động giữ cho môi trường trong lành, sạch đẹp; phòng ngừa, hạn chế tác động xấu đối với môi trường,  ứng phó sự cố môi trường; khắc phục ô nhiễm, </a:t>
            </a:r>
            <a:r>
              <a:rPr lang="en-US" sz="2000">
                <a:solidFill>
                  <a:srgbClr val="E41CB9"/>
                </a:solidFill>
              </a:rPr>
              <a:t>suy thoái</a:t>
            </a:r>
            <a:r>
              <a:rPr lang="en-US" sz="2000"/>
              <a:t>, phục hồi và cải thiện môi trường; khai thác, sử dụng hợp lí và tiết kiệm tài nguyên </a:t>
            </a:r>
            <a:r>
              <a:rPr lang="en-US" sz="2000">
                <a:solidFill>
                  <a:srgbClr val="E41CB9"/>
                </a:solidFill>
              </a:rPr>
              <a:t>thiên</a:t>
            </a:r>
            <a:r>
              <a:rPr lang="en-US" sz="2000"/>
              <a:t> </a:t>
            </a:r>
            <a:r>
              <a:rPr lang="en-US" sz="2000">
                <a:solidFill>
                  <a:srgbClr val="E41CB9"/>
                </a:solidFill>
              </a:rPr>
              <a:t>nhiên</a:t>
            </a:r>
            <a:r>
              <a:rPr lang="en-US" sz="2000"/>
              <a:t>; bảo vệ đa dạng sinh học.</a:t>
            </a:r>
          </a:p>
        </p:txBody>
      </p:sp>
      <p:sp>
        <p:nvSpPr>
          <p:cNvPr id="6157" name="Line 12"/>
          <p:cNvSpPr>
            <a:spLocks noChangeShapeType="1"/>
          </p:cNvSpPr>
          <p:nvPr/>
        </p:nvSpPr>
        <p:spPr bwMode="auto">
          <a:xfrm>
            <a:off x="0" y="4419600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58" name="Line 13"/>
          <p:cNvSpPr>
            <a:spLocks noChangeShapeType="1"/>
          </p:cNvSpPr>
          <p:nvPr/>
        </p:nvSpPr>
        <p:spPr bwMode="auto">
          <a:xfrm>
            <a:off x="381000" y="6248400"/>
            <a:ext cx="838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push dir="r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Luật bảo vệ môi trường</a:t>
            </a:r>
          </a:p>
        </p:txBody>
      </p:sp>
      <p:sp>
        <p:nvSpPr>
          <p:cNvPr id="717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336E258-2A5C-4BB0-8DBD-DDB870970ACB}" type="slidenum">
              <a:rPr lang="en-US" smtClean="0"/>
              <a:pPr/>
              <a:t>6</a:t>
            </a:fld>
            <a:endParaRPr lang="en-US" smtClean="0"/>
          </a:p>
        </p:txBody>
      </p:sp>
      <p:sp>
        <p:nvSpPr>
          <p:cNvPr id="7172" name="Text Box 5"/>
          <p:cNvSpPr txBox="1">
            <a:spLocks noChangeArrowheads="1"/>
          </p:cNvSpPr>
          <p:nvPr/>
        </p:nvSpPr>
        <p:spPr bwMode="auto">
          <a:xfrm>
            <a:off x="4038600" y="914400"/>
            <a:ext cx="3124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b="1">
                <a:solidFill>
                  <a:srgbClr val="3333FF"/>
                </a:solidFill>
              </a:rPr>
              <a:t>Luật bảo vệ môi trường</a:t>
            </a:r>
          </a:p>
        </p:txBody>
      </p:sp>
      <p:sp>
        <p:nvSpPr>
          <p:cNvPr id="7173" name="Text Box 6"/>
          <p:cNvSpPr txBox="1">
            <a:spLocks noChangeArrowheads="1"/>
          </p:cNvSpPr>
          <p:nvPr/>
        </p:nvSpPr>
        <p:spPr bwMode="auto">
          <a:xfrm>
            <a:off x="3429000" y="609600"/>
            <a:ext cx="3962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/>
              <a:t>Môn: chính tả(nghe – viết)</a:t>
            </a:r>
          </a:p>
        </p:txBody>
      </p:sp>
      <p:sp>
        <p:nvSpPr>
          <p:cNvPr id="7174" name="Line 21"/>
          <p:cNvSpPr>
            <a:spLocks noChangeShapeType="1"/>
          </p:cNvSpPr>
          <p:nvPr/>
        </p:nvSpPr>
        <p:spPr bwMode="auto">
          <a:xfrm>
            <a:off x="381000" y="6248400"/>
            <a:ext cx="8458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175" name="Text Box 22"/>
          <p:cNvSpPr txBox="1">
            <a:spLocks noChangeArrowheads="1"/>
          </p:cNvSpPr>
          <p:nvPr/>
        </p:nvSpPr>
        <p:spPr bwMode="auto">
          <a:xfrm>
            <a:off x="3505200" y="915988"/>
            <a:ext cx="7620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/>
              <a:t>Bài :</a:t>
            </a:r>
          </a:p>
        </p:txBody>
      </p:sp>
      <p:sp>
        <p:nvSpPr>
          <p:cNvPr id="7176" name="Text Box 53"/>
          <p:cNvSpPr txBox="1">
            <a:spLocks noChangeArrowheads="1"/>
          </p:cNvSpPr>
          <p:nvPr/>
        </p:nvSpPr>
        <p:spPr bwMode="auto">
          <a:xfrm>
            <a:off x="6172200" y="1524000"/>
            <a:ext cx="1295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u="sng"/>
              <a:t>Bài tập</a:t>
            </a:r>
          </a:p>
        </p:txBody>
      </p:sp>
      <p:sp>
        <p:nvSpPr>
          <p:cNvPr id="7177" name="Text Box 54"/>
          <p:cNvSpPr txBox="1">
            <a:spLocks noChangeArrowheads="1"/>
          </p:cNvSpPr>
          <p:nvPr/>
        </p:nvSpPr>
        <p:spPr bwMode="auto">
          <a:xfrm>
            <a:off x="1295400" y="1524000"/>
            <a:ext cx="1371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u="sng"/>
              <a:t>Luyện viết</a:t>
            </a:r>
          </a:p>
        </p:txBody>
      </p:sp>
      <p:sp>
        <p:nvSpPr>
          <p:cNvPr id="7178" name="Line 55"/>
          <p:cNvSpPr>
            <a:spLocks noChangeShapeType="1"/>
          </p:cNvSpPr>
          <p:nvPr/>
        </p:nvSpPr>
        <p:spPr bwMode="auto">
          <a:xfrm>
            <a:off x="4495800" y="1600200"/>
            <a:ext cx="0" cy="441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split orient="vert" dir="in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Luật bảo vệ môi trường</a:t>
            </a:r>
          </a:p>
        </p:txBody>
      </p:sp>
      <p:sp>
        <p:nvSpPr>
          <p:cNvPr id="819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83AF54A-55F9-4A73-AE5E-82D11F737581}" type="slidenum">
              <a:rPr lang="en-US" smtClean="0"/>
              <a:pPr/>
              <a:t>7</a:t>
            </a:fld>
            <a:endParaRPr lang="en-US" smtClean="0"/>
          </a:p>
        </p:txBody>
      </p:sp>
      <p:sp>
        <p:nvSpPr>
          <p:cNvPr id="8196" name="Text Box 4"/>
          <p:cNvSpPr txBox="1">
            <a:spLocks noChangeArrowheads="1"/>
          </p:cNvSpPr>
          <p:nvPr/>
        </p:nvSpPr>
        <p:spPr bwMode="auto">
          <a:xfrm>
            <a:off x="3429000" y="914400"/>
            <a:ext cx="3581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/>
              <a:t>Bài:</a:t>
            </a:r>
            <a:r>
              <a:rPr lang="en-US">
                <a:solidFill>
                  <a:srgbClr val="3333FF"/>
                </a:solidFill>
              </a:rPr>
              <a:t> </a:t>
            </a:r>
            <a:r>
              <a:rPr lang="en-US" b="1">
                <a:solidFill>
                  <a:srgbClr val="3333FF"/>
                </a:solidFill>
              </a:rPr>
              <a:t>Luật bảo vệ môi trường</a:t>
            </a:r>
          </a:p>
        </p:txBody>
      </p:sp>
      <p:sp>
        <p:nvSpPr>
          <p:cNvPr id="8197" name="Text Box 5"/>
          <p:cNvSpPr txBox="1">
            <a:spLocks noChangeArrowheads="1"/>
          </p:cNvSpPr>
          <p:nvPr/>
        </p:nvSpPr>
        <p:spPr bwMode="auto">
          <a:xfrm>
            <a:off x="3429000" y="609600"/>
            <a:ext cx="3962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/>
              <a:t>Môn: chính tả(nghe – viết)</a:t>
            </a:r>
          </a:p>
        </p:txBody>
      </p:sp>
      <p:sp>
        <p:nvSpPr>
          <p:cNvPr id="8198" name="Text Box 6"/>
          <p:cNvSpPr txBox="1">
            <a:spLocks noChangeArrowheads="1"/>
          </p:cNvSpPr>
          <p:nvPr/>
        </p:nvSpPr>
        <p:spPr bwMode="auto">
          <a:xfrm>
            <a:off x="3429000" y="914400"/>
            <a:ext cx="3581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/>
              <a:t>Bài:</a:t>
            </a:r>
            <a:r>
              <a:rPr lang="en-US">
                <a:solidFill>
                  <a:srgbClr val="3333FF"/>
                </a:solidFill>
              </a:rPr>
              <a:t> </a:t>
            </a:r>
            <a:r>
              <a:rPr lang="en-US" b="1">
                <a:solidFill>
                  <a:srgbClr val="3333FF"/>
                </a:solidFill>
              </a:rPr>
              <a:t>Luật bảo vệ môi trường</a:t>
            </a:r>
          </a:p>
        </p:txBody>
      </p:sp>
      <p:sp>
        <p:nvSpPr>
          <p:cNvPr id="8199" name="Text Box 7"/>
          <p:cNvSpPr txBox="1">
            <a:spLocks noChangeArrowheads="1"/>
          </p:cNvSpPr>
          <p:nvPr/>
        </p:nvSpPr>
        <p:spPr bwMode="auto">
          <a:xfrm>
            <a:off x="3429000" y="609600"/>
            <a:ext cx="3962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/>
              <a:t>Môn: chính tả(nghe – viết)</a:t>
            </a:r>
          </a:p>
        </p:txBody>
      </p:sp>
      <p:sp>
        <p:nvSpPr>
          <p:cNvPr id="8200" name="Line 9"/>
          <p:cNvSpPr>
            <a:spLocks noChangeShapeType="1"/>
          </p:cNvSpPr>
          <p:nvPr/>
        </p:nvSpPr>
        <p:spPr bwMode="auto">
          <a:xfrm>
            <a:off x="228600" y="1752600"/>
            <a:ext cx="838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01" name="Line 10"/>
          <p:cNvSpPr>
            <a:spLocks noChangeShapeType="1"/>
          </p:cNvSpPr>
          <p:nvPr/>
        </p:nvSpPr>
        <p:spPr bwMode="auto">
          <a:xfrm>
            <a:off x="1066800" y="1752600"/>
            <a:ext cx="0" cy="2667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02" name="Text Box 11"/>
          <p:cNvSpPr txBox="1">
            <a:spLocks noChangeArrowheads="1"/>
          </p:cNvSpPr>
          <p:nvPr/>
        </p:nvSpPr>
        <p:spPr bwMode="auto">
          <a:xfrm>
            <a:off x="381000" y="1371600"/>
            <a:ext cx="685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Lỗi</a:t>
            </a:r>
          </a:p>
        </p:txBody>
      </p:sp>
      <p:sp>
        <p:nvSpPr>
          <p:cNvPr id="8203" name="Text Box 12"/>
          <p:cNvSpPr txBox="1">
            <a:spLocks noChangeArrowheads="1"/>
          </p:cNvSpPr>
          <p:nvPr/>
        </p:nvSpPr>
        <p:spPr bwMode="auto">
          <a:xfrm>
            <a:off x="1524000" y="1600200"/>
            <a:ext cx="6248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/>
              <a:t> </a:t>
            </a:r>
            <a:r>
              <a:rPr lang="en-US" sz="2000" b="1"/>
              <a:t>Điều 3,</a:t>
            </a:r>
            <a:r>
              <a:rPr lang="en-US" sz="2000" b="1">
                <a:solidFill>
                  <a:srgbClr val="E41CB9"/>
                </a:solidFill>
              </a:rPr>
              <a:t>khoản</a:t>
            </a:r>
            <a:r>
              <a:rPr lang="en-US" sz="2000" b="1"/>
              <a:t> 3</a:t>
            </a:r>
          </a:p>
        </p:txBody>
      </p:sp>
      <p:sp>
        <p:nvSpPr>
          <p:cNvPr id="8204" name="Text Box 14"/>
          <p:cNvSpPr txBox="1">
            <a:spLocks noChangeArrowheads="1"/>
          </p:cNvSpPr>
          <p:nvPr/>
        </p:nvSpPr>
        <p:spPr bwMode="auto">
          <a:xfrm>
            <a:off x="1295400" y="2116138"/>
            <a:ext cx="6705600" cy="192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/>
              <a:t>   “Hoạt động bảo vệ môi trường”là hoạt động giữ cho môi trường trong lành, sạch đẹp; phòng ngừa, hạn chế tác động xấu đối với môi trường,  ứng phó sự cố môi trường; khắc phục ô nhiễm, </a:t>
            </a:r>
            <a:r>
              <a:rPr lang="en-US" sz="2000">
                <a:solidFill>
                  <a:srgbClr val="E41CB9"/>
                </a:solidFill>
              </a:rPr>
              <a:t>suy thoái</a:t>
            </a:r>
            <a:r>
              <a:rPr lang="en-US" sz="2000"/>
              <a:t>, phục hồi và cải thiện môi trường; khai thác, sử dụng hợp lí và tiết kiệm tài nguyên </a:t>
            </a:r>
            <a:r>
              <a:rPr lang="en-US" sz="2000">
                <a:solidFill>
                  <a:srgbClr val="E41CB9"/>
                </a:solidFill>
              </a:rPr>
              <a:t>thiên</a:t>
            </a:r>
            <a:r>
              <a:rPr lang="en-US" sz="2000"/>
              <a:t> </a:t>
            </a:r>
            <a:r>
              <a:rPr lang="en-US" sz="2000">
                <a:solidFill>
                  <a:srgbClr val="E41CB9"/>
                </a:solidFill>
              </a:rPr>
              <a:t>nhiên</a:t>
            </a:r>
            <a:r>
              <a:rPr lang="en-US" sz="2000"/>
              <a:t>; bảo vệ đa dạng sinh học.</a:t>
            </a:r>
          </a:p>
        </p:txBody>
      </p:sp>
      <p:sp>
        <p:nvSpPr>
          <p:cNvPr id="8205" name="Line 15"/>
          <p:cNvSpPr>
            <a:spLocks noChangeShapeType="1"/>
          </p:cNvSpPr>
          <p:nvPr/>
        </p:nvSpPr>
        <p:spPr bwMode="auto">
          <a:xfrm>
            <a:off x="0" y="4419600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06" name="Line 16"/>
          <p:cNvSpPr>
            <a:spLocks noChangeShapeType="1"/>
          </p:cNvSpPr>
          <p:nvPr/>
        </p:nvSpPr>
        <p:spPr bwMode="auto">
          <a:xfrm>
            <a:off x="381000" y="6248400"/>
            <a:ext cx="838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push dir="r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Date Placeholder 4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Luật bảo vệ môi trường</a:t>
            </a:r>
          </a:p>
        </p:txBody>
      </p:sp>
      <p:sp>
        <p:nvSpPr>
          <p:cNvPr id="9219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6CF11B7-7C00-4496-B704-CF7CAD1A36D8}" type="slidenum">
              <a:rPr lang="en-US" smtClean="0"/>
              <a:pPr/>
              <a:t>8</a:t>
            </a:fld>
            <a:endParaRPr lang="en-US" smtClean="0"/>
          </a:p>
        </p:txBody>
      </p:sp>
      <p:sp>
        <p:nvSpPr>
          <p:cNvPr id="9220" name="Text Box 3"/>
          <p:cNvSpPr txBox="1">
            <a:spLocks noChangeArrowheads="1"/>
          </p:cNvSpPr>
          <p:nvPr/>
        </p:nvSpPr>
        <p:spPr bwMode="auto">
          <a:xfrm>
            <a:off x="4038600" y="914400"/>
            <a:ext cx="3124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b="1">
                <a:solidFill>
                  <a:srgbClr val="3333FF"/>
                </a:solidFill>
              </a:rPr>
              <a:t>Luật bảo vệ môi trường</a:t>
            </a:r>
          </a:p>
        </p:txBody>
      </p:sp>
      <p:sp>
        <p:nvSpPr>
          <p:cNvPr id="9221" name="Text Box 4"/>
          <p:cNvSpPr txBox="1">
            <a:spLocks noChangeArrowheads="1"/>
          </p:cNvSpPr>
          <p:nvPr/>
        </p:nvSpPr>
        <p:spPr bwMode="auto">
          <a:xfrm>
            <a:off x="3429000" y="609600"/>
            <a:ext cx="3962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/>
              <a:t>Môn: chính tả(nghe – viết)</a:t>
            </a:r>
          </a:p>
        </p:txBody>
      </p:sp>
      <p:sp>
        <p:nvSpPr>
          <p:cNvPr id="9222" name="Line 5"/>
          <p:cNvSpPr>
            <a:spLocks noChangeShapeType="1"/>
          </p:cNvSpPr>
          <p:nvPr/>
        </p:nvSpPr>
        <p:spPr bwMode="auto">
          <a:xfrm>
            <a:off x="381000" y="6248400"/>
            <a:ext cx="8458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223" name="Text Box 6"/>
          <p:cNvSpPr txBox="1">
            <a:spLocks noChangeArrowheads="1"/>
          </p:cNvSpPr>
          <p:nvPr/>
        </p:nvSpPr>
        <p:spPr bwMode="auto">
          <a:xfrm>
            <a:off x="3505200" y="915988"/>
            <a:ext cx="7620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/>
              <a:t>Bài :</a:t>
            </a:r>
          </a:p>
        </p:txBody>
      </p:sp>
      <p:sp>
        <p:nvSpPr>
          <p:cNvPr id="48139" name="Line 11"/>
          <p:cNvSpPr>
            <a:spLocks noChangeShapeType="1"/>
          </p:cNvSpPr>
          <p:nvPr/>
        </p:nvSpPr>
        <p:spPr bwMode="auto">
          <a:xfrm>
            <a:off x="3505200" y="1828800"/>
            <a:ext cx="3733800" cy="0"/>
          </a:xfrm>
          <a:prstGeom prst="line">
            <a:avLst/>
          </a:prstGeom>
          <a:noFill/>
          <a:ln w="28575">
            <a:solidFill>
              <a:srgbClr val="3333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225" name="Text Box 12"/>
          <p:cNvSpPr txBox="1">
            <a:spLocks noChangeArrowheads="1"/>
          </p:cNvSpPr>
          <p:nvPr/>
        </p:nvSpPr>
        <p:spPr bwMode="auto">
          <a:xfrm>
            <a:off x="1981200" y="2514600"/>
            <a:ext cx="4953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graphicFrame>
        <p:nvGraphicFramePr>
          <p:cNvPr id="62619" name="Group 1179"/>
          <p:cNvGraphicFramePr>
            <a:graphicFrameLocks noGrp="1"/>
          </p:cNvGraphicFramePr>
          <p:nvPr>
            <p:ph sz="half" idx="1"/>
          </p:nvPr>
        </p:nvGraphicFramePr>
        <p:xfrm>
          <a:off x="1676400" y="2362200"/>
          <a:ext cx="6248400" cy="838200"/>
        </p:xfrm>
        <a:graphic>
          <a:graphicData uri="http://schemas.openxmlformats.org/drawingml/2006/table">
            <a:tbl>
              <a:tblPr/>
              <a:tblGrid>
                <a:gridCol w="1684338"/>
                <a:gridCol w="1531937"/>
                <a:gridCol w="1606550"/>
                <a:gridCol w="1425575"/>
              </a:tblGrid>
              <a:tr h="406400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lắm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3FCF9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lấm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3FCF9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lương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3FCF9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lửa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3FCF9"/>
                    </a:solidFill>
                  </a:tcPr>
                </a:tc>
              </a:tr>
              <a:tr h="431800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nắm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3FCF9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nấm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3FCF9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nương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3FCF9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nửa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3FCF9"/>
                    </a:solidFill>
                  </a:tcPr>
                </a:tc>
              </a:tr>
            </a:tbl>
          </a:graphicData>
        </a:graphic>
      </p:graphicFrame>
      <p:sp>
        <p:nvSpPr>
          <p:cNvPr id="48246" name="Text Box 118"/>
          <p:cNvSpPr txBox="1">
            <a:spLocks noChangeArrowheads="1"/>
          </p:cNvSpPr>
          <p:nvPr/>
        </p:nvSpPr>
        <p:spPr bwMode="auto">
          <a:xfrm>
            <a:off x="1600200" y="3429000"/>
            <a:ext cx="2590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E41CB9"/>
                </a:solidFill>
              </a:rPr>
              <a:t>M</a:t>
            </a:r>
            <a:r>
              <a:rPr lang="en-US"/>
              <a:t>: thích lắm / nắm cơm</a:t>
            </a:r>
          </a:p>
        </p:txBody>
      </p:sp>
      <p:sp>
        <p:nvSpPr>
          <p:cNvPr id="9244" name="Text Box 525"/>
          <p:cNvSpPr txBox="1">
            <a:spLocks noChangeArrowheads="1"/>
          </p:cNvSpPr>
          <p:nvPr/>
        </p:nvSpPr>
        <p:spPr bwMode="auto">
          <a:xfrm>
            <a:off x="381000" y="1219200"/>
            <a:ext cx="1600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u="sng"/>
              <a:t>Bài tập(2).a)</a:t>
            </a:r>
          </a:p>
        </p:txBody>
      </p:sp>
      <p:sp>
        <p:nvSpPr>
          <p:cNvPr id="9245" name="Text Box 526"/>
          <p:cNvSpPr txBox="1">
            <a:spLocks noChangeArrowheads="1"/>
          </p:cNvSpPr>
          <p:nvPr/>
        </p:nvSpPr>
        <p:spPr bwMode="auto">
          <a:xfrm>
            <a:off x="1803400" y="1238250"/>
            <a:ext cx="6553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Mỗi cột trong bảng dưới đây ghi một cặp tiếng chỉ khác nhau ở âm đầu </a:t>
            </a:r>
            <a:r>
              <a:rPr lang="en-US" b="1" i="1"/>
              <a:t>l</a:t>
            </a:r>
            <a:r>
              <a:rPr lang="en-US"/>
              <a:t> hay</a:t>
            </a:r>
            <a:r>
              <a:rPr lang="en-US" b="1" i="1"/>
              <a:t> n</a:t>
            </a:r>
            <a:r>
              <a:rPr lang="en-US"/>
              <a:t>.Hãy tìm những từ ngữ chứa các tiếng đó.</a:t>
            </a:r>
          </a:p>
        </p:txBody>
      </p:sp>
      <p:sp>
        <p:nvSpPr>
          <p:cNvPr id="9246" name="Text Box 685"/>
          <p:cNvSpPr txBox="1">
            <a:spLocks noChangeArrowheads="1"/>
          </p:cNvSpPr>
          <p:nvPr/>
        </p:nvSpPr>
        <p:spPr bwMode="auto">
          <a:xfrm>
            <a:off x="5257800" y="2590800"/>
            <a:ext cx="2362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62652" name="Line 1212"/>
          <p:cNvSpPr>
            <a:spLocks noChangeShapeType="1"/>
          </p:cNvSpPr>
          <p:nvPr/>
        </p:nvSpPr>
        <p:spPr bwMode="auto">
          <a:xfrm>
            <a:off x="1905000" y="1828800"/>
            <a:ext cx="1524000" cy="0"/>
          </a:xfrm>
          <a:prstGeom prst="line">
            <a:avLst/>
          </a:prstGeom>
          <a:noFill/>
          <a:ln w="28575">
            <a:solidFill>
              <a:srgbClr val="3C12EE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aphicFrame>
        <p:nvGraphicFramePr>
          <p:cNvPr id="62868" name="Group 1428"/>
          <p:cNvGraphicFramePr>
            <a:graphicFrameLocks noGrp="1"/>
          </p:cNvGraphicFramePr>
          <p:nvPr>
            <p:ph sz="half" idx="2"/>
          </p:nvPr>
        </p:nvGraphicFramePr>
        <p:xfrm>
          <a:off x="1676400" y="4038600"/>
          <a:ext cx="6248400" cy="1676400"/>
        </p:xfrm>
        <a:graphic>
          <a:graphicData uri="http://schemas.openxmlformats.org/drawingml/2006/table">
            <a:tbl>
              <a:tblPr/>
              <a:tblGrid>
                <a:gridCol w="1531938"/>
                <a:gridCol w="1639887"/>
                <a:gridCol w="1749425"/>
                <a:gridCol w="1327150"/>
              </a:tblGrid>
              <a:tr h="419100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đẹp lắm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3FCF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lấm bùn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3FCF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lương tâm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3FCF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bếp lửa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3FCF9"/>
                    </a:solidFill>
                  </a:tcPr>
                </a:tc>
              </a:tr>
              <a:tr h="419100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lắm điều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3FCF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lấm chấm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3FCF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lương thực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3FCF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đốt lửa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3FCF9"/>
                    </a:solidFill>
                  </a:tcPr>
                </a:tc>
              </a:tr>
              <a:tr h="419100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nắm tay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3FCF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nấm rơm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3FCF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nương rẫy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3FCF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một nửa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3FCF9"/>
                    </a:solidFill>
                  </a:tcPr>
                </a:tc>
              </a:tr>
              <a:tr h="419100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cơm nắm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3FCF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nấm da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3FCF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nương tay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3FCF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bẻ nửa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3FCF9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split orient="vert"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81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81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26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26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6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626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482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628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28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628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9" grpId="0" animBg="1"/>
      <p:bldP spid="6265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Luật bảo vệ môi trường</a:t>
            </a:r>
          </a:p>
        </p:txBody>
      </p:sp>
      <p:sp>
        <p:nvSpPr>
          <p:cNvPr id="1024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4D85DA3-622D-4C59-9853-37E87EF94B65}" type="slidenum">
              <a:rPr lang="en-US" smtClean="0"/>
              <a:pPr/>
              <a:t>9</a:t>
            </a:fld>
            <a:endParaRPr lang="en-US" smtClean="0"/>
          </a:p>
        </p:txBody>
      </p:sp>
      <p:sp>
        <p:nvSpPr>
          <p:cNvPr id="10244" name="Line 5"/>
          <p:cNvSpPr>
            <a:spLocks noChangeShapeType="1"/>
          </p:cNvSpPr>
          <p:nvPr/>
        </p:nvSpPr>
        <p:spPr bwMode="auto">
          <a:xfrm>
            <a:off x="228600" y="6248400"/>
            <a:ext cx="8458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45" name="Text Box 10"/>
          <p:cNvSpPr txBox="1">
            <a:spLocks noChangeArrowheads="1"/>
          </p:cNvSpPr>
          <p:nvPr/>
        </p:nvSpPr>
        <p:spPr bwMode="auto">
          <a:xfrm>
            <a:off x="914400" y="304800"/>
            <a:ext cx="2514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(3).a) Thi tìm nhanh:</a:t>
            </a:r>
          </a:p>
        </p:txBody>
      </p:sp>
      <p:sp>
        <p:nvSpPr>
          <p:cNvPr id="10246" name="Text Box 11"/>
          <p:cNvSpPr txBox="1">
            <a:spLocks noChangeArrowheads="1"/>
          </p:cNvSpPr>
          <p:nvPr/>
        </p:nvSpPr>
        <p:spPr bwMode="auto">
          <a:xfrm>
            <a:off x="1524000" y="762000"/>
            <a:ext cx="4267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Các từ láy âm đầu n.</a:t>
            </a:r>
            <a:endParaRPr lang="en-US" b="1" i="1"/>
          </a:p>
        </p:txBody>
      </p:sp>
      <p:sp>
        <p:nvSpPr>
          <p:cNvPr id="51212" name="Text Box 12"/>
          <p:cNvSpPr txBox="1">
            <a:spLocks noChangeArrowheads="1"/>
          </p:cNvSpPr>
          <p:nvPr/>
        </p:nvSpPr>
        <p:spPr bwMode="auto">
          <a:xfrm>
            <a:off x="1524000" y="1143000"/>
            <a:ext cx="3886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E41CB9"/>
                </a:solidFill>
              </a:rPr>
              <a:t>M</a:t>
            </a:r>
            <a:r>
              <a:rPr lang="en-US"/>
              <a:t>: náo nức</a:t>
            </a:r>
          </a:p>
        </p:txBody>
      </p:sp>
      <p:sp>
        <p:nvSpPr>
          <p:cNvPr id="51223" name="Line 23"/>
          <p:cNvSpPr>
            <a:spLocks noChangeShapeType="1"/>
          </p:cNvSpPr>
          <p:nvPr/>
        </p:nvSpPr>
        <p:spPr bwMode="auto">
          <a:xfrm>
            <a:off x="1676400" y="609600"/>
            <a:ext cx="1371600" cy="0"/>
          </a:xfrm>
          <a:prstGeom prst="line">
            <a:avLst/>
          </a:prstGeom>
          <a:noFill/>
          <a:ln w="19050">
            <a:solidFill>
              <a:srgbClr val="3C12EE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224" name="Line 24"/>
          <p:cNvSpPr>
            <a:spLocks noChangeShapeType="1"/>
          </p:cNvSpPr>
          <p:nvPr/>
        </p:nvSpPr>
        <p:spPr bwMode="auto">
          <a:xfrm flipV="1">
            <a:off x="1600200" y="1066800"/>
            <a:ext cx="2133600" cy="0"/>
          </a:xfrm>
          <a:prstGeom prst="line">
            <a:avLst/>
          </a:prstGeom>
          <a:noFill/>
          <a:ln w="19050">
            <a:solidFill>
              <a:srgbClr val="3C12EE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228" name="Line 28"/>
          <p:cNvSpPr>
            <a:spLocks noChangeShapeType="1"/>
          </p:cNvSpPr>
          <p:nvPr/>
        </p:nvSpPr>
        <p:spPr bwMode="auto">
          <a:xfrm>
            <a:off x="4724400" y="1600200"/>
            <a:ext cx="0" cy="464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231" name="Oval 31"/>
          <p:cNvSpPr>
            <a:spLocks noChangeArrowheads="1"/>
          </p:cNvSpPr>
          <p:nvPr/>
        </p:nvSpPr>
        <p:spPr bwMode="auto">
          <a:xfrm>
            <a:off x="1143000" y="1676400"/>
            <a:ext cx="2362200" cy="1066800"/>
          </a:xfrm>
          <a:prstGeom prst="ellipse">
            <a:avLst/>
          </a:prstGeom>
          <a:solidFill>
            <a:srgbClr val="F4A2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>
                <a:solidFill>
                  <a:srgbClr val="3C12EE"/>
                </a:solidFill>
              </a:rPr>
              <a:t>Đội A</a:t>
            </a:r>
          </a:p>
        </p:txBody>
      </p:sp>
      <p:sp>
        <p:nvSpPr>
          <p:cNvPr id="51232" name="Oval 32"/>
          <p:cNvSpPr>
            <a:spLocks noChangeArrowheads="1"/>
          </p:cNvSpPr>
          <p:nvPr/>
        </p:nvSpPr>
        <p:spPr bwMode="auto">
          <a:xfrm>
            <a:off x="5867400" y="1676400"/>
            <a:ext cx="2286000" cy="1066800"/>
          </a:xfrm>
          <a:prstGeom prst="ellipse">
            <a:avLst/>
          </a:prstGeom>
          <a:solidFill>
            <a:srgbClr val="F4A2E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>
                <a:solidFill>
                  <a:srgbClr val="3C12EE"/>
                </a:solidFill>
              </a:rPr>
              <a:t>Đội B</a:t>
            </a:r>
          </a:p>
        </p:txBody>
      </p:sp>
      <p:sp>
        <p:nvSpPr>
          <p:cNvPr id="51839" name="AutoShape 639"/>
          <p:cNvSpPr>
            <a:spLocks noChangeArrowheads="1"/>
          </p:cNvSpPr>
          <p:nvPr/>
        </p:nvSpPr>
        <p:spPr bwMode="auto">
          <a:xfrm>
            <a:off x="2209800" y="4267200"/>
            <a:ext cx="4648200" cy="1371600"/>
          </a:xfrm>
          <a:prstGeom prst="flowChartAlternateProcess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0" b="1">
                <a:solidFill>
                  <a:schemeClr val="bg1"/>
                </a:solidFill>
              </a:rPr>
              <a:t>01:30</a:t>
            </a:r>
          </a:p>
        </p:txBody>
      </p:sp>
      <p:sp>
        <p:nvSpPr>
          <p:cNvPr id="51840" name="AutoShape 640"/>
          <p:cNvSpPr>
            <a:spLocks noChangeArrowheads="1"/>
          </p:cNvSpPr>
          <p:nvPr/>
        </p:nvSpPr>
        <p:spPr bwMode="auto">
          <a:xfrm>
            <a:off x="2209800" y="4267200"/>
            <a:ext cx="4648200" cy="1371600"/>
          </a:xfrm>
          <a:prstGeom prst="flowChartAlternateProcess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0" b="1">
                <a:solidFill>
                  <a:schemeClr val="bg1"/>
                </a:solidFill>
              </a:rPr>
              <a:t>02:00</a:t>
            </a:r>
          </a:p>
        </p:txBody>
      </p:sp>
      <p:sp>
        <p:nvSpPr>
          <p:cNvPr id="51841" name="AutoShape 641"/>
          <p:cNvSpPr>
            <a:spLocks noChangeArrowheads="1"/>
          </p:cNvSpPr>
          <p:nvPr/>
        </p:nvSpPr>
        <p:spPr bwMode="auto">
          <a:xfrm>
            <a:off x="2209800" y="4267200"/>
            <a:ext cx="4648200" cy="1371600"/>
          </a:xfrm>
          <a:prstGeom prst="flowChartAlternateProcess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0" b="1">
                <a:solidFill>
                  <a:schemeClr val="bg1"/>
                </a:solidFill>
              </a:rPr>
              <a:t>01:59</a:t>
            </a:r>
          </a:p>
        </p:txBody>
      </p:sp>
      <p:sp>
        <p:nvSpPr>
          <p:cNvPr id="51842" name="AutoShape 642"/>
          <p:cNvSpPr>
            <a:spLocks noChangeArrowheads="1"/>
          </p:cNvSpPr>
          <p:nvPr/>
        </p:nvSpPr>
        <p:spPr bwMode="auto">
          <a:xfrm>
            <a:off x="2209800" y="4267200"/>
            <a:ext cx="4648200" cy="1371600"/>
          </a:xfrm>
          <a:prstGeom prst="flowChartAlternateProcess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0" b="1">
                <a:solidFill>
                  <a:schemeClr val="bg1"/>
                </a:solidFill>
              </a:rPr>
              <a:t>01:58</a:t>
            </a:r>
          </a:p>
        </p:txBody>
      </p:sp>
      <p:sp>
        <p:nvSpPr>
          <p:cNvPr id="51843" name="AutoShape 643"/>
          <p:cNvSpPr>
            <a:spLocks noChangeArrowheads="1"/>
          </p:cNvSpPr>
          <p:nvPr/>
        </p:nvSpPr>
        <p:spPr bwMode="auto">
          <a:xfrm>
            <a:off x="2209800" y="4267200"/>
            <a:ext cx="4648200" cy="1371600"/>
          </a:xfrm>
          <a:prstGeom prst="flowChartAlternateProcess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0" b="1">
                <a:solidFill>
                  <a:schemeClr val="bg1"/>
                </a:solidFill>
              </a:rPr>
              <a:t>01:57</a:t>
            </a:r>
          </a:p>
        </p:txBody>
      </p:sp>
      <p:sp>
        <p:nvSpPr>
          <p:cNvPr id="51844" name="AutoShape 644"/>
          <p:cNvSpPr>
            <a:spLocks noChangeArrowheads="1"/>
          </p:cNvSpPr>
          <p:nvPr/>
        </p:nvSpPr>
        <p:spPr bwMode="auto">
          <a:xfrm>
            <a:off x="2209800" y="4267200"/>
            <a:ext cx="4648200" cy="1371600"/>
          </a:xfrm>
          <a:prstGeom prst="flowChartAlternateProcess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0" b="1">
                <a:solidFill>
                  <a:schemeClr val="bg1"/>
                </a:solidFill>
              </a:rPr>
              <a:t>01:56</a:t>
            </a:r>
          </a:p>
        </p:txBody>
      </p:sp>
      <p:sp>
        <p:nvSpPr>
          <p:cNvPr id="51845" name="AutoShape 645"/>
          <p:cNvSpPr>
            <a:spLocks noChangeArrowheads="1"/>
          </p:cNvSpPr>
          <p:nvPr/>
        </p:nvSpPr>
        <p:spPr bwMode="auto">
          <a:xfrm>
            <a:off x="2209800" y="4267200"/>
            <a:ext cx="4648200" cy="1371600"/>
          </a:xfrm>
          <a:prstGeom prst="flowChartAlternateProcess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0" b="1">
                <a:solidFill>
                  <a:schemeClr val="bg1"/>
                </a:solidFill>
              </a:rPr>
              <a:t>01:55</a:t>
            </a:r>
          </a:p>
        </p:txBody>
      </p:sp>
      <p:sp>
        <p:nvSpPr>
          <p:cNvPr id="51846" name="AutoShape 646"/>
          <p:cNvSpPr>
            <a:spLocks noChangeArrowheads="1"/>
          </p:cNvSpPr>
          <p:nvPr/>
        </p:nvSpPr>
        <p:spPr bwMode="auto">
          <a:xfrm>
            <a:off x="2209800" y="4267200"/>
            <a:ext cx="4648200" cy="1371600"/>
          </a:xfrm>
          <a:prstGeom prst="flowChartAlternateProcess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0" b="1">
                <a:solidFill>
                  <a:schemeClr val="bg1"/>
                </a:solidFill>
              </a:rPr>
              <a:t>01:54</a:t>
            </a:r>
          </a:p>
        </p:txBody>
      </p:sp>
      <p:sp>
        <p:nvSpPr>
          <p:cNvPr id="51847" name="AutoShape 647"/>
          <p:cNvSpPr>
            <a:spLocks noChangeArrowheads="1"/>
          </p:cNvSpPr>
          <p:nvPr/>
        </p:nvSpPr>
        <p:spPr bwMode="auto">
          <a:xfrm>
            <a:off x="2209800" y="4267200"/>
            <a:ext cx="4648200" cy="1371600"/>
          </a:xfrm>
          <a:prstGeom prst="flowChartAlternateProcess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0" b="1">
                <a:solidFill>
                  <a:schemeClr val="bg1"/>
                </a:solidFill>
              </a:rPr>
              <a:t>01:53</a:t>
            </a:r>
          </a:p>
        </p:txBody>
      </p:sp>
      <p:sp>
        <p:nvSpPr>
          <p:cNvPr id="51848" name="AutoShape 648"/>
          <p:cNvSpPr>
            <a:spLocks noChangeArrowheads="1"/>
          </p:cNvSpPr>
          <p:nvPr/>
        </p:nvSpPr>
        <p:spPr bwMode="auto">
          <a:xfrm>
            <a:off x="2209800" y="4267200"/>
            <a:ext cx="4648200" cy="1371600"/>
          </a:xfrm>
          <a:prstGeom prst="flowChartAlternateProcess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0" b="1">
                <a:solidFill>
                  <a:schemeClr val="bg1"/>
                </a:solidFill>
              </a:rPr>
              <a:t>01:52</a:t>
            </a:r>
          </a:p>
        </p:txBody>
      </p:sp>
      <p:sp>
        <p:nvSpPr>
          <p:cNvPr id="51849" name="AutoShape 649"/>
          <p:cNvSpPr>
            <a:spLocks noChangeArrowheads="1"/>
          </p:cNvSpPr>
          <p:nvPr/>
        </p:nvSpPr>
        <p:spPr bwMode="auto">
          <a:xfrm>
            <a:off x="2209800" y="4267200"/>
            <a:ext cx="4648200" cy="1371600"/>
          </a:xfrm>
          <a:prstGeom prst="flowChartAlternateProcess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0" b="1">
                <a:solidFill>
                  <a:schemeClr val="bg1"/>
                </a:solidFill>
              </a:rPr>
              <a:t>01:51</a:t>
            </a:r>
          </a:p>
        </p:txBody>
      </p:sp>
      <p:sp>
        <p:nvSpPr>
          <p:cNvPr id="51850" name="AutoShape 650"/>
          <p:cNvSpPr>
            <a:spLocks noChangeArrowheads="1"/>
          </p:cNvSpPr>
          <p:nvPr/>
        </p:nvSpPr>
        <p:spPr bwMode="auto">
          <a:xfrm>
            <a:off x="2209800" y="4267200"/>
            <a:ext cx="4648200" cy="1371600"/>
          </a:xfrm>
          <a:prstGeom prst="flowChartAlternateProcess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0" b="1">
                <a:solidFill>
                  <a:schemeClr val="bg1"/>
                </a:solidFill>
              </a:rPr>
              <a:t>01:50</a:t>
            </a:r>
          </a:p>
        </p:txBody>
      </p:sp>
      <p:sp>
        <p:nvSpPr>
          <p:cNvPr id="51851" name="AutoShape 651"/>
          <p:cNvSpPr>
            <a:spLocks noChangeArrowheads="1"/>
          </p:cNvSpPr>
          <p:nvPr/>
        </p:nvSpPr>
        <p:spPr bwMode="auto">
          <a:xfrm>
            <a:off x="2209800" y="4267200"/>
            <a:ext cx="4648200" cy="1371600"/>
          </a:xfrm>
          <a:prstGeom prst="flowChartAlternateProcess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0" b="1">
                <a:solidFill>
                  <a:schemeClr val="bg1"/>
                </a:solidFill>
              </a:rPr>
              <a:t>01:49</a:t>
            </a:r>
          </a:p>
        </p:txBody>
      </p:sp>
      <p:sp>
        <p:nvSpPr>
          <p:cNvPr id="51852" name="AutoShape 652"/>
          <p:cNvSpPr>
            <a:spLocks noChangeArrowheads="1"/>
          </p:cNvSpPr>
          <p:nvPr/>
        </p:nvSpPr>
        <p:spPr bwMode="auto">
          <a:xfrm>
            <a:off x="2209800" y="4267200"/>
            <a:ext cx="4648200" cy="1371600"/>
          </a:xfrm>
          <a:prstGeom prst="flowChartAlternateProcess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0" b="1">
                <a:solidFill>
                  <a:schemeClr val="bg1"/>
                </a:solidFill>
              </a:rPr>
              <a:t>01:48</a:t>
            </a:r>
          </a:p>
        </p:txBody>
      </p:sp>
      <p:sp>
        <p:nvSpPr>
          <p:cNvPr id="51853" name="AutoShape 653"/>
          <p:cNvSpPr>
            <a:spLocks noChangeArrowheads="1"/>
          </p:cNvSpPr>
          <p:nvPr/>
        </p:nvSpPr>
        <p:spPr bwMode="auto">
          <a:xfrm>
            <a:off x="2209800" y="4267200"/>
            <a:ext cx="4648200" cy="1371600"/>
          </a:xfrm>
          <a:prstGeom prst="flowChartAlternateProcess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0" b="1">
                <a:solidFill>
                  <a:schemeClr val="bg1"/>
                </a:solidFill>
              </a:rPr>
              <a:t>01:47</a:t>
            </a:r>
          </a:p>
        </p:txBody>
      </p:sp>
      <p:sp>
        <p:nvSpPr>
          <p:cNvPr id="51854" name="AutoShape 654"/>
          <p:cNvSpPr>
            <a:spLocks noChangeArrowheads="1"/>
          </p:cNvSpPr>
          <p:nvPr/>
        </p:nvSpPr>
        <p:spPr bwMode="auto">
          <a:xfrm>
            <a:off x="2209800" y="4267200"/>
            <a:ext cx="4648200" cy="1371600"/>
          </a:xfrm>
          <a:prstGeom prst="flowChartAlternateProcess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0" b="1">
                <a:solidFill>
                  <a:schemeClr val="bg1"/>
                </a:solidFill>
              </a:rPr>
              <a:t>01:46</a:t>
            </a:r>
          </a:p>
        </p:txBody>
      </p:sp>
      <p:sp>
        <p:nvSpPr>
          <p:cNvPr id="51855" name="AutoShape 655"/>
          <p:cNvSpPr>
            <a:spLocks noChangeArrowheads="1"/>
          </p:cNvSpPr>
          <p:nvPr/>
        </p:nvSpPr>
        <p:spPr bwMode="auto">
          <a:xfrm>
            <a:off x="2209800" y="4267200"/>
            <a:ext cx="4648200" cy="1371600"/>
          </a:xfrm>
          <a:prstGeom prst="flowChartAlternateProcess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0" b="1">
                <a:solidFill>
                  <a:schemeClr val="bg1"/>
                </a:solidFill>
              </a:rPr>
              <a:t>01:45</a:t>
            </a:r>
          </a:p>
        </p:txBody>
      </p:sp>
      <p:sp>
        <p:nvSpPr>
          <p:cNvPr id="51856" name="AutoShape 656"/>
          <p:cNvSpPr>
            <a:spLocks noChangeArrowheads="1"/>
          </p:cNvSpPr>
          <p:nvPr/>
        </p:nvSpPr>
        <p:spPr bwMode="auto">
          <a:xfrm>
            <a:off x="2209800" y="4267200"/>
            <a:ext cx="4648200" cy="1371600"/>
          </a:xfrm>
          <a:prstGeom prst="flowChartAlternateProcess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0" b="1">
                <a:solidFill>
                  <a:schemeClr val="bg1"/>
                </a:solidFill>
              </a:rPr>
              <a:t>01:44</a:t>
            </a:r>
          </a:p>
        </p:txBody>
      </p:sp>
      <p:sp>
        <p:nvSpPr>
          <p:cNvPr id="51857" name="AutoShape 657"/>
          <p:cNvSpPr>
            <a:spLocks noChangeArrowheads="1"/>
          </p:cNvSpPr>
          <p:nvPr/>
        </p:nvSpPr>
        <p:spPr bwMode="auto">
          <a:xfrm>
            <a:off x="2209800" y="4267200"/>
            <a:ext cx="4648200" cy="1371600"/>
          </a:xfrm>
          <a:prstGeom prst="flowChartAlternateProcess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0" b="1">
                <a:solidFill>
                  <a:schemeClr val="bg1"/>
                </a:solidFill>
              </a:rPr>
              <a:t>01:43</a:t>
            </a:r>
          </a:p>
        </p:txBody>
      </p:sp>
      <p:sp>
        <p:nvSpPr>
          <p:cNvPr id="51858" name="AutoShape 658"/>
          <p:cNvSpPr>
            <a:spLocks noChangeArrowheads="1"/>
          </p:cNvSpPr>
          <p:nvPr/>
        </p:nvSpPr>
        <p:spPr bwMode="auto">
          <a:xfrm>
            <a:off x="2209800" y="4267200"/>
            <a:ext cx="4648200" cy="1371600"/>
          </a:xfrm>
          <a:prstGeom prst="flowChartAlternateProcess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0" b="1">
                <a:solidFill>
                  <a:schemeClr val="bg1"/>
                </a:solidFill>
              </a:rPr>
              <a:t>01:42</a:t>
            </a:r>
          </a:p>
        </p:txBody>
      </p:sp>
      <p:sp>
        <p:nvSpPr>
          <p:cNvPr id="51859" name="AutoShape 659"/>
          <p:cNvSpPr>
            <a:spLocks noChangeArrowheads="1"/>
          </p:cNvSpPr>
          <p:nvPr/>
        </p:nvSpPr>
        <p:spPr bwMode="auto">
          <a:xfrm>
            <a:off x="2209800" y="4267200"/>
            <a:ext cx="4648200" cy="1371600"/>
          </a:xfrm>
          <a:prstGeom prst="flowChartAlternateProcess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0" b="1">
                <a:solidFill>
                  <a:schemeClr val="bg1"/>
                </a:solidFill>
              </a:rPr>
              <a:t>01:41</a:t>
            </a:r>
          </a:p>
        </p:txBody>
      </p:sp>
      <p:sp>
        <p:nvSpPr>
          <p:cNvPr id="51860" name="AutoShape 660"/>
          <p:cNvSpPr>
            <a:spLocks noChangeArrowheads="1"/>
          </p:cNvSpPr>
          <p:nvPr/>
        </p:nvSpPr>
        <p:spPr bwMode="auto">
          <a:xfrm>
            <a:off x="2209800" y="4267200"/>
            <a:ext cx="4648200" cy="1371600"/>
          </a:xfrm>
          <a:prstGeom prst="flowChartAlternateProcess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0" b="1">
                <a:solidFill>
                  <a:schemeClr val="bg1"/>
                </a:solidFill>
              </a:rPr>
              <a:t>01:40</a:t>
            </a:r>
          </a:p>
        </p:txBody>
      </p:sp>
      <p:sp>
        <p:nvSpPr>
          <p:cNvPr id="51861" name="AutoShape 661"/>
          <p:cNvSpPr>
            <a:spLocks noChangeArrowheads="1"/>
          </p:cNvSpPr>
          <p:nvPr/>
        </p:nvSpPr>
        <p:spPr bwMode="auto">
          <a:xfrm>
            <a:off x="2209800" y="4267200"/>
            <a:ext cx="4648200" cy="1371600"/>
          </a:xfrm>
          <a:prstGeom prst="flowChartAlternateProcess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0" b="1">
                <a:solidFill>
                  <a:schemeClr val="bg1"/>
                </a:solidFill>
              </a:rPr>
              <a:t>01:39</a:t>
            </a:r>
          </a:p>
        </p:txBody>
      </p:sp>
      <p:sp>
        <p:nvSpPr>
          <p:cNvPr id="51862" name="AutoShape 662"/>
          <p:cNvSpPr>
            <a:spLocks noChangeArrowheads="1"/>
          </p:cNvSpPr>
          <p:nvPr/>
        </p:nvSpPr>
        <p:spPr bwMode="auto">
          <a:xfrm>
            <a:off x="2209800" y="4267200"/>
            <a:ext cx="4648200" cy="1371600"/>
          </a:xfrm>
          <a:prstGeom prst="flowChartAlternateProcess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0" b="1">
                <a:solidFill>
                  <a:schemeClr val="bg1"/>
                </a:solidFill>
              </a:rPr>
              <a:t>01:38</a:t>
            </a:r>
          </a:p>
        </p:txBody>
      </p:sp>
      <p:sp>
        <p:nvSpPr>
          <p:cNvPr id="51863" name="AutoShape 663"/>
          <p:cNvSpPr>
            <a:spLocks noChangeArrowheads="1"/>
          </p:cNvSpPr>
          <p:nvPr/>
        </p:nvSpPr>
        <p:spPr bwMode="auto">
          <a:xfrm>
            <a:off x="2209800" y="4267200"/>
            <a:ext cx="4648200" cy="1371600"/>
          </a:xfrm>
          <a:prstGeom prst="flowChartAlternateProcess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0" b="1">
                <a:solidFill>
                  <a:schemeClr val="bg1"/>
                </a:solidFill>
              </a:rPr>
              <a:t>01:37</a:t>
            </a:r>
          </a:p>
        </p:txBody>
      </p:sp>
      <p:sp>
        <p:nvSpPr>
          <p:cNvPr id="51864" name="AutoShape 664"/>
          <p:cNvSpPr>
            <a:spLocks noChangeArrowheads="1"/>
          </p:cNvSpPr>
          <p:nvPr/>
        </p:nvSpPr>
        <p:spPr bwMode="auto">
          <a:xfrm>
            <a:off x="2209800" y="4267200"/>
            <a:ext cx="4648200" cy="1371600"/>
          </a:xfrm>
          <a:prstGeom prst="flowChartAlternateProcess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0" b="1">
                <a:solidFill>
                  <a:schemeClr val="bg1"/>
                </a:solidFill>
              </a:rPr>
              <a:t>01:36</a:t>
            </a:r>
          </a:p>
        </p:txBody>
      </p:sp>
      <p:sp>
        <p:nvSpPr>
          <p:cNvPr id="51865" name="AutoShape 665"/>
          <p:cNvSpPr>
            <a:spLocks noChangeArrowheads="1"/>
          </p:cNvSpPr>
          <p:nvPr/>
        </p:nvSpPr>
        <p:spPr bwMode="auto">
          <a:xfrm>
            <a:off x="2209800" y="4267200"/>
            <a:ext cx="4648200" cy="1371600"/>
          </a:xfrm>
          <a:prstGeom prst="flowChartAlternateProcess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0" b="1">
                <a:solidFill>
                  <a:schemeClr val="bg1"/>
                </a:solidFill>
              </a:rPr>
              <a:t>01:35</a:t>
            </a:r>
          </a:p>
        </p:txBody>
      </p:sp>
      <p:sp>
        <p:nvSpPr>
          <p:cNvPr id="51866" name="AutoShape 666"/>
          <p:cNvSpPr>
            <a:spLocks noChangeArrowheads="1"/>
          </p:cNvSpPr>
          <p:nvPr/>
        </p:nvSpPr>
        <p:spPr bwMode="auto">
          <a:xfrm>
            <a:off x="2209800" y="4267200"/>
            <a:ext cx="4648200" cy="1371600"/>
          </a:xfrm>
          <a:prstGeom prst="flowChartAlternateProcess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0" b="1">
                <a:solidFill>
                  <a:schemeClr val="bg1"/>
                </a:solidFill>
              </a:rPr>
              <a:t>01:34</a:t>
            </a:r>
          </a:p>
        </p:txBody>
      </p:sp>
      <p:sp>
        <p:nvSpPr>
          <p:cNvPr id="51867" name="AutoShape 667"/>
          <p:cNvSpPr>
            <a:spLocks noChangeArrowheads="1"/>
          </p:cNvSpPr>
          <p:nvPr/>
        </p:nvSpPr>
        <p:spPr bwMode="auto">
          <a:xfrm>
            <a:off x="2209800" y="4267200"/>
            <a:ext cx="4648200" cy="1371600"/>
          </a:xfrm>
          <a:prstGeom prst="flowChartAlternateProcess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0" b="1">
                <a:solidFill>
                  <a:schemeClr val="bg1"/>
                </a:solidFill>
              </a:rPr>
              <a:t>01:33</a:t>
            </a:r>
          </a:p>
        </p:txBody>
      </p:sp>
      <p:sp>
        <p:nvSpPr>
          <p:cNvPr id="51868" name="AutoShape 668"/>
          <p:cNvSpPr>
            <a:spLocks noChangeArrowheads="1"/>
          </p:cNvSpPr>
          <p:nvPr/>
        </p:nvSpPr>
        <p:spPr bwMode="auto">
          <a:xfrm>
            <a:off x="2209800" y="4267200"/>
            <a:ext cx="4648200" cy="1371600"/>
          </a:xfrm>
          <a:prstGeom prst="flowChartAlternateProcess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0" b="1">
                <a:solidFill>
                  <a:schemeClr val="bg1"/>
                </a:solidFill>
              </a:rPr>
              <a:t>01:32</a:t>
            </a:r>
          </a:p>
        </p:txBody>
      </p:sp>
      <p:sp>
        <p:nvSpPr>
          <p:cNvPr id="51869" name="AutoShape 669"/>
          <p:cNvSpPr>
            <a:spLocks noChangeArrowheads="1"/>
          </p:cNvSpPr>
          <p:nvPr/>
        </p:nvSpPr>
        <p:spPr bwMode="auto">
          <a:xfrm>
            <a:off x="2209800" y="4267200"/>
            <a:ext cx="4648200" cy="1371600"/>
          </a:xfrm>
          <a:prstGeom prst="flowChartAlternateProcess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0" b="1">
                <a:solidFill>
                  <a:schemeClr val="bg1"/>
                </a:solidFill>
              </a:rPr>
              <a:t>01:31</a:t>
            </a:r>
          </a:p>
        </p:txBody>
      </p:sp>
      <p:sp>
        <p:nvSpPr>
          <p:cNvPr id="51870" name="AutoShape 670"/>
          <p:cNvSpPr>
            <a:spLocks noChangeArrowheads="1"/>
          </p:cNvSpPr>
          <p:nvPr/>
        </p:nvSpPr>
        <p:spPr bwMode="auto">
          <a:xfrm>
            <a:off x="2209800" y="4267200"/>
            <a:ext cx="4648200" cy="1371600"/>
          </a:xfrm>
          <a:prstGeom prst="flowChartAlternateProcess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0" b="1">
                <a:solidFill>
                  <a:schemeClr val="bg1"/>
                </a:solidFill>
              </a:rPr>
              <a:t>01:30</a:t>
            </a:r>
          </a:p>
        </p:txBody>
      </p:sp>
      <p:sp>
        <p:nvSpPr>
          <p:cNvPr id="51871" name="AutoShape 671"/>
          <p:cNvSpPr>
            <a:spLocks noChangeArrowheads="1"/>
          </p:cNvSpPr>
          <p:nvPr/>
        </p:nvSpPr>
        <p:spPr bwMode="auto">
          <a:xfrm>
            <a:off x="2209800" y="4267200"/>
            <a:ext cx="4648200" cy="1371600"/>
          </a:xfrm>
          <a:prstGeom prst="flowChartAlternateProcess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0" b="1">
                <a:solidFill>
                  <a:schemeClr val="bg1"/>
                </a:solidFill>
              </a:rPr>
              <a:t>01:29</a:t>
            </a:r>
          </a:p>
        </p:txBody>
      </p:sp>
      <p:sp>
        <p:nvSpPr>
          <p:cNvPr id="51872" name="AutoShape 672"/>
          <p:cNvSpPr>
            <a:spLocks noChangeArrowheads="1"/>
          </p:cNvSpPr>
          <p:nvPr/>
        </p:nvSpPr>
        <p:spPr bwMode="auto">
          <a:xfrm>
            <a:off x="2209800" y="4267200"/>
            <a:ext cx="4648200" cy="1371600"/>
          </a:xfrm>
          <a:prstGeom prst="flowChartAlternateProcess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0" b="1">
                <a:solidFill>
                  <a:schemeClr val="bg1"/>
                </a:solidFill>
              </a:rPr>
              <a:t>01:28</a:t>
            </a:r>
          </a:p>
        </p:txBody>
      </p:sp>
      <p:sp>
        <p:nvSpPr>
          <p:cNvPr id="51873" name="AutoShape 673"/>
          <p:cNvSpPr>
            <a:spLocks noChangeArrowheads="1"/>
          </p:cNvSpPr>
          <p:nvPr/>
        </p:nvSpPr>
        <p:spPr bwMode="auto">
          <a:xfrm>
            <a:off x="2209800" y="4267200"/>
            <a:ext cx="4648200" cy="1371600"/>
          </a:xfrm>
          <a:prstGeom prst="flowChartAlternateProcess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0" b="1">
                <a:solidFill>
                  <a:schemeClr val="bg1"/>
                </a:solidFill>
              </a:rPr>
              <a:t>01:27</a:t>
            </a:r>
          </a:p>
        </p:txBody>
      </p:sp>
      <p:sp>
        <p:nvSpPr>
          <p:cNvPr id="51874" name="AutoShape 674"/>
          <p:cNvSpPr>
            <a:spLocks noChangeArrowheads="1"/>
          </p:cNvSpPr>
          <p:nvPr/>
        </p:nvSpPr>
        <p:spPr bwMode="auto">
          <a:xfrm>
            <a:off x="2209800" y="4267200"/>
            <a:ext cx="4648200" cy="1371600"/>
          </a:xfrm>
          <a:prstGeom prst="flowChartAlternateProcess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0" b="1">
                <a:solidFill>
                  <a:schemeClr val="bg1"/>
                </a:solidFill>
              </a:rPr>
              <a:t>01:26</a:t>
            </a:r>
          </a:p>
        </p:txBody>
      </p:sp>
      <p:sp>
        <p:nvSpPr>
          <p:cNvPr id="51875" name="AutoShape 675"/>
          <p:cNvSpPr>
            <a:spLocks noChangeArrowheads="1"/>
          </p:cNvSpPr>
          <p:nvPr/>
        </p:nvSpPr>
        <p:spPr bwMode="auto">
          <a:xfrm>
            <a:off x="2209800" y="4267200"/>
            <a:ext cx="4648200" cy="1371600"/>
          </a:xfrm>
          <a:prstGeom prst="flowChartAlternateProcess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0" b="1">
                <a:solidFill>
                  <a:schemeClr val="bg1"/>
                </a:solidFill>
              </a:rPr>
              <a:t>01:25</a:t>
            </a:r>
          </a:p>
        </p:txBody>
      </p:sp>
      <p:sp>
        <p:nvSpPr>
          <p:cNvPr id="51876" name="AutoShape 676"/>
          <p:cNvSpPr>
            <a:spLocks noChangeArrowheads="1"/>
          </p:cNvSpPr>
          <p:nvPr/>
        </p:nvSpPr>
        <p:spPr bwMode="auto">
          <a:xfrm>
            <a:off x="2209800" y="4267200"/>
            <a:ext cx="4648200" cy="1371600"/>
          </a:xfrm>
          <a:prstGeom prst="flowChartAlternateProcess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0" b="1">
                <a:solidFill>
                  <a:schemeClr val="bg1"/>
                </a:solidFill>
              </a:rPr>
              <a:t>01:24</a:t>
            </a:r>
          </a:p>
        </p:txBody>
      </p:sp>
      <p:sp>
        <p:nvSpPr>
          <p:cNvPr id="51877" name="AutoShape 677"/>
          <p:cNvSpPr>
            <a:spLocks noChangeArrowheads="1"/>
          </p:cNvSpPr>
          <p:nvPr/>
        </p:nvSpPr>
        <p:spPr bwMode="auto">
          <a:xfrm>
            <a:off x="2209800" y="4267200"/>
            <a:ext cx="4648200" cy="1371600"/>
          </a:xfrm>
          <a:prstGeom prst="flowChartAlternateProcess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0" b="1">
                <a:solidFill>
                  <a:schemeClr val="bg1"/>
                </a:solidFill>
              </a:rPr>
              <a:t>01:23</a:t>
            </a:r>
          </a:p>
        </p:txBody>
      </p:sp>
      <p:sp>
        <p:nvSpPr>
          <p:cNvPr id="51878" name="AutoShape 678"/>
          <p:cNvSpPr>
            <a:spLocks noChangeArrowheads="1"/>
          </p:cNvSpPr>
          <p:nvPr/>
        </p:nvSpPr>
        <p:spPr bwMode="auto">
          <a:xfrm>
            <a:off x="2209800" y="4267200"/>
            <a:ext cx="4648200" cy="1371600"/>
          </a:xfrm>
          <a:prstGeom prst="flowChartAlternateProcess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0" b="1">
                <a:solidFill>
                  <a:schemeClr val="bg1"/>
                </a:solidFill>
              </a:rPr>
              <a:t>01:22</a:t>
            </a:r>
          </a:p>
        </p:txBody>
      </p:sp>
      <p:sp>
        <p:nvSpPr>
          <p:cNvPr id="51879" name="AutoShape 679"/>
          <p:cNvSpPr>
            <a:spLocks noChangeArrowheads="1"/>
          </p:cNvSpPr>
          <p:nvPr/>
        </p:nvSpPr>
        <p:spPr bwMode="auto">
          <a:xfrm>
            <a:off x="2209800" y="4267200"/>
            <a:ext cx="4648200" cy="1371600"/>
          </a:xfrm>
          <a:prstGeom prst="flowChartAlternateProcess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0" b="1">
                <a:solidFill>
                  <a:schemeClr val="bg1"/>
                </a:solidFill>
              </a:rPr>
              <a:t>01:21</a:t>
            </a:r>
          </a:p>
        </p:txBody>
      </p:sp>
      <p:sp>
        <p:nvSpPr>
          <p:cNvPr id="51880" name="AutoShape 680"/>
          <p:cNvSpPr>
            <a:spLocks noChangeArrowheads="1"/>
          </p:cNvSpPr>
          <p:nvPr/>
        </p:nvSpPr>
        <p:spPr bwMode="auto">
          <a:xfrm>
            <a:off x="2209800" y="4267200"/>
            <a:ext cx="4648200" cy="1371600"/>
          </a:xfrm>
          <a:prstGeom prst="flowChartAlternateProcess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0" b="1">
                <a:solidFill>
                  <a:schemeClr val="bg1"/>
                </a:solidFill>
              </a:rPr>
              <a:t>01:20</a:t>
            </a:r>
          </a:p>
        </p:txBody>
      </p:sp>
      <p:sp>
        <p:nvSpPr>
          <p:cNvPr id="51881" name="AutoShape 681"/>
          <p:cNvSpPr>
            <a:spLocks noChangeArrowheads="1"/>
          </p:cNvSpPr>
          <p:nvPr/>
        </p:nvSpPr>
        <p:spPr bwMode="auto">
          <a:xfrm>
            <a:off x="2209800" y="4267200"/>
            <a:ext cx="4648200" cy="1371600"/>
          </a:xfrm>
          <a:prstGeom prst="flowChartAlternateProcess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0" b="1">
                <a:solidFill>
                  <a:schemeClr val="bg1"/>
                </a:solidFill>
              </a:rPr>
              <a:t>01:19</a:t>
            </a:r>
          </a:p>
        </p:txBody>
      </p:sp>
      <p:sp>
        <p:nvSpPr>
          <p:cNvPr id="51882" name="AutoShape 682"/>
          <p:cNvSpPr>
            <a:spLocks noChangeArrowheads="1"/>
          </p:cNvSpPr>
          <p:nvPr/>
        </p:nvSpPr>
        <p:spPr bwMode="auto">
          <a:xfrm>
            <a:off x="2209800" y="4267200"/>
            <a:ext cx="4648200" cy="1371600"/>
          </a:xfrm>
          <a:prstGeom prst="flowChartAlternateProcess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0" b="1">
                <a:solidFill>
                  <a:schemeClr val="bg1"/>
                </a:solidFill>
              </a:rPr>
              <a:t>01:18</a:t>
            </a:r>
          </a:p>
        </p:txBody>
      </p:sp>
      <p:sp>
        <p:nvSpPr>
          <p:cNvPr id="51883" name="AutoShape 683"/>
          <p:cNvSpPr>
            <a:spLocks noChangeArrowheads="1"/>
          </p:cNvSpPr>
          <p:nvPr/>
        </p:nvSpPr>
        <p:spPr bwMode="auto">
          <a:xfrm>
            <a:off x="2209800" y="4267200"/>
            <a:ext cx="4648200" cy="1371600"/>
          </a:xfrm>
          <a:prstGeom prst="flowChartAlternateProcess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0" b="1">
                <a:solidFill>
                  <a:schemeClr val="bg1"/>
                </a:solidFill>
              </a:rPr>
              <a:t>01:17</a:t>
            </a:r>
          </a:p>
        </p:txBody>
      </p:sp>
      <p:sp>
        <p:nvSpPr>
          <p:cNvPr id="51884" name="AutoShape 684"/>
          <p:cNvSpPr>
            <a:spLocks noChangeArrowheads="1"/>
          </p:cNvSpPr>
          <p:nvPr/>
        </p:nvSpPr>
        <p:spPr bwMode="auto">
          <a:xfrm>
            <a:off x="2209800" y="4267200"/>
            <a:ext cx="4648200" cy="1371600"/>
          </a:xfrm>
          <a:prstGeom prst="flowChartAlternateProcess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0" b="1">
                <a:solidFill>
                  <a:schemeClr val="bg1"/>
                </a:solidFill>
              </a:rPr>
              <a:t>01:16</a:t>
            </a:r>
          </a:p>
        </p:txBody>
      </p:sp>
      <p:sp>
        <p:nvSpPr>
          <p:cNvPr id="51885" name="AutoShape 685"/>
          <p:cNvSpPr>
            <a:spLocks noChangeArrowheads="1"/>
          </p:cNvSpPr>
          <p:nvPr/>
        </p:nvSpPr>
        <p:spPr bwMode="auto">
          <a:xfrm>
            <a:off x="2209800" y="4267200"/>
            <a:ext cx="4648200" cy="1371600"/>
          </a:xfrm>
          <a:prstGeom prst="flowChartAlternateProcess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0" b="1">
                <a:solidFill>
                  <a:schemeClr val="bg1"/>
                </a:solidFill>
              </a:rPr>
              <a:t>01:15</a:t>
            </a:r>
          </a:p>
        </p:txBody>
      </p:sp>
      <p:sp>
        <p:nvSpPr>
          <p:cNvPr id="51886" name="AutoShape 686"/>
          <p:cNvSpPr>
            <a:spLocks noChangeArrowheads="1"/>
          </p:cNvSpPr>
          <p:nvPr/>
        </p:nvSpPr>
        <p:spPr bwMode="auto">
          <a:xfrm>
            <a:off x="2209800" y="4267200"/>
            <a:ext cx="4648200" cy="1371600"/>
          </a:xfrm>
          <a:prstGeom prst="flowChartAlternateProcess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0" b="1">
                <a:solidFill>
                  <a:schemeClr val="bg1"/>
                </a:solidFill>
              </a:rPr>
              <a:t>01:14</a:t>
            </a:r>
          </a:p>
        </p:txBody>
      </p:sp>
      <p:sp>
        <p:nvSpPr>
          <p:cNvPr id="51887" name="AutoShape 687"/>
          <p:cNvSpPr>
            <a:spLocks noChangeArrowheads="1"/>
          </p:cNvSpPr>
          <p:nvPr/>
        </p:nvSpPr>
        <p:spPr bwMode="auto">
          <a:xfrm>
            <a:off x="2209800" y="4267200"/>
            <a:ext cx="4648200" cy="1371600"/>
          </a:xfrm>
          <a:prstGeom prst="flowChartAlternateProcess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0" b="1">
                <a:solidFill>
                  <a:schemeClr val="bg1"/>
                </a:solidFill>
              </a:rPr>
              <a:t>01:13</a:t>
            </a:r>
          </a:p>
        </p:txBody>
      </p:sp>
      <p:sp>
        <p:nvSpPr>
          <p:cNvPr id="51888" name="AutoShape 688"/>
          <p:cNvSpPr>
            <a:spLocks noChangeArrowheads="1"/>
          </p:cNvSpPr>
          <p:nvPr/>
        </p:nvSpPr>
        <p:spPr bwMode="auto">
          <a:xfrm>
            <a:off x="2209800" y="4267200"/>
            <a:ext cx="4648200" cy="1371600"/>
          </a:xfrm>
          <a:prstGeom prst="flowChartAlternateProcess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0" b="1">
                <a:solidFill>
                  <a:schemeClr val="bg1"/>
                </a:solidFill>
              </a:rPr>
              <a:t>01:12</a:t>
            </a:r>
          </a:p>
        </p:txBody>
      </p:sp>
      <p:sp>
        <p:nvSpPr>
          <p:cNvPr id="51889" name="AutoShape 689"/>
          <p:cNvSpPr>
            <a:spLocks noChangeArrowheads="1"/>
          </p:cNvSpPr>
          <p:nvPr/>
        </p:nvSpPr>
        <p:spPr bwMode="auto">
          <a:xfrm>
            <a:off x="2209800" y="4267200"/>
            <a:ext cx="4648200" cy="1371600"/>
          </a:xfrm>
          <a:prstGeom prst="flowChartAlternateProcess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0" b="1">
                <a:solidFill>
                  <a:schemeClr val="bg1"/>
                </a:solidFill>
              </a:rPr>
              <a:t>01:11</a:t>
            </a:r>
          </a:p>
        </p:txBody>
      </p:sp>
      <p:sp>
        <p:nvSpPr>
          <p:cNvPr id="51890" name="AutoShape 690"/>
          <p:cNvSpPr>
            <a:spLocks noChangeArrowheads="1"/>
          </p:cNvSpPr>
          <p:nvPr/>
        </p:nvSpPr>
        <p:spPr bwMode="auto">
          <a:xfrm>
            <a:off x="2209800" y="4267200"/>
            <a:ext cx="4648200" cy="1371600"/>
          </a:xfrm>
          <a:prstGeom prst="flowChartAlternateProcess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0" b="1">
                <a:solidFill>
                  <a:schemeClr val="bg1"/>
                </a:solidFill>
              </a:rPr>
              <a:t>01:10</a:t>
            </a:r>
          </a:p>
        </p:txBody>
      </p:sp>
      <p:sp>
        <p:nvSpPr>
          <p:cNvPr id="51891" name="AutoShape 691"/>
          <p:cNvSpPr>
            <a:spLocks noChangeArrowheads="1"/>
          </p:cNvSpPr>
          <p:nvPr/>
        </p:nvSpPr>
        <p:spPr bwMode="auto">
          <a:xfrm>
            <a:off x="2209800" y="4267200"/>
            <a:ext cx="4648200" cy="1371600"/>
          </a:xfrm>
          <a:prstGeom prst="flowChartAlternateProcess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0" b="1">
                <a:solidFill>
                  <a:schemeClr val="bg1"/>
                </a:solidFill>
              </a:rPr>
              <a:t>01:09</a:t>
            </a:r>
          </a:p>
        </p:txBody>
      </p:sp>
      <p:sp>
        <p:nvSpPr>
          <p:cNvPr id="51892" name="AutoShape 692"/>
          <p:cNvSpPr>
            <a:spLocks noChangeArrowheads="1"/>
          </p:cNvSpPr>
          <p:nvPr/>
        </p:nvSpPr>
        <p:spPr bwMode="auto">
          <a:xfrm>
            <a:off x="2209800" y="4267200"/>
            <a:ext cx="4648200" cy="1371600"/>
          </a:xfrm>
          <a:prstGeom prst="flowChartAlternateProcess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0" b="1">
                <a:solidFill>
                  <a:schemeClr val="bg1"/>
                </a:solidFill>
              </a:rPr>
              <a:t>01:08</a:t>
            </a:r>
          </a:p>
        </p:txBody>
      </p:sp>
      <p:sp>
        <p:nvSpPr>
          <p:cNvPr id="51893" name="AutoShape 693"/>
          <p:cNvSpPr>
            <a:spLocks noChangeArrowheads="1"/>
          </p:cNvSpPr>
          <p:nvPr/>
        </p:nvSpPr>
        <p:spPr bwMode="auto">
          <a:xfrm>
            <a:off x="2209800" y="4267200"/>
            <a:ext cx="4648200" cy="1371600"/>
          </a:xfrm>
          <a:prstGeom prst="flowChartAlternateProcess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0" b="1">
                <a:solidFill>
                  <a:schemeClr val="bg1"/>
                </a:solidFill>
              </a:rPr>
              <a:t>01:07</a:t>
            </a:r>
          </a:p>
        </p:txBody>
      </p:sp>
      <p:sp>
        <p:nvSpPr>
          <p:cNvPr id="51894" name="AutoShape 694"/>
          <p:cNvSpPr>
            <a:spLocks noChangeArrowheads="1"/>
          </p:cNvSpPr>
          <p:nvPr/>
        </p:nvSpPr>
        <p:spPr bwMode="auto">
          <a:xfrm>
            <a:off x="2209800" y="4267200"/>
            <a:ext cx="4648200" cy="1371600"/>
          </a:xfrm>
          <a:prstGeom prst="flowChartAlternateProcess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0" b="1">
                <a:solidFill>
                  <a:schemeClr val="bg1"/>
                </a:solidFill>
              </a:rPr>
              <a:t>01:06</a:t>
            </a:r>
          </a:p>
        </p:txBody>
      </p:sp>
      <p:sp>
        <p:nvSpPr>
          <p:cNvPr id="51895" name="AutoShape 695"/>
          <p:cNvSpPr>
            <a:spLocks noChangeArrowheads="1"/>
          </p:cNvSpPr>
          <p:nvPr/>
        </p:nvSpPr>
        <p:spPr bwMode="auto">
          <a:xfrm>
            <a:off x="2209800" y="4267200"/>
            <a:ext cx="4648200" cy="1371600"/>
          </a:xfrm>
          <a:prstGeom prst="flowChartAlternateProcess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0" b="1">
                <a:solidFill>
                  <a:schemeClr val="bg1"/>
                </a:solidFill>
              </a:rPr>
              <a:t>01:05</a:t>
            </a:r>
          </a:p>
        </p:txBody>
      </p:sp>
      <p:sp>
        <p:nvSpPr>
          <p:cNvPr id="51896" name="AutoShape 696"/>
          <p:cNvSpPr>
            <a:spLocks noChangeArrowheads="1"/>
          </p:cNvSpPr>
          <p:nvPr/>
        </p:nvSpPr>
        <p:spPr bwMode="auto">
          <a:xfrm>
            <a:off x="2209800" y="4267200"/>
            <a:ext cx="4648200" cy="1371600"/>
          </a:xfrm>
          <a:prstGeom prst="flowChartAlternateProcess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0" b="1">
                <a:solidFill>
                  <a:schemeClr val="bg1"/>
                </a:solidFill>
              </a:rPr>
              <a:t>01:04</a:t>
            </a:r>
          </a:p>
        </p:txBody>
      </p:sp>
      <p:sp>
        <p:nvSpPr>
          <p:cNvPr id="51897" name="AutoShape 697"/>
          <p:cNvSpPr>
            <a:spLocks noChangeArrowheads="1"/>
          </p:cNvSpPr>
          <p:nvPr/>
        </p:nvSpPr>
        <p:spPr bwMode="auto">
          <a:xfrm>
            <a:off x="2209800" y="4267200"/>
            <a:ext cx="4648200" cy="1371600"/>
          </a:xfrm>
          <a:prstGeom prst="flowChartAlternateProcess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0" b="1">
                <a:solidFill>
                  <a:schemeClr val="bg1"/>
                </a:solidFill>
              </a:rPr>
              <a:t>01:03</a:t>
            </a:r>
          </a:p>
        </p:txBody>
      </p:sp>
      <p:sp>
        <p:nvSpPr>
          <p:cNvPr id="51898" name="AutoShape 698"/>
          <p:cNvSpPr>
            <a:spLocks noChangeArrowheads="1"/>
          </p:cNvSpPr>
          <p:nvPr/>
        </p:nvSpPr>
        <p:spPr bwMode="auto">
          <a:xfrm>
            <a:off x="2209800" y="4267200"/>
            <a:ext cx="4648200" cy="1371600"/>
          </a:xfrm>
          <a:prstGeom prst="flowChartAlternateProcess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0" b="1">
                <a:solidFill>
                  <a:schemeClr val="bg1"/>
                </a:solidFill>
              </a:rPr>
              <a:t>01:02</a:t>
            </a:r>
          </a:p>
        </p:txBody>
      </p:sp>
      <p:sp>
        <p:nvSpPr>
          <p:cNvPr id="51899" name="AutoShape 699"/>
          <p:cNvSpPr>
            <a:spLocks noChangeArrowheads="1"/>
          </p:cNvSpPr>
          <p:nvPr/>
        </p:nvSpPr>
        <p:spPr bwMode="auto">
          <a:xfrm>
            <a:off x="2209800" y="4267200"/>
            <a:ext cx="4648200" cy="1371600"/>
          </a:xfrm>
          <a:prstGeom prst="flowChartAlternateProcess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0" b="1">
                <a:solidFill>
                  <a:schemeClr val="bg1"/>
                </a:solidFill>
              </a:rPr>
              <a:t>01:01</a:t>
            </a:r>
          </a:p>
        </p:txBody>
      </p:sp>
      <p:sp>
        <p:nvSpPr>
          <p:cNvPr id="51900" name="AutoShape 700"/>
          <p:cNvSpPr>
            <a:spLocks noChangeArrowheads="1"/>
          </p:cNvSpPr>
          <p:nvPr/>
        </p:nvSpPr>
        <p:spPr bwMode="auto">
          <a:xfrm>
            <a:off x="2209800" y="4267200"/>
            <a:ext cx="4648200" cy="1371600"/>
          </a:xfrm>
          <a:prstGeom prst="flowChartAlternateProcess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0" b="1">
                <a:solidFill>
                  <a:schemeClr val="bg1"/>
                </a:solidFill>
              </a:rPr>
              <a:t>01:00</a:t>
            </a:r>
          </a:p>
        </p:txBody>
      </p:sp>
      <p:sp>
        <p:nvSpPr>
          <p:cNvPr id="51901" name="AutoShape 701"/>
          <p:cNvSpPr>
            <a:spLocks noChangeArrowheads="1"/>
          </p:cNvSpPr>
          <p:nvPr/>
        </p:nvSpPr>
        <p:spPr bwMode="auto">
          <a:xfrm>
            <a:off x="2209800" y="4267200"/>
            <a:ext cx="4648200" cy="1371600"/>
          </a:xfrm>
          <a:prstGeom prst="flowChartAlternateProcess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0" b="1">
                <a:solidFill>
                  <a:schemeClr val="bg1"/>
                </a:solidFill>
              </a:rPr>
              <a:t>00:59</a:t>
            </a:r>
          </a:p>
        </p:txBody>
      </p:sp>
      <p:sp>
        <p:nvSpPr>
          <p:cNvPr id="51902" name="AutoShape 702"/>
          <p:cNvSpPr>
            <a:spLocks noChangeArrowheads="1"/>
          </p:cNvSpPr>
          <p:nvPr/>
        </p:nvSpPr>
        <p:spPr bwMode="auto">
          <a:xfrm>
            <a:off x="2209800" y="4267200"/>
            <a:ext cx="4648200" cy="1371600"/>
          </a:xfrm>
          <a:prstGeom prst="flowChartAlternateProcess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0" b="1">
                <a:solidFill>
                  <a:schemeClr val="bg1"/>
                </a:solidFill>
              </a:rPr>
              <a:t>00:58</a:t>
            </a:r>
          </a:p>
        </p:txBody>
      </p:sp>
      <p:sp>
        <p:nvSpPr>
          <p:cNvPr id="51903" name="AutoShape 703"/>
          <p:cNvSpPr>
            <a:spLocks noChangeArrowheads="1"/>
          </p:cNvSpPr>
          <p:nvPr/>
        </p:nvSpPr>
        <p:spPr bwMode="auto">
          <a:xfrm>
            <a:off x="2209800" y="4267200"/>
            <a:ext cx="4648200" cy="1371600"/>
          </a:xfrm>
          <a:prstGeom prst="flowChartAlternateProcess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0" b="1">
                <a:solidFill>
                  <a:schemeClr val="bg1"/>
                </a:solidFill>
              </a:rPr>
              <a:t>00:57</a:t>
            </a:r>
          </a:p>
        </p:txBody>
      </p:sp>
      <p:sp>
        <p:nvSpPr>
          <p:cNvPr id="51904" name="AutoShape 704"/>
          <p:cNvSpPr>
            <a:spLocks noChangeArrowheads="1"/>
          </p:cNvSpPr>
          <p:nvPr/>
        </p:nvSpPr>
        <p:spPr bwMode="auto">
          <a:xfrm>
            <a:off x="2209800" y="4267200"/>
            <a:ext cx="4648200" cy="1371600"/>
          </a:xfrm>
          <a:prstGeom prst="flowChartAlternateProcess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0" b="1">
                <a:solidFill>
                  <a:schemeClr val="bg1"/>
                </a:solidFill>
              </a:rPr>
              <a:t>00:56</a:t>
            </a:r>
          </a:p>
        </p:txBody>
      </p:sp>
      <p:sp>
        <p:nvSpPr>
          <p:cNvPr id="51905" name="AutoShape 705"/>
          <p:cNvSpPr>
            <a:spLocks noChangeArrowheads="1"/>
          </p:cNvSpPr>
          <p:nvPr/>
        </p:nvSpPr>
        <p:spPr bwMode="auto">
          <a:xfrm>
            <a:off x="2209800" y="4267200"/>
            <a:ext cx="4648200" cy="1371600"/>
          </a:xfrm>
          <a:prstGeom prst="flowChartAlternateProcess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0" b="1">
                <a:solidFill>
                  <a:schemeClr val="bg1"/>
                </a:solidFill>
              </a:rPr>
              <a:t>00:55</a:t>
            </a:r>
          </a:p>
        </p:txBody>
      </p:sp>
      <p:sp>
        <p:nvSpPr>
          <p:cNvPr id="51906" name="AutoShape 706"/>
          <p:cNvSpPr>
            <a:spLocks noChangeArrowheads="1"/>
          </p:cNvSpPr>
          <p:nvPr/>
        </p:nvSpPr>
        <p:spPr bwMode="auto">
          <a:xfrm>
            <a:off x="2209800" y="4267200"/>
            <a:ext cx="4648200" cy="1371600"/>
          </a:xfrm>
          <a:prstGeom prst="flowChartAlternateProcess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0" b="1">
                <a:solidFill>
                  <a:schemeClr val="bg1"/>
                </a:solidFill>
              </a:rPr>
              <a:t>00:54</a:t>
            </a:r>
          </a:p>
        </p:txBody>
      </p:sp>
      <p:sp>
        <p:nvSpPr>
          <p:cNvPr id="51907" name="AutoShape 707"/>
          <p:cNvSpPr>
            <a:spLocks noChangeArrowheads="1"/>
          </p:cNvSpPr>
          <p:nvPr/>
        </p:nvSpPr>
        <p:spPr bwMode="auto">
          <a:xfrm>
            <a:off x="2209800" y="4267200"/>
            <a:ext cx="4648200" cy="1371600"/>
          </a:xfrm>
          <a:prstGeom prst="flowChartAlternateProcess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0" b="1">
                <a:solidFill>
                  <a:schemeClr val="bg1"/>
                </a:solidFill>
              </a:rPr>
              <a:t>00:53</a:t>
            </a:r>
          </a:p>
        </p:txBody>
      </p:sp>
      <p:sp>
        <p:nvSpPr>
          <p:cNvPr id="51908" name="AutoShape 708"/>
          <p:cNvSpPr>
            <a:spLocks noChangeArrowheads="1"/>
          </p:cNvSpPr>
          <p:nvPr/>
        </p:nvSpPr>
        <p:spPr bwMode="auto">
          <a:xfrm>
            <a:off x="2209800" y="4267200"/>
            <a:ext cx="4648200" cy="1371600"/>
          </a:xfrm>
          <a:prstGeom prst="flowChartAlternateProcess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0" b="1">
                <a:solidFill>
                  <a:schemeClr val="bg1"/>
                </a:solidFill>
              </a:rPr>
              <a:t>00:52</a:t>
            </a:r>
          </a:p>
        </p:txBody>
      </p:sp>
      <p:sp>
        <p:nvSpPr>
          <p:cNvPr id="51909" name="AutoShape 709"/>
          <p:cNvSpPr>
            <a:spLocks noChangeArrowheads="1"/>
          </p:cNvSpPr>
          <p:nvPr/>
        </p:nvSpPr>
        <p:spPr bwMode="auto">
          <a:xfrm>
            <a:off x="2209800" y="4267200"/>
            <a:ext cx="4648200" cy="1371600"/>
          </a:xfrm>
          <a:prstGeom prst="flowChartAlternateProcess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0" b="1">
                <a:solidFill>
                  <a:schemeClr val="bg1"/>
                </a:solidFill>
              </a:rPr>
              <a:t>00:51</a:t>
            </a:r>
          </a:p>
        </p:txBody>
      </p:sp>
      <p:sp>
        <p:nvSpPr>
          <p:cNvPr id="51910" name="AutoShape 710"/>
          <p:cNvSpPr>
            <a:spLocks noChangeArrowheads="1"/>
          </p:cNvSpPr>
          <p:nvPr/>
        </p:nvSpPr>
        <p:spPr bwMode="auto">
          <a:xfrm>
            <a:off x="2209800" y="4267200"/>
            <a:ext cx="4648200" cy="1371600"/>
          </a:xfrm>
          <a:prstGeom prst="flowChartAlternateProcess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0" b="1">
                <a:solidFill>
                  <a:schemeClr val="bg1"/>
                </a:solidFill>
              </a:rPr>
              <a:t>00:50</a:t>
            </a:r>
          </a:p>
        </p:txBody>
      </p:sp>
      <p:sp>
        <p:nvSpPr>
          <p:cNvPr id="51911" name="AutoShape 711"/>
          <p:cNvSpPr>
            <a:spLocks noChangeArrowheads="1"/>
          </p:cNvSpPr>
          <p:nvPr/>
        </p:nvSpPr>
        <p:spPr bwMode="auto">
          <a:xfrm>
            <a:off x="2209800" y="4267200"/>
            <a:ext cx="4648200" cy="1371600"/>
          </a:xfrm>
          <a:prstGeom prst="flowChartAlternateProcess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0" b="1">
                <a:solidFill>
                  <a:schemeClr val="bg1"/>
                </a:solidFill>
              </a:rPr>
              <a:t>00:49</a:t>
            </a:r>
          </a:p>
        </p:txBody>
      </p:sp>
      <p:sp>
        <p:nvSpPr>
          <p:cNvPr id="51912" name="AutoShape 712"/>
          <p:cNvSpPr>
            <a:spLocks noChangeArrowheads="1"/>
          </p:cNvSpPr>
          <p:nvPr/>
        </p:nvSpPr>
        <p:spPr bwMode="auto">
          <a:xfrm>
            <a:off x="2209800" y="4267200"/>
            <a:ext cx="4648200" cy="1371600"/>
          </a:xfrm>
          <a:prstGeom prst="flowChartAlternateProcess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0" b="1">
                <a:solidFill>
                  <a:schemeClr val="bg1"/>
                </a:solidFill>
              </a:rPr>
              <a:t>00:48</a:t>
            </a:r>
          </a:p>
        </p:txBody>
      </p:sp>
      <p:sp>
        <p:nvSpPr>
          <p:cNvPr id="51913" name="AutoShape 713"/>
          <p:cNvSpPr>
            <a:spLocks noChangeArrowheads="1"/>
          </p:cNvSpPr>
          <p:nvPr/>
        </p:nvSpPr>
        <p:spPr bwMode="auto">
          <a:xfrm>
            <a:off x="2209800" y="4267200"/>
            <a:ext cx="4648200" cy="1371600"/>
          </a:xfrm>
          <a:prstGeom prst="flowChartAlternateProcess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0" b="1">
                <a:solidFill>
                  <a:schemeClr val="bg1"/>
                </a:solidFill>
              </a:rPr>
              <a:t>00:47</a:t>
            </a:r>
          </a:p>
        </p:txBody>
      </p:sp>
      <p:sp>
        <p:nvSpPr>
          <p:cNvPr id="51914" name="AutoShape 714"/>
          <p:cNvSpPr>
            <a:spLocks noChangeArrowheads="1"/>
          </p:cNvSpPr>
          <p:nvPr/>
        </p:nvSpPr>
        <p:spPr bwMode="auto">
          <a:xfrm>
            <a:off x="2209800" y="4267200"/>
            <a:ext cx="4648200" cy="1371600"/>
          </a:xfrm>
          <a:prstGeom prst="flowChartAlternateProcess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0" b="1">
                <a:solidFill>
                  <a:schemeClr val="bg1"/>
                </a:solidFill>
              </a:rPr>
              <a:t>00:46</a:t>
            </a:r>
          </a:p>
        </p:txBody>
      </p:sp>
      <p:sp>
        <p:nvSpPr>
          <p:cNvPr id="51915" name="AutoShape 715"/>
          <p:cNvSpPr>
            <a:spLocks noChangeArrowheads="1"/>
          </p:cNvSpPr>
          <p:nvPr/>
        </p:nvSpPr>
        <p:spPr bwMode="auto">
          <a:xfrm>
            <a:off x="2209800" y="4267200"/>
            <a:ext cx="4648200" cy="1371600"/>
          </a:xfrm>
          <a:prstGeom prst="flowChartAlternateProcess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0" b="1">
                <a:solidFill>
                  <a:schemeClr val="bg1"/>
                </a:solidFill>
              </a:rPr>
              <a:t>00:45</a:t>
            </a:r>
          </a:p>
        </p:txBody>
      </p:sp>
      <p:sp>
        <p:nvSpPr>
          <p:cNvPr id="51916" name="AutoShape 716"/>
          <p:cNvSpPr>
            <a:spLocks noChangeArrowheads="1"/>
          </p:cNvSpPr>
          <p:nvPr/>
        </p:nvSpPr>
        <p:spPr bwMode="auto">
          <a:xfrm>
            <a:off x="2209800" y="4267200"/>
            <a:ext cx="4648200" cy="1371600"/>
          </a:xfrm>
          <a:prstGeom prst="flowChartAlternateProcess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0" b="1">
                <a:solidFill>
                  <a:schemeClr val="bg1"/>
                </a:solidFill>
              </a:rPr>
              <a:t>00:44</a:t>
            </a:r>
          </a:p>
        </p:txBody>
      </p:sp>
      <p:sp>
        <p:nvSpPr>
          <p:cNvPr id="51917" name="AutoShape 717"/>
          <p:cNvSpPr>
            <a:spLocks noChangeArrowheads="1"/>
          </p:cNvSpPr>
          <p:nvPr/>
        </p:nvSpPr>
        <p:spPr bwMode="auto">
          <a:xfrm>
            <a:off x="2209800" y="4267200"/>
            <a:ext cx="4648200" cy="1371600"/>
          </a:xfrm>
          <a:prstGeom prst="flowChartAlternateProcess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0" b="1">
                <a:solidFill>
                  <a:schemeClr val="bg1"/>
                </a:solidFill>
              </a:rPr>
              <a:t>00:43</a:t>
            </a:r>
          </a:p>
        </p:txBody>
      </p:sp>
      <p:sp>
        <p:nvSpPr>
          <p:cNvPr id="51918" name="AutoShape 718"/>
          <p:cNvSpPr>
            <a:spLocks noChangeArrowheads="1"/>
          </p:cNvSpPr>
          <p:nvPr/>
        </p:nvSpPr>
        <p:spPr bwMode="auto">
          <a:xfrm>
            <a:off x="2209800" y="4267200"/>
            <a:ext cx="4648200" cy="1371600"/>
          </a:xfrm>
          <a:prstGeom prst="flowChartAlternateProcess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0" b="1">
                <a:solidFill>
                  <a:schemeClr val="bg1"/>
                </a:solidFill>
              </a:rPr>
              <a:t>00:42</a:t>
            </a:r>
          </a:p>
        </p:txBody>
      </p:sp>
      <p:sp>
        <p:nvSpPr>
          <p:cNvPr id="51919" name="AutoShape 719"/>
          <p:cNvSpPr>
            <a:spLocks noChangeArrowheads="1"/>
          </p:cNvSpPr>
          <p:nvPr/>
        </p:nvSpPr>
        <p:spPr bwMode="auto">
          <a:xfrm>
            <a:off x="2209800" y="4267200"/>
            <a:ext cx="4648200" cy="1371600"/>
          </a:xfrm>
          <a:prstGeom prst="flowChartAlternateProcess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0" b="1">
                <a:solidFill>
                  <a:schemeClr val="bg1"/>
                </a:solidFill>
              </a:rPr>
              <a:t>00:41</a:t>
            </a:r>
          </a:p>
        </p:txBody>
      </p:sp>
      <p:sp>
        <p:nvSpPr>
          <p:cNvPr id="51920" name="AutoShape 720"/>
          <p:cNvSpPr>
            <a:spLocks noChangeArrowheads="1"/>
          </p:cNvSpPr>
          <p:nvPr/>
        </p:nvSpPr>
        <p:spPr bwMode="auto">
          <a:xfrm>
            <a:off x="2209800" y="4267200"/>
            <a:ext cx="4648200" cy="1371600"/>
          </a:xfrm>
          <a:prstGeom prst="flowChartAlternateProcess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0" b="1">
                <a:solidFill>
                  <a:schemeClr val="bg1"/>
                </a:solidFill>
              </a:rPr>
              <a:t>00:40</a:t>
            </a:r>
          </a:p>
        </p:txBody>
      </p:sp>
      <p:sp>
        <p:nvSpPr>
          <p:cNvPr id="51921" name="AutoShape 721"/>
          <p:cNvSpPr>
            <a:spLocks noChangeArrowheads="1"/>
          </p:cNvSpPr>
          <p:nvPr/>
        </p:nvSpPr>
        <p:spPr bwMode="auto">
          <a:xfrm>
            <a:off x="2209800" y="4267200"/>
            <a:ext cx="4648200" cy="1371600"/>
          </a:xfrm>
          <a:prstGeom prst="flowChartAlternateProcess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0" b="1">
                <a:solidFill>
                  <a:schemeClr val="bg1"/>
                </a:solidFill>
              </a:rPr>
              <a:t>00:39</a:t>
            </a:r>
          </a:p>
        </p:txBody>
      </p:sp>
      <p:sp>
        <p:nvSpPr>
          <p:cNvPr id="51922" name="AutoShape 722"/>
          <p:cNvSpPr>
            <a:spLocks noChangeArrowheads="1"/>
          </p:cNvSpPr>
          <p:nvPr/>
        </p:nvSpPr>
        <p:spPr bwMode="auto">
          <a:xfrm>
            <a:off x="2209800" y="4267200"/>
            <a:ext cx="4648200" cy="1371600"/>
          </a:xfrm>
          <a:prstGeom prst="flowChartAlternateProcess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0" b="1">
                <a:solidFill>
                  <a:schemeClr val="bg1"/>
                </a:solidFill>
              </a:rPr>
              <a:t>00:38</a:t>
            </a:r>
          </a:p>
        </p:txBody>
      </p:sp>
      <p:sp>
        <p:nvSpPr>
          <p:cNvPr id="51923" name="AutoShape 723"/>
          <p:cNvSpPr>
            <a:spLocks noChangeArrowheads="1"/>
          </p:cNvSpPr>
          <p:nvPr/>
        </p:nvSpPr>
        <p:spPr bwMode="auto">
          <a:xfrm>
            <a:off x="2209800" y="4267200"/>
            <a:ext cx="4648200" cy="1371600"/>
          </a:xfrm>
          <a:prstGeom prst="flowChartAlternateProcess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0" b="1">
                <a:solidFill>
                  <a:schemeClr val="bg1"/>
                </a:solidFill>
              </a:rPr>
              <a:t>00:37</a:t>
            </a:r>
          </a:p>
        </p:txBody>
      </p:sp>
      <p:sp>
        <p:nvSpPr>
          <p:cNvPr id="51924" name="AutoShape 724"/>
          <p:cNvSpPr>
            <a:spLocks noChangeArrowheads="1"/>
          </p:cNvSpPr>
          <p:nvPr/>
        </p:nvSpPr>
        <p:spPr bwMode="auto">
          <a:xfrm>
            <a:off x="2209800" y="4267200"/>
            <a:ext cx="4648200" cy="1371600"/>
          </a:xfrm>
          <a:prstGeom prst="flowChartAlternateProcess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0" b="1">
                <a:solidFill>
                  <a:schemeClr val="bg1"/>
                </a:solidFill>
              </a:rPr>
              <a:t>00:36</a:t>
            </a:r>
          </a:p>
        </p:txBody>
      </p:sp>
      <p:sp>
        <p:nvSpPr>
          <p:cNvPr id="51925" name="AutoShape 725"/>
          <p:cNvSpPr>
            <a:spLocks noChangeArrowheads="1"/>
          </p:cNvSpPr>
          <p:nvPr/>
        </p:nvSpPr>
        <p:spPr bwMode="auto">
          <a:xfrm>
            <a:off x="2209800" y="4267200"/>
            <a:ext cx="4648200" cy="1371600"/>
          </a:xfrm>
          <a:prstGeom prst="flowChartAlternateProcess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0" b="1">
                <a:solidFill>
                  <a:schemeClr val="bg1"/>
                </a:solidFill>
              </a:rPr>
              <a:t>00:35</a:t>
            </a:r>
          </a:p>
        </p:txBody>
      </p:sp>
      <p:sp>
        <p:nvSpPr>
          <p:cNvPr id="51926" name="AutoShape 726"/>
          <p:cNvSpPr>
            <a:spLocks noChangeArrowheads="1"/>
          </p:cNvSpPr>
          <p:nvPr/>
        </p:nvSpPr>
        <p:spPr bwMode="auto">
          <a:xfrm>
            <a:off x="2209800" y="4267200"/>
            <a:ext cx="4648200" cy="1371600"/>
          </a:xfrm>
          <a:prstGeom prst="flowChartAlternateProcess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0" b="1">
                <a:solidFill>
                  <a:schemeClr val="bg1"/>
                </a:solidFill>
              </a:rPr>
              <a:t>00:34</a:t>
            </a:r>
          </a:p>
        </p:txBody>
      </p:sp>
      <p:sp>
        <p:nvSpPr>
          <p:cNvPr id="51927" name="AutoShape 727"/>
          <p:cNvSpPr>
            <a:spLocks noChangeArrowheads="1"/>
          </p:cNvSpPr>
          <p:nvPr/>
        </p:nvSpPr>
        <p:spPr bwMode="auto">
          <a:xfrm>
            <a:off x="2209800" y="4267200"/>
            <a:ext cx="4648200" cy="1371600"/>
          </a:xfrm>
          <a:prstGeom prst="flowChartAlternateProcess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0" b="1">
                <a:solidFill>
                  <a:schemeClr val="bg1"/>
                </a:solidFill>
              </a:rPr>
              <a:t>00:33</a:t>
            </a:r>
          </a:p>
        </p:txBody>
      </p:sp>
      <p:sp>
        <p:nvSpPr>
          <p:cNvPr id="51928" name="AutoShape 728"/>
          <p:cNvSpPr>
            <a:spLocks noChangeArrowheads="1"/>
          </p:cNvSpPr>
          <p:nvPr/>
        </p:nvSpPr>
        <p:spPr bwMode="auto">
          <a:xfrm>
            <a:off x="2209800" y="4267200"/>
            <a:ext cx="4648200" cy="1371600"/>
          </a:xfrm>
          <a:prstGeom prst="flowChartAlternateProcess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0" b="1">
                <a:solidFill>
                  <a:schemeClr val="bg1"/>
                </a:solidFill>
              </a:rPr>
              <a:t>00:32</a:t>
            </a:r>
          </a:p>
        </p:txBody>
      </p:sp>
      <p:sp>
        <p:nvSpPr>
          <p:cNvPr id="51929" name="AutoShape 729"/>
          <p:cNvSpPr>
            <a:spLocks noChangeArrowheads="1"/>
          </p:cNvSpPr>
          <p:nvPr/>
        </p:nvSpPr>
        <p:spPr bwMode="auto">
          <a:xfrm>
            <a:off x="2209800" y="4267200"/>
            <a:ext cx="4648200" cy="1371600"/>
          </a:xfrm>
          <a:prstGeom prst="flowChartAlternateProcess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0" b="1">
                <a:solidFill>
                  <a:schemeClr val="bg1"/>
                </a:solidFill>
              </a:rPr>
              <a:t>00:31</a:t>
            </a:r>
          </a:p>
        </p:txBody>
      </p:sp>
      <p:sp>
        <p:nvSpPr>
          <p:cNvPr id="51930" name="AutoShape 730"/>
          <p:cNvSpPr>
            <a:spLocks noChangeArrowheads="1"/>
          </p:cNvSpPr>
          <p:nvPr/>
        </p:nvSpPr>
        <p:spPr bwMode="auto">
          <a:xfrm>
            <a:off x="2209800" y="4267200"/>
            <a:ext cx="4648200" cy="1371600"/>
          </a:xfrm>
          <a:prstGeom prst="flowChartAlternateProcess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0" b="1">
                <a:solidFill>
                  <a:schemeClr val="bg1"/>
                </a:solidFill>
              </a:rPr>
              <a:t>00:30</a:t>
            </a:r>
          </a:p>
        </p:txBody>
      </p:sp>
      <p:sp>
        <p:nvSpPr>
          <p:cNvPr id="51931" name="AutoShape 731"/>
          <p:cNvSpPr>
            <a:spLocks noChangeArrowheads="1"/>
          </p:cNvSpPr>
          <p:nvPr/>
        </p:nvSpPr>
        <p:spPr bwMode="auto">
          <a:xfrm>
            <a:off x="2209800" y="4267200"/>
            <a:ext cx="4648200" cy="1371600"/>
          </a:xfrm>
          <a:prstGeom prst="flowChartAlternateProcess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0" b="1">
                <a:solidFill>
                  <a:schemeClr val="bg1"/>
                </a:solidFill>
              </a:rPr>
              <a:t>00:29</a:t>
            </a:r>
          </a:p>
        </p:txBody>
      </p:sp>
      <p:sp>
        <p:nvSpPr>
          <p:cNvPr id="51932" name="AutoShape 732"/>
          <p:cNvSpPr>
            <a:spLocks noChangeArrowheads="1"/>
          </p:cNvSpPr>
          <p:nvPr/>
        </p:nvSpPr>
        <p:spPr bwMode="auto">
          <a:xfrm>
            <a:off x="2209800" y="4267200"/>
            <a:ext cx="4648200" cy="1371600"/>
          </a:xfrm>
          <a:prstGeom prst="flowChartAlternateProcess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0" b="1">
                <a:solidFill>
                  <a:schemeClr val="bg1"/>
                </a:solidFill>
              </a:rPr>
              <a:t>00:28</a:t>
            </a:r>
          </a:p>
        </p:txBody>
      </p:sp>
      <p:sp>
        <p:nvSpPr>
          <p:cNvPr id="51933" name="AutoShape 733"/>
          <p:cNvSpPr>
            <a:spLocks noChangeArrowheads="1"/>
          </p:cNvSpPr>
          <p:nvPr/>
        </p:nvSpPr>
        <p:spPr bwMode="auto">
          <a:xfrm>
            <a:off x="2209800" y="4267200"/>
            <a:ext cx="4648200" cy="1371600"/>
          </a:xfrm>
          <a:prstGeom prst="flowChartAlternateProcess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0" b="1">
                <a:solidFill>
                  <a:schemeClr val="bg1"/>
                </a:solidFill>
              </a:rPr>
              <a:t>00:27</a:t>
            </a:r>
          </a:p>
        </p:txBody>
      </p:sp>
      <p:sp>
        <p:nvSpPr>
          <p:cNvPr id="51934" name="AutoShape 734"/>
          <p:cNvSpPr>
            <a:spLocks noChangeArrowheads="1"/>
          </p:cNvSpPr>
          <p:nvPr/>
        </p:nvSpPr>
        <p:spPr bwMode="auto">
          <a:xfrm>
            <a:off x="2209800" y="4267200"/>
            <a:ext cx="4648200" cy="1371600"/>
          </a:xfrm>
          <a:prstGeom prst="flowChartAlternateProcess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0" b="1">
                <a:solidFill>
                  <a:schemeClr val="bg1"/>
                </a:solidFill>
              </a:rPr>
              <a:t>00:26</a:t>
            </a:r>
          </a:p>
        </p:txBody>
      </p:sp>
      <p:sp>
        <p:nvSpPr>
          <p:cNvPr id="51935" name="AutoShape 735"/>
          <p:cNvSpPr>
            <a:spLocks noChangeArrowheads="1"/>
          </p:cNvSpPr>
          <p:nvPr/>
        </p:nvSpPr>
        <p:spPr bwMode="auto">
          <a:xfrm>
            <a:off x="2209800" y="4267200"/>
            <a:ext cx="4648200" cy="1371600"/>
          </a:xfrm>
          <a:prstGeom prst="flowChartAlternateProcess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0" b="1">
                <a:solidFill>
                  <a:schemeClr val="bg1"/>
                </a:solidFill>
              </a:rPr>
              <a:t>00:25</a:t>
            </a:r>
          </a:p>
        </p:txBody>
      </p:sp>
      <p:sp>
        <p:nvSpPr>
          <p:cNvPr id="51936" name="AutoShape 736"/>
          <p:cNvSpPr>
            <a:spLocks noChangeArrowheads="1"/>
          </p:cNvSpPr>
          <p:nvPr/>
        </p:nvSpPr>
        <p:spPr bwMode="auto">
          <a:xfrm>
            <a:off x="2209800" y="4267200"/>
            <a:ext cx="4648200" cy="1371600"/>
          </a:xfrm>
          <a:prstGeom prst="flowChartAlternateProcess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0" b="1">
                <a:solidFill>
                  <a:schemeClr val="bg1"/>
                </a:solidFill>
              </a:rPr>
              <a:t>00:24</a:t>
            </a:r>
          </a:p>
        </p:txBody>
      </p:sp>
      <p:sp>
        <p:nvSpPr>
          <p:cNvPr id="51937" name="AutoShape 737"/>
          <p:cNvSpPr>
            <a:spLocks noChangeArrowheads="1"/>
          </p:cNvSpPr>
          <p:nvPr/>
        </p:nvSpPr>
        <p:spPr bwMode="auto">
          <a:xfrm>
            <a:off x="2209800" y="4267200"/>
            <a:ext cx="4648200" cy="1371600"/>
          </a:xfrm>
          <a:prstGeom prst="flowChartAlternateProcess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0" b="1">
                <a:solidFill>
                  <a:schemeClr val="bg1"/>
                </a:solidFill>
              </a:rPr>
              <a:t>00:23</a:t>
            </a:r>
          </a:p>
        </p:txBody>
      </p:sp>
      <p:sp>
        <p:nvSpPr>
          <p:cNvPr id="51938" name="AutoShape 738"/>
          <p:cNvSpPr>
            <a:spLocks noChangeArrowheads="1"/>
          </p:cNvSpPr>
          <p:nvPr/>
        </p:nvSpPr>
        <p:spPr bwMode="auto">
          <a:xfrm>
            <a:off x="2209800" y="4267200"/>
            <a:ext cx="4648200" cy="1371600"/>
          </a:xfrm>
          <a:prstGeom prst="flowChartAlternateProcess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0" b="1">
                <a:solidFill>
                  <a:schemeClr val="bg1"/>
                </a:solidFill>
              </a:rPr>
              <a:t>00:22</a:t>
            </a:r>
          </a:p>
        </p:txBody>
      </p:sp>
      <p:sp>
        <p:nvSpPr>
          <p:cNvPr id="51939" name="AutoShape 739"/>
          <p:cNvSpPr>
            <a:spLocks noChangeArrowheads="1"/>
          </p:cNvSpPr>
          <p:nvPr/>
        </p:nvSpPr>
        <p:spPr bwMode="auto">
          <a:xfrm>
            <a:off x="2209800" y="4267200"/>
            <a:ext cx="4648200" cy="1371600"/>
          </a:xfrm>
          <a:prstGeom prst="flowChartAlternateProcess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0" b="1">
                <a:solidFill>
                  <a:schemeClr val="bg1"/>
                </a:solidFill>
              </a:rPr>
              <a:t>00:21</a:t>
            </a:r>
          </a:p>
        </p:txBody>
      </p:sp>
      <p:sp>
        <p:nvSpPr>
          <p:cNvPr id="51940" name="AutoShape 740"/>
          <p:cNvSpPr>
            <a:spLocks noChangeArrowheads="1"/>
          </p:cNvSpPr>
          <p:nvPr/>
        </p:nvSpPr>
        <p:spPr bwMode="auto">
          <a:xfrm>
            <a:off x="2209800" y="4267200"/>
            <a:ext cx="4648200" cy="1371600"/>
          </a:xfrm>
          <a:prstGeom prst="flowChartAlternateProcess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0" b="1">
                <a:solidFill>
                  <a:schemeClr val="bg1"/>
                </a:solidFill>
              </a:rPr>
              <a:t>00:20</a:t>
            </a:r>
          </a:p>
        </p:txBody>
      </p:sp>
      <p:sp>
        <p:nvSpPr>
          <p:cNvPr id="51941" name="AutoShape 741"/>
          <p:cNvSpPr>
            <a:spLocks noChangeArrowheads="1"/>
          </p:cNvSpPr>
          <p:nvPr/>
        </p:nvSpPr>
        <p:spPr bwMode="auto">
          <a:xfrm>
            <a:off x="2209800" y="4267200"/>
            <a:ext cx="4648200" cy="1371600"/>
          </a:xfrm>
          <a:prstGeom prst="flowChartAlternateProcess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0" b="1">
                <a:solidFill>
                  <a:schemeClr val="bg1"/>
                </a:solidFill>
              </a:rPr>
              <a:t>00:19</a:t>
            </a:r>
          </a:p>
        </p:txBody>
      </p:sp>
      <p:sp>
        <p:nvSpPr>
          <p:cNvPr id="51942" name="AutoShape 742"/>
          <p:cNvSpPr>
            <a:spLocks noChangeArrowheads="1"/>
          </p:cNvSpPr>
          <p:nvPr/>
        </p:nvSpPr>
        <p:spPr bwMode="auto">
          <a:xfrm>
            <a:off x="2209800" y="4267200"/>
            <a:ext cx="4648200" cy="1371600"/>
          </a:xfrm>
          <a:prstGeom prst="flowChartAlternateProcess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0" b="1">
                <a:solidFill>
                  <a:schemeClr val="bg1"/>
                </a:solidFill>
              </a:rPr>
              <a:t>00:18</a:t>
            </a:r>
          </a:p>
        </p:txBody>
      </p:sp>
      <p:sp>
        <p:nvSpPr>
          <p:cNvPr id="51943" name="AutoShape 743"/>
          <p:cNvSpPr>
            <a:spLocks noChangeArrowheads="1"/>
          </p:cNvSpPr>
          <p:nvPr/>
        </p:nvSpPr>
        <p:spPr bwMode="auto">
          <a:xfrm>
            <a:off x="2209800" y="4267200"/>
            <a:ext cx="4648200" cy="1371600"/>
          </a:xfrm>
          <a:prstGeom prst="flowChartAlternateProcess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0" b="1">
                <a:solidFill>
                  <a:schemeClr val="bg1"/>
                </a:solidFill>
              </a:rPr>
              <a:t>00:17</a:t>
            </a:r>
          </a:p>
        </p:txBody>
      </p:sp>
      <p:sp>
        <p:nvSpPr>
          <p:cNvPr id="51944" name="AutoShape 744"/>
          <p:cNvSpPr>
            <a:spLocks noChangeArrowheads="1"/>
          </p:cNvSpPr>
          <p:nvPr/>
        </p:nvSpPr>
        <p:spPr bwMode="auto">
          <a:xfrm>
            <a:off x="2209800" y="4267200"/>
            <a:ext cx="4648200" cy="1371600"/>
          </a:xfrm>
          <a:prstGeom prst="flowChartAlternateProcess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0" b="1">
                <a:solidFill>
                  <a:schemeClr val="bg1"/>
                </a:solidFill>
              </a:rPr>
              <a:t>00:16</a:t>
            </a:r>
          </a:p>
        </p:txBody>
      </p:sp>
      <p:sp>
        <p:nvSpPr>
          <p:cNvPr id="51945" name="AutoShape 745"/>
          <p:cNvSpPr>
            <a:spLocks noChangeArrowheads="1"/>
          </p:cNvSpPr>
          <p:nvPr/>
        </p:nvSpPr>
        <p:spPr bwMode="auto">
          <a:xfrm>
            <a:off x="2209800" y="4267200"/>
            <a:ext cx="4648200" cy="1371600"/>
          </a:xfrm>
          <a:prstGeom prst="flowChartAlternateProcess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0" b="1">
                <a:solidFill>
                  <a:schemeClr val="bg1"/>
                </a:solidFill>
              </a:rPr>
              <a:t>00:15</a:t>
            </a:r>
          </a:p>
        </p:txBody>
      </p:sp>
      <p:sp>
        <p:nvSpPr>
          <p:cNvPr id="51946" name="AutoShape 746"/>
          <p:cNvSpPr>
            <a:spLocks noChangeArrowheads="1"/>
          </p:cNvSpPr>
          <p:nvPr/>
        </p:nvSpPr>
        <p:spPr bwMode="auto">
          <a:xfrm>
            <a:off x="2209800" y="4267200"/>
            <a:ext cx="4648200" cy="1371600"/>
          </a:xfrm>
          <a:prstGeom prst="flowChartAlternateProcess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0" b="1">
                <a:solidFill>
                  <a:schemeClr val="bg1"/>
                </a:solidFill>
              </a:rPr>
              <a:t>00:14</a:t>
            </a:r>
          </a:p>
        </p:txBody>
      </p:sp>
      <p:sp>
        <p:nvSpPr>
          <p:cNvPr id="51947" name="AutoShape 747"/>
          <p:cNvSpPr>
            <a:spLocks noChangeArrowheads="1"/>
          </p:cNvSpPr>
          <p:nvPr/>
        </p:nvSpPr>
        <p:spPr bwMode="auto">
          <a:xfrm>
            <a:off x="2209800" y="4267200"/>
            <a:ext cx="4648200" cy="1371600"/>
          </a:xfrm>
          <a:prstGeom prst="flowChartAlternateProcess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0" b="1">
                <a:solidFill>
                  <a:schemeClr val="bg1"/>
                </a:solidFill>
              </a:rPr>
              <a:t>00:13</a:t>
            </a:r>
          </a:p>
        </p:txBody>
      </p:sp>
      <p:sp>
        <p:nvSpPr>
          <p:cNvPr id="51948" name="AutoShape 748"/>
          <p:cNvSpPr>
            <a:spLocks noChangeArrowheads="1"/>
          </p:cNvSpPr>
          <p:nvPr/>
        </p:nvSpPr>
        <p:spPr bwMode="auto">
          <a:xfrm>
            <a:off x="2209800" y="4267200"/>
            <a:ext cx="4648200" cy="1371600"/>
          </a:xfrm>
          <a:prstGeom prst="flowChartAlternateProcess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0" b="1">
                <a:solidFill>
                  <a:schemeClr val="bg1"/>
                </a:solidFill>
              </a:rPr>
              <a:t>00:12</a:t>
            </a:r>
          </a:p>
        </p:txBody>
      </p:sp>
      <p:sp>
        <p:nvSpPr>
          <p:cNvPr id="51949" name="AutoShape 749"/>
          <p:cNvSpPr>
            <a:spLocks noChangeArrowheads="1"/>
          </p:cNvSpPr>
          <p:nvPr/>
        </p:nvSpPr>
        <p:spPr bwMode="auto">
          <a:xfrm>
            <a:off x="2209800" y="4267200"/>
            <a:ext cx="4648200" cy="1371600"/>
          </a:xfrm>
          <a:prstGeom prst="flowChartAlternateProcess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0" b="1">
                <a:solidFill>
                  <a:schemeClr val="bg1"/>
                </a:solidFill>
              </a:rPr>
              <a:t>00:11</a:t>
            </a:r>
          </a:p>
        </p:txBody>
      </p:sp>
      <p:sp>
        <p:nvSpPr>
          <p:cNvPr id="51950" name="AutoShape 750"/>
          <p:cNvSpPr>
            <a:spLocks noChangeArrowheads="1"/>
          </p:cNvSpPr>
          <p:nvPr/>
        </p:nvSpPr>
        <p:spPr bwMode="auto">
          <a:xfrm>
            <a:off x="2209800" y="4267200"/>
            <a:ext cx="4648200" cy="1371600"/>
          </a:xfrm>
          <a:prstGeom prst="flowChartAlternateProcess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0" b="1">
                <a:solidFill>
                  <a:schemeClr val="bg1"/>
                </a:solidFill>
              </a:rPr>
              <a:t>00:10</a:t>
            </a:r>
          </a:p>
        </p:txBody>
      </p:sp>
      <p:sp>
        <p:nvSpPr>
          <p:cNvPr id="51951" name="AutoShape 751"/>
          <p:cNvSpPr>
            <a:spLocks noChangeArrowheads="1"/>
          </p:cNvSpPr>
          <p:nvPr/>
        </p:nvSpPr>
        <p:spPr bwMode="auto">
          <a:xfrm>
            <a:off x="2209800" y="4267200"/>
            <a:ext cx="4648200" cy="1371600"/>
          </a:xfrm>
          <a:prstGeom prst="flowChartAlternateProcess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0" b="1">
                <a:solidFill>
                  <a:schemeClr val="bg1"/>
                </a:solidFill>
              </a:rPr>
              <a:t>00:09</a:t>
            </a:r>
          </a:p>
        </p:txBody>
      </p:sp>
      <p:sp>
        <p:nvSpPr>
          <p:cNvPr id="51952" name="AutoShape 752"/>
          <p:cNvSpPr>
            <a:spLocks noChangeArrowheads="1"/>
          </p:cNvSpPr>
          <p:nvPr/>
        </p:nvSpPr>
        <p:spPr bwMode="auto">
          <a:xfrm>
            <a:off x="2209800" y="4267200"/>
            <a:ext cx="4648200" cy="1371600"/>
          </a:xfrm>
          <a:prstGeom prst="flowChartAlternateProcess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0" b="1">
                <a:solidFill>
                  <a:schemeClr val="bg1"/>
                </a:solidFill>
              </a:rPr>
              <a:t>00:08</a:t>
            </a:r>
          </a:p>
        </p:txBody>
      </p:sp>
      <p:sp>
        <p:nvSpPr>
          <p:cNvPr id="51953" name="AutoShape 753"/>
          <p:cNvSpPr>
            <a:spLocks noChangeArrowheads="1"/>
          </p:cNvSpPr>
          <p:nvPr/>
        </p:nvSpPr>
        <p:spPr bwMode="auto">
          <a:xfrm>
            <a:off x="2209800" y="4267200"/>
            <a:ext cx="4648200" cy="1371600"/>
          </a:xfrm>
          <a:prstGeom prst="flowChartAlternateProcess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0" b="1">
                <a:solidFill>
                  <a:schemeClr val="bg1"/>
                </a:solidFill>
              </a:rPr>
              <a:t>00:07</a:t>
            </a:r>
          </a:p>
        </p:txBody>
      </p:sp>
      <p:sp>
        <p:nvSpPr>
          <p:cNvPr id="51954" name="AutoShape 754"/>
          <p:cNvSpPr>
            <a:spLocks noChangeArrowheads="1"/>
          </p:cNvSpPr>
          <p:nvPr/>
        </p:nvSpPr>
        <p:spPr bwMode="auto">
          <a:xfrm>
            <a:off x="2209800" y="4267200"/>
            <a:ext cx="4648200" cy="1371600"/>
          </a:xfrm>
          <a:prstGeom prst="flowChartAlternateProcess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0" b="1">
                <a:solidFill>
                  <a:schemeClr val="bg1"/>
                </a:solidFill>
              </a:rPr>
              <a:t>00:06</a:t>
            </a:r>
          </a:p>
        </p:txBody>
      </p:sp>
      <p:sp>
        <p:nvSpPr>
          <p:cNvPr id="51955" name="AutoShape 755"/>
          <p:cNvSpPr>
            <a:spLocks noChangeArrowheads="1"/>
          </p:cNvSpPr>
          <p:nvPr/>
        </p:nvSpPr>
        <p:spPr bwMode="auto">
          <a:xfrm>
            <a:off x="2209800" y="4267200"/>
            <a:ext cx="4648200" cy="1371600"/>
          </a:xfrm>
          <a:prstGeom prst="flowChartAlternateProcess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0" b="1">
                <a:solidFill>
                  <a:schemeClr val="bg1"/>
                </a:solidFill>
              </a:rPr>
              <a:t>00:05</a:t>
            </a:r>
          </a:p>
        </p:txBody>
      </p:sp>
      <p:sp>
        <p:nvSpPr>
          <p:cNvPr id="51956" name="AutoShape 756"/>
          <p:cNvSpPr>
            <a:spLocks noChangeArrowheads="1"/>
          </p:cNvSpPr>
          <p:nvPr/>
        </p:nvSpPr>
        <p:spPr bwMode="auto">
          <a:xfrm>
            <a:off x="2209800" y="4267200"/>
            <a:ext cx="4648200" cy="1371600"/>
          </a:xfrm>
          <a:prstGeom prst="flowChartAlternateProcess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0" b="1">
                <a:solidFill>
                  <a:schemeClr val="bg1"/>
                </a:solidFill>
              </a:rPr>
              <a:t>00:04</a:t>
            </a:r>
          </a:p>
        </p:txBody>
      </p:sp>
      <p:sp>
        <p:nvSpPr>
          <p:cNvPr id="51957" name="AutoShape 757"/>
          <p:cNvSpPr>
            <a:spLocks noChangeArrowheads="1"/>
          </p:cNvSpPr>
          <p:nvPr/>
        </p:nvSpPr>
        <p:spPr bwMode="auto">
          <a:xfrm>
            <a:off x="2209800" y="4267200"/>
            <a:ext cx="4648200" cy="1371600"/>
          </a:xfrm>
          <a:prstGeom prst="flowChartAlternateProcess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0" b="1">
                <a:solidFill>
                  <a:schemeClr val="bg1"/>
                </a:solidFill>
              </a:rPr>
              <a:t>00:03</a:t>
            </a:r>
          </a:p>
        </p:txBody>
      </p:sp>
      <p:sp>
        <p:nvSpPr>
          <p:cNvPr id="51958" name="AutoShape 758"/>
          <p:cNvSpPr>
            <a:spLocks noChangeArrowheads="1"/>
          </p:cNvSpPr>
          <p:nvPr/>
        </p:nvSpPr>
        <p:spPr bwMode="auto">
          <a:xfrm>
            <a:off x="2209800" y="4267200"/>
            <a:ext cx="4648200" cy="1371600"/>
          </a:xfrm>
          <a:prstGeom prst="flowChartAlternateProcess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0" b="1">
                <a:solidFill>
                  <a:schemeClr val="bg1"/>
                </a:solidFill>
              </a:rPr>
              <a:t>00:02</a:t>
            </a:r>
          </a:p>
        </p:txBody>
      </p:sp>
      <p:sp>
        <p:nvSpPr>
          <p:cNvPr id="51959" name="AutoShape 759"/>
          <p:cNvSpPr>
            <a:spLocks noChangeArrowheads="1"/>
          </p:cNvSpPr>
          <p:nvPr/>
        </p:nvSpPr>
        <p:spPr bwMode="auto">
          <a:xfrm>
            <a:off x="2209800" y="4267200"/>
            <a:ext cx="4648200" cy="1371600"/>
          </a:xfrm>
          <a:prstGeom prst="flowChartAlternateProcess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0" b="1">
                <a:solidFill>
                  <a:schemeClr val="bg1"/>
                </a:solidFill>
              </a:rPr>
              <a:t>00:01</a:t>
            </a:r>
          </a:p>
        </p:txBody>
      </p:sp>
      <p:sp>
        <p:nvSpPr>
          <p:cNvPr id="51960" name="AutoShape 760"/>
          <p:cNvSpPr>
            <a:spLocks noChangeArrowheads="1"/>
          </p:cNvSpPr>
          <p:nvPr/>
        </p:nvSpPr>
        <p:spPr bwMode="auto">
          <a:xfrm>
            <a:off x="2209800" y="4267200"/>
            <a:ext cx="4648200" cy="1371600"/>
          </a:xfrm>
          <a:prstGeom prst="flowChartAlternateProcess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0" b="1">
                <a:solidFill>
                  <a:srgbClr val="FC3F04"/>
                </a:solidFill>
              </a:rPr>
              <a:t>00:00</a:t>
            </a:r>
          </a:p>
        </p:txBody>
      </p:sp>
    </p:spTree>
  </p:cSld>
  <p:clrMapOvr>
    <a:masterClrMapping/>
  </p:clrMapOvr>
  <p:transition>
    <p:split orient="vert"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2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2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12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12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51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51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51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51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4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5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5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5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6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6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6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7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 nodeType="afterGroup">
                            <p:stCondLst>
                              <p:cond delay="11000"/>
                            </p:stCondLst>
                            <p:childTnLst>
                              <p:par>
                                <p:cTn id="7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 nodeType="afterGroup">
                            <p:stCondLst>
                              <p:cond delay="12000"/>
                            </p:stCondLst>
                            <p:childTnLst>
                              <p:par>
                                <p:cTn id="7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 nodeType="afterGroup">
                            <p:stCondLst>
                              <p:cond delay="13000"/>
                            </p:stCondLst>
                            <p:childTnLst>
                              <p:par>
                                <p:cTn id="7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 nodeType="afterGroup">
                            <p:stCondLst>
                              <p:cond delay="14000"/>
                            </p:stCondLst>
                            <p:childTnLst>
                              <p:par>
                                <p:cTn id="8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 nodeType="afterGroup">
                            <p:stCondLst>
                              <p:cond delay="15000"/>
                            </p:stCondLst>
                            <p:childTnLst>
                              <p:par>
                                <p:cTn id="8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 nodeType="afterGroup">
                            <p:stCondLst>
                              <p:cond delay="16000"/>
                            </p:stCondLst>
                            <p:childTnLst>
                              <p:par>
                                <p:cTn id="8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 nodeType="afterGroup">
                            <p:stCondLst>
                              <p:cond delay="17000"/>
                            </p:stCondLst>
                            <p:childTnLst>
                              <p:par>
                                <p:cTn id="9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 nodeType="afterGroup">
                            <p:stCondLst>
                              <p:cond delay="18000"/>
                            </p:stCondLst>
                            <p:childTnLst>
                              <p:par>
                                <p:cTn id="9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 nodeType="afterGroup">
                            <p:stCondLst>
                              <p:cond delay="19000"/>
                            </p:stCondLst>
                            <p:childTnLst>
                              <p:par>
                                <p:cTn id="9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 nodeType="afterGroup">
                            <p:stCondLst>
                              <p:cond delay="20000"/>
                            </p:stCondLst>
                            <p:childTnLst>
                              <p:par>
                                <p:cTn id="10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 nodeType="afterGroup">
                            <p:stCondLst>
                              <p:cond delay="21000"/>
                            </p:stCondLst>
                            <p:childTnLst>
                              <p:par>
                                <p:cTn id="10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 nodeType="afterGroup">
                            <p:stCondLst>
                              <p:cond delay="22000"/>
                            </p:stCondLst>
                            <p:childTnLst>
                              <p:par>
                                <p:cTn id="10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 nodeType="afterGroup">
                            <p:stCondLst>
                              <p:cond delay="23000"/>
                            </p:stCondLst>
                            <p:childTnLst>
                              <p:par>
                                <p:cTn id="10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 nodeType="afterGroup">
                            <p:stCondLst>
                              <p:cond delay="24000"/>
                            </p:stCondLst>
                            <p:childTnLst>
                              <p:par>
                                <p:cTn id="11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 nodeType="afterGroup">
                            <p:stCondLst>
                              <p:cond delay="25000"/>
                            </p:stCondLst>
                            <p:childTnLst>
                              <p:par>
                                <p:cTn id="11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 nodeType="afterGroup">
                            <p:stCondLst>
                              <p:cond delay="26000"/>
                            </p:stCondLst>
                            <p:childTnLst>
                              <p:par>
                                <p:cTn id="11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 nodeType="afterGroup">
                            <p:stCondLst>
                              <p:cond delay="27000"/>
                            </p:stCondLst>
                            <p:childTnLst>
                              <p:par>
                                <p:cTn id="12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 nodeType="afterGroup">
                            <p:stCondLst>
                              <p:cond delay="28000"/>
                            </p:stCondLst>
                            <p:childTnLst>
                              <p:par>
                                <p:cTn id="12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6" fill="hold" nodeType="afterGroup">
                            <p:stCondLst>
                              <p:cond delay="29000"/>
                            </p:stCondLst>
                            <p:childTnLst>
                              <p:par>
                                <p:cTn id="12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 nodeType="afterGroup">
                            <p:stCondLst>
                              <p:cond delay="30000"/>
                            </p:stCondLst>
                            <p:childTnLst>
                              <p:par>
                                <p:cTn id="13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 nodeType="afterGroup">
                            <p:stCondLst>
                              <p:cond delay="31000"/>
                            </p:stCondLst>
                            <p:childTnLst>
                              <p:par>
                                <p:cTn id="13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 nodeType="afterGroup">
                            <p:stCondLst>
                              <p:cond delay="32000"/>
                            </p:stCondLst>
                            <p:childTnLst>
                              <p:par>
                                <p:cTn id="13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8" fill="hold" nodeType="afterGroup">
                            <p:stCondLst>
                              <p:cond delay="33000"/>
                            </p:stCondLst>
                            <p:childTnLst>
                              <p:par>
                                <p:cTn id="13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 nodeType="afterGroup">
                            <p:stCondLst>
                              <p:cond delay="34000"/>
                            </p:stCondLst>
                            <p:childTnLst>
                              <p:par>
                                <p:cTn id="14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4" fill="hold" nodeType="afterGroup">
                            <p:stCondLst>
                              <p:cond delay="35000"/>
                            </p:stCondLst>
                            <p:childTnLst>
                              <p:par>
                                <p:cTn id="14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7" fill="hold" nodeType="afterGroup">
                            <p:stCondLst>
                              <p:cond delay="36000"/>
                            </p:stCondLst>
                            <p:childTnLst>
                              <p:par>
                                <p:cTn id="14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0" fill="hold" nodeType="afterGroup">
                            <p:stCondLst>
                              <p:cond delay="37000"/>
                            </p:stCondLst>
                            <p:childTnLst>
                              <p:par>
                                <p:cTn id="15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3" fill="hold" nodeType="afterGroup">
                            <p:stCondLst>
                              <p:cond delay="38000"/>
                            </p:stCondLst>
                            <p:childTnLst>
                              <p:par>
                                <p:cTn id="15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6" fill="hold" nodeType="afterGroup">
                            <p:stCondLst>
                              <p:cond delay="39000"/>
                            </p:stCondLst>
                            <p:childTnLst>
                              <p:par>
                                <p:cTn id="15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9" fill="hold" nodeType="afterGroup">
                            <p:stCondLst>
                              <p:cond delay="40000"/>
                            </p:stCondLst>
                            <p:childTnLst>
                              <p:par>
                                <p:cTn id="16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2" fill="hold" nodeType="afterGroup">
                            <p:stCondLst>
                              <p:cond delay="41000"/>
                            </p:stCondLst>
                            <p:childTnLst>
                              <p:par>
                                <p:cTn id="16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5" fill="hold" nodeType="afterGroup">
                            <p:stCondLst>
                              <p:cond delay="42000"/>
                            </p:stCondLst>
                            <p:childTnLst>
                              <p:par>
                                <p:cTn id="16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8" fill="hold" nodeType="afterGroup">
                            <p:stCondLst>
                              <p:cond delay="43000"/>
                            </p:stCondLst>
                            <p:childTnLst>
                              <p:par>
                                <p:cTn id="16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1" fill="hold" nodeType="afterGroup">
                            <p:stCondLst>
                              <p:cond delay="44000"/>
                            </p:stCondLst>
                            <p:childTnLst>
                              <p:par>
                                <p:cTn id="17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4" fill="hold" nodeType="afterGroup">
                            <p:stCondLst>
                              <p:cond delay="45000"/>
                            </p:stCondLst>
                            <p:childTnLst>
                              <p:par>
                                <p:cTn id="17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7" fill="hold" nodeType="afterGroup">
                            <p:stCondLst>
                              <p:cond delay="46000"/>
                            </p:stCondLst>
                            <p:childTnLst>
                              <p:par>
                                <p:cTn id="17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0" fill="hold" nodeType="afterGroup">
                            <p:stCondLst>
                              <p:cond delay="47000"/>
                            </p:stCondLst>
                            <p:childTnLst>
                              <p:par>
                                <p:cTn id="18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3" fill="hold" nodeType="afterGroup">
                            <p:stCondLst>
                              <p:cond delay="48000"/>
                            </p:stCondLst>
                            <p:childTnLst>
                              <p:par>
                                <p:cTn id="18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6" fill="hold" nodeType="afterGroup">
                            <p:stCondLst>
                              <p:cond delay="49000"/>
                            </p:stCondLst>
                            <p:childTnLst>
                              <p:par>
                                <p:cTn id="18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9" fill="hold" nodeType="afterGroup">
                            <p:stCondLst>
                              <p:cond delay="50000"/>
                            </p:stCondLst>
                            <p:childTnLst>
                              <p:par>
                                <p:cTn id="19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2" fill="hold" nodeType="afterGroup">
                            <p:stCondLst>
                              <p:cond delay="51000"/>
                            </p:stCondLst>
                            <p:childTnLst>
                              <p:par>
                                <p:cTn id="19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5" fill="hold" nodeType="afterGroup">
                            <p:stCondLst>
                              <p:cond delay="52000"/>
                            </p:stCondLst>
                            <p:childTnLst>
                              <p:par>
                                <p:cTn id="19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8" fill="hold" nodeType="afterGroup">
                            <p:stCondLst>
                              <p:cond delay="53000"/>
                            </p:stCondLst>
                            <p:childTnLst>
                              <p:par>
                                <p:cTn id="19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1" fill="hold" nodeType="afterGroup">
                            <p:stCondLst>
                              <p:cond delay="54000"/>
                            </p:stCondLst>
                            <p:childTnLst>
                              <p:par>
                                <p:cTn id="20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4" fill="hold" nodeType="afterGroup">
                            <p:stCondLst>
                              <p:cond delay="55000"/>
                            </p:stCondLst>
                            <p:childTnLst>
                              <p:par>
                                <p:cTn id="20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7" fill="hold" nodeType="afterGroup">
                            <p:stCondLst>
                              <p:cond delay="56000"/>
                            </p:stCondLst>
                            <p:childTnLst>
                              <p:par>
                                <p:cTn id="20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0" fill="hold" nodeType="afterGroup">
                            <p:stCondLst>
                              <p:cond delay="57000"/>
                            </p:stCondLst>
                            <p:childTnLst>
                              <p:par>
                                <p:cTn id="21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3" fill="hold" nodeType="afterGroup">
                            <p:stCondLst>
                              <p:cond delay="58000"/>
                            </p:stCondLst>
                            <p:childTnLst>
                              <p:par>
                                <p:cTn id="21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6" fill="hold" nodeType="afterGroup">
                            <p:stCondLst>
                              <p:cond delay="59000"/>
                            </p:stCondLst>
                            <p:childTnLst>
                              <p:par>
                                <p:cTn id="21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9" fill="hold" nodeType="afterGroup">
                            <p:stCondLst>
                              <p:cond delay="60000"/>
                            </p:stCondLst>
                            <p:childTnLst>
                              <p:par>
                                <p:cTn id="22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2" fill="hold" nodeType="afterGroup">
                            <p:stCondLst>
                              <p:cond delay="61000"/>
                            </p:stCondLst>
                            <p:childTnLst>
                              <p:par>
                                <p:cTn id="22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5" fill="hold" nodeType="afterGroup">
                            <p:stCondLst>
                              <p:cond delay="62000"/>
                            </p:stCondLst>
                            <p:childTnLst>
                              <p:par>
                                <p:cTn id="22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8" fill="hold" nodeType="afterGroup">
                            <p:stCondLst>
                              <p:cond delay="63000"/>
                            </p:stCondLst>
                            <p:childTnLst>
                              <p:par>
                                <p:cTn id="22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1" fill="hold" nodeType="afterGroup">
                            <p:stCondLst>
                              <p:cond delay="64000"/>
                            </p:stCondLst>
                            <p:childTnLst>
                              <p:par>
                                <p:cTn id="23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4" fill="hold" nodeType="afterGroup">
                            <p:stCondLst>
                              <p:cond delay="65000"/>
                            </p:stCondLst>
                            <p:childTnLst>
                              <p:par>
                                <p:cTn id="23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7" fill="hold" nodeType="afterGroup">
                            <p:stCondLst>
                              <p:cond delay="66000"/>
                            </p:stCondLst>
                            <p:childTnLst>
                              <p:par>
                                <p:cTn id="23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0" fill="hold" nodeType="afterGroup">
                            <p:stCondLst>
                              <p:cond delay="67000"/>
                            </p:stCondLst>
                            <p:childTnLst>
                              <p:par>
                                <p:cTn id="24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3" fill="hold" nodeType="afterGroup">
                            <p:stCondLst>
                              <p:cond delay="68000"/>
                            </p:stCondLst>
                            <p:childTnLst>
                              <p:par>
                                <p:cTn id="24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6" fill="hold" nodeType="afterGroup">
                            <p:stCondLst>
                              <p:cond delay="69000"/>
                            </p:stCondLst>
                            <p:childTnLst>
                              <p:par>
                                <p:cTn id="24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9" fill="hold" nodeType="afterGroup">
                            <p:stCondLst>
                              <p:cond delay="70000"/>
                            </p:stCondLst>
                            <p:childTnLst>
                              <p:par>
                                <p:cTn id="25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2" fill="hold" nodeType="afterGroup">
                            <p:stCondLst>
                              <p:cond delay="71000"/>
                            </p:stCondLst>
                            <p:childTnLst>
                              <p:par>
                                <p:cTn id="25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5" fill="hold" nodeType="afterGroup">
                            <p:stCondLst>
                              <p:cond delay="72000"/>
                            </p:stCondLst>
                            <p:childTnLst>
                              <p:par>
                                <p:cTn id="25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8" fill="hold" nodeType="afterGroup">
                            <p:stCondLst>
                              <p:cond delay="73000"/>
                            </p:stCondLst>
                            <p:childTnLst>
                              <p:par>
                                <p:cTn id="25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1" fill="hold" nodeType="afterGroup">
                            <p:stCondLst>
                              <p:cond delay="74000"/>
                            </p:stCondLst>
                            <p:childTnLst>
                              <p:par>
                                <p:cTn id="26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4" fill="hold" nodeType="afterGroup">
                            <p:stCondLst>
                              <p:cond delay="75000"/>
                            </p:stCondLst>
                            <p:childTnLst>
                              <p:par>
                                <p:cTn id="26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7" fill="hold" nodeType="afterGroup">
                            <p:stCondLst>
                              <p:cond delay="76000"/>
                            </p:stCondLst>
                            <p:childTnLst>
                              <p:par>
                                <p:cTn id="26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0" fill="hold" nodeType="afterGroup">
                            <p:stCondLst>
                              <p:cond delay="77000"/>
                            </p:stCondLst>
                            <p:childTnLst>
                              <p:par>
                                <p:cTn id="27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3" fill="hold" nodeType="afterGroup">
                            <p:stCondLst>
                              <p:cond delay="78000"/>
                            </p:stCondLst>
                            <p:childTnLst>
                              <p:par>
                                <p:cTn id="27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6" fill="hold" nodeType="afterGroup">
                            <p:stCondLst>
                              <p:cond delay="79000"/>
                            </p:stCondLst>
                            <p:childTnLst>
                              <p:par>
                                <p:cTn id="27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9" fill="hold" nodeType="afterGroup">
                            <p:stCondLst>
                              <p:cond delay="80000"/>
                            </p:stCondLst>
                            <p:childTnLst>
                              <p:par>
                                <p:cTn id="28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2" fill="hold" nodeType="afterGroup">
                            <p:stCondLst>
                              <p:cond delay="81000"/>
                            </p:stCondLst>
                            <p:childTnLst>
                              <p:par>
                                <p:cTn id="28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5" fill="hold" nodeType="afterGroup">
                            <p:stCondLst>
                              <p:cond delay="82000"/>
                            </p:stCondLst>
                            <p:childTnLst>
                              <p:par>
                                <p:cTn id="28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8" fill="hold" nodeType="afterGroup">
                            <p:stCondLst>
                              <p:cond delay="83000"/>
                            </p:stCondLst>
                            <p:childTnLst>
                              <p:par>
                                <p:cTn id="28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1" fill="hold" nodeType="afterGroup">
                            <p:stCondLst>
                              <p:cond delay="84000"/>
                            </p:stCondLst>
                            <p:childTnLst>
                              <p:par>
                                <p:cTn id="29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4" fill="hold" nodeType="afterGroup">
                            <p:stCondLst>
                              <p:cond delay="85000"/>
                            </p:stCondLst>
                            <p:childTnLst>
                              <p:par>
                                <p:cTn id="29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7" fill="hold" nodeType="afterGroup">
                            <p:stCondLst>
                              <p:cond delay="86000"/>
                            </p:stCondLst>
                            <p:childTnLst>
                              <p:par>
                                <p:cTn id="29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0" fill="hold" nodeType="afterGroup">
                            <p:stCondLst>
                              <p:cond delay="87000"/>
                            </p:stCondLst>
                            <p:childTnLst>
                              <p:par>
                                <p:cTn id="30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3" fill="hold" nodeType="afterGroup">
                            <p:stCondLst>
                              <p:cond delay="88000"/>
                            </p:stCondLst>
                            <p:childTnLst>
                              <p:par>
                                <p:cTn id="30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6" fill="hold" nodeType="clickPar">
                      <p:stCondLst>
                        <p:cond delay="indefinite"/>
                      </p:stCondLst>
                      <p:childTnLst>
                        <p:par>
                          <p:cTn id="3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8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2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4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6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8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0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2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4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6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8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0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2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4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6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8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0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2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4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6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8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0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2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4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6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8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0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2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4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6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8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0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2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4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6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8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0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2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4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6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8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0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2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4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6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8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0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2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4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6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8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0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2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4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6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8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0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2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4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6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8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0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2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4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6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8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0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2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4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6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8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0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2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4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6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8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0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2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4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6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8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0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2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4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6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8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0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2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4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6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8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0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5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ssssss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12" grpId="0"/>
      <p:bldP spid="51223" grpId="0" animBg="1"/>
      <p:bldP spid="51224" grpId="0" animBg="1"/>
      <p:bldP spid="51228" grpId="0" animBg="1"/>
      <p:bldP spid="51231" grpId="0" animBg="1"/>
      <p:bldP spid="51232" grpId="0" animBg="1"/>
      <p:bldP spid="51839" grpId="0" animBg="1"/>
      <p:bldP spid="51839" grpId="1" animBg="1"/>
      <p:bldP spid="51840" grpId="0" animBg="1"/>
      <p:bldP spid="51841" grpId="0" animBg="1"/>
      <p:bldP spid="51842" grpId="0" animBg="1"/>
      <p:bldP spid="51843" grpId="0" animBg="1"/>
      <p:bldP spid="51844" grpId="0" animBg="1"/>
      <p:bldP spid="51845" grpId="0" animBg="1"/>
      <p:bldP spid="51846" grpId="0" animBg="1"/>
      <p:bldP spid="51847" grpId="0" animBg="1"/>
      <p:bldP spid="51848" grpId="0" animBg="1"/>
      <p:bldP spid="51849" grpId="0" animBg="1"/>
      <p:bldP spid="51850" grpId="0" animBg="1"/>
      <p:bldP spid="51851" grpId="0" animBg="1"/>
      <p:bldP spid="51852" grpId="0" animBg="1"/>
      <p:bldP spid="51853" grpId="0" animBg="1"/>
      <p:bldP spid="51854" grpId="0" animBg="1"/>
      <p:bldP spid="51855" grpId="0" animBg="1"/>
      <p:bldP spid="51856" grpId="0" animBg="1"/>
      <p:bldP spid="51857" grpId="0" animBg="1"/>
      <p:bldP spid="51858" grpId="0" animBg="1"/>
      <p:bldP spid="51859" grpId="0" animBg="1"/>
      <p:bldP spid="51860" grpId="0" animBg="1"/>
      <p:bldP spid="51861" grpId="0" animBg="1"/>
      <p:bldP spid="51862" grpId="0" animBg="1"/>
      <p:bldP spid="51863" grpId="0" animBg="1"/>
      <p:bldP spid="51864" grpId="0" animBg="1"/>
      <p:bldP spid="51865" grpId="0" animBg="1"/>
      <p:bldP spid="51866" grpId="0" animBg="1"/>
      <p:bldP spid="51867" grpId="0" animBg="1"/>
      <p:bldP spid="51868" grpId="0" animBg="1"/>
      <p:bldP spid="51869" grpId="0" animBg="1"/>
      <p:bldP spid="51870" grpId="0" animBg="1"/>
      <p:bldP spid="51871" grpId="0" animBg="1"/>
      <p:bldP spid="51871" grpId="1" animBg="1"/>
      <p:bldP spid="51872" grpId="0" animBg="1"/>
      <p:bldP spid="51872" grpId="1" animBg="1"/>
      <p:bldP spid="51873" grpId="0" animBg="1"/>
      <p:bldP spid="51873" grpId="1" animBg="1"/>
      <p:bldP spid="51874" grpId="0" animBg="1"/>
      <p:bldP spid="51874" grpId="1" animBg="1"/>
      <p:bldP spid="51875" grpId="0" animBg="1"/>
      <p:bldP spid="51875" grpId="1" animBg="1"/>
      <p:bldP spid="51876" grpId="0" animBg="1"/>
      <p:bldP spid="51876" grpId="1" animBg="1"/>
      <p:bldP spid="51877" grpId="0" animBg="1"/>
      <p:bldP spid="51877" grpId="1" animBg="1"/>
      <p:bldP spid="51878" grpId="0" animBg="1"/>
      <p:bldP spid="51878" grpId="1" animBg="1"/>
      <p:bldP spid="51879" grpId="0" animBg="1"/>
      <p:bldP spid="51879" grpId="1" animBg="1"/>
      <p:bldP spid="51880" grpId="0" animBg="1"/>
      <p:bldP spid="51880" grpId="1" animBg="1"/>
      <p:bldP spid="51881" grpId="0" animBg="1"/>
      <p:bldP spid="51881" grpId="1" animBg="1"/>
      <p:bldP spid="51882" grpId="0" animBg="1"/>
      <p:bldP spid="51882" grpId="1" animBg="1"/>
      <p:bldP spid="51883" grpId="0" animBg="1"/>
      <p:bldP spid="51883" grpId="1" animBg="1"/>
      <p:bldP spid="51884" grpId="0" animBg="1"/>
      <p:bldP spid="51884" grpId="1" animBg="1"/>
      <p:bldP spid="51885" grpId="0" animBg="1"/>
      <p:bldP spid="51885" grpId="1" animBg="1"/>
      <p:bldP spid="51886" grpId="0" animBg="1"/>
      <p:bldP spid="51886" grpId="1" animBg="1"/>
      <p:bldP spid="51887" grpId="0" animBg="1"/>
      <p:bldP spid="51887" grpId="1" animBg="1"/>
      <p:bldP spid="51888" grpId="0" animBg="1"/>
      <p:bldP spid="51888" grpId="1" animBg="1"/>
      <p:bldP spid="51889" grpId="0" animBg="1"/>
      <p:bldP spid="51889" grpId="1" animBg="1"/>
      <p:bldP spid="51890" grpId="0" animBg="1"/>
      <p:bldP spid="51890" grpId="1" animBg="1"/>
      <p:bldP spid="51891" grpId="0" animBg="1"/>
      <p:bldP spid="51891" grpId="1" animBg="1"/>
      <p:bldP spid="51892" grpId="0" animBg="1"/>
      <p:bldP spid="51892" grpId="1" animBg="1"/>
      <p:bldP spid="51893" grpId="0" animBg="1"/>
      <p:bldP spid="51893" grpId="1" animBg="1"/>
      <p:bldP spid="51894" grpId="0" animBg="1"/>
      <p:bldP spid="51894" grpId="1" animBg="1"/>
      <p:bldP spid="51895" grpId="0" animBg="1"/>
      <p:bldP spid="51895" grpId="1" animBg="1"/>
      <p:bldP spid="51896" grpId="0" animBg="1"/>
      <p:bldP spid="51896" grpId="1" animBg="1"/>
      <p:bldP spid="51897" grpId="0" animBg="1"/>
      <p:bldP spid="51897" grpId="1" animBg="1"/>
      <p:bldP spid="51898" grpId="0" animBg="1"/>
      <p:bldP spid="51898" grpId="1" animBg="1"/>
      <p:bldP spid="51899" grpId="0" animBg="1"/>
      <p:bldP spid="51899" grpId="1" animBg="1"/>
      <p:bldP spid="51900" grpId="0" animBg="1"/>
      <p:bldP spid="51900" grpId="1" animBg="1"/>
      <p:bldP spid="51901" grpId="0" animBg="1"/>
      <p:bldP spid="51901" grpId="1" animBg="1"/>
      <p:bldP spid="51902" grpId="0" animBg="1"/>
      <p:bldP spid="51902" grpId="1" animBg="1"/>
      <p:bldP spid="51903" grpId="0" animBg="1"/>
      <p:bldP spid="51903" grpId="1" animBg="1"/>
      <p:bldP spid="51904" grpId="0" animBg="1"/>
      <p:bldP spid="51904" grpId="1" animBg="1"/>
      <p:bldP spid="51905" grpId="0" animBg="1"/>
      <p:bldP spid="51905" grpId="1" animBg="1"/>
      <p:bldP spid="51906" grpId="0" animBg="1"/>
      <p:bldP spid="51906" grpId="1" animBg="1"/>
      <p:bldP spid="51907" grpId="0" animBg="1"/>
      <p:bldP spid="51907" grpId="1" animBg="1"/>
      <p:bldP spid="51908" grpId="0" animBg="1"/>
      <p:bldP spid="51908" grpId="1" animBg="1"/>
      <p:bldP spid="51909" grpId="0" animBg="1"/>
      <p:bldP spid="51909" grpId="1" animBg="1"/>
      <p:bldP spid="51910" grpId="0" animBg="1"/>
      <p:bldP spid="51910" grpId="1" animBg="1"/>
      <p:bldP spid="51911" grpId="0" animBg="1"/>
      <p:bldP spid="51911" grpId="1" animBg="1"/>
      <p:bldP spid="51912" grpId="0" animBg="1"/>
      <p:bldP spid="51912" grpId="1" animBg="1"/>
      <p:bldP spid="51913" grpId="0" animBg="1"/>
      <p:bldP spid="51913" grpId="1" animBg="1"/>
      <p:bldP spid="51914" grpId="0" animBg="1"/>
      <p:bldP spid="51914" grpId="1" animBg="1"/>
      <p:bldP spid="51915" grpId="0" animBg="1"/>
      <p:bldP spid="51915" grpId="1" animBg="1"/>
      <p:bldP spid="51916" grpId="0" animBg="1"/>
      <p:bldP spid="51916" grpId="1" animBg="1"/>
      <p:bldP spid="51917" grpId="0" animBg="1"/>
      <p:bldP spid="51917" grpId="1" animBg="1"/>
      <p:bldP spid="51918" grpId="0" animBg="1"/>
      <p:bldP spid="51918" grpId="1" animBg="1"/>
      <p:bldP spid="51919" grpId="0" animBg="1"/>
      <p:bldP spid="51919" grpId="1" animBg="1"/>
      <p:bldP spid="51920" grpId="0" animBg="1"/>
      <p:bldP spid="51920" grpId="1" animBg="1"/>
      <p:bldP spid="51921" grpId="0" animBg="1"/>
      <p:bldP spid="51921" grpId="1" animBg="1"/>
      <p:bldP spid="51922" grpId="0" animBg="1"/>
      <p:bldP spid="51922" grpId="1" animBg="1"/>
      <p:bldP spid="51923" grpId="0" animBg="1"/>
      <p:bldP spid="51923" grpId="1" animBg="1"/>
      <p:bldP spid="51924" grpId="0" animBg="1"/>
      <p:bldP spid="51924" grpId="1" animBg="1"/>
      <p:bldP spid="51925" grpId="0" animBg="1"/>
      <p:bldP spid="51925" grpId="1" animBg="1"/>
      <p:bldP spid="51926" grpId="0" animBg="1"/>
      <p:bldP spid="51926" grpId="1" animBg="1"/>
      <p:bldP spid="51927" grpId="0" animBg="1"/>
      <p:bldP spid="51927" grpId="1" animBg="1"/>
      <p:bldP spid="51928" grpId="0" animBg="1"/>
      <p:bldP spid="51928" grpId="1" animBg="1"/>
      <p:bldP spid="51929" grpId="0" animBg="1"/>
      <p:bldP spid="51929" grpId="1" animBg="1"/>
      <p:bldP spid="51930" grpId="0" animBg="1"/>
      <p:bldP spid="51930" grpId="1" animBg="1"/>
      <p:bldP spid="51931" grpId="0" animBg="1"/>
      <p:bldP spid="51931" grpId="1" animBg="1"/>
      <p:bldP spid="51932" grpId="0" animBg="1"/>
      <p:bldP spid="51932" grpId="1" animBg="1"/>
      <p:bldP spid="51933" grpId="0" animBg="1"/>
      <p:bldP spid="51933" grpId="1" animBg="1"/>
      <p:bldP spid="51934" grpId="0" animBg="1"/>
      <p:bldP spid="51934" grpId="1" animBg="1"/>
      <p:bldP spid="51935" grpId="0" animBg="1"/>
      <p:bldP spid="51935" grpId="1" animBg="1"/>
      <p:bldP spid="51936" grpId="0" animBg="1"/>
      <p:bldP spid="51936" grpId="1" animBg="1"/>
      <p:bldP spid="51937" grpId="0" animBg="1"/>
      <p:bldP spid="51937" grpId="1" animBg="1"/>
      <p:bldP spid="51938" grpId="0" animBg="1"/>
      <p:bldP spid="51938" grpId="1" animBg="1"/>
      <p:bldP spid="51939" grpId="0" animBg="1"/>
      <p:bldP spid="51939" grpId="1" animBg="1"/>
      <p:bldP spid="51940" grpId="0" animBg="1"/>
      <p:bldP spid="51940" grpId="1" animBg="1"/>
      <p:bldP spid="51941" grpId="0" animBg="1"/>
      <p:bldP spid="51941" grpId="1" animBg="1"/>
      <p:bldP spid="51942" grpId="0" animBg="1"/>
      <p:bldP spid="51942" grpId="1" animBg="1"/>
      <p:bldP spid="51943" grpId="0" animBg="1"/>
      <p:bldP spid="51943" grpId="1" animBg="1"/>
      <p:bldP spid="51944" grpId="0" animBg="1"/>
      <p:bldP spid="51944" grpId="1" animBg="1"/>
      <p:bldP spid="51945" grpId="0" animBg="1"/>
      <p:bldP spid="51945" grpId="1" animBg="1"/>
      <p:bldP spid="51946" grpId="0" animBg="1"/>
      <p:bldP spid="51946" grpId="1" animBg="1"/>
      <p:bldP spid="51947" grpId="0" animBg="1"/>
      <p:bldP spid="51947" grpId="1" animBg="1"/>
      <p:bldP spid="51948" grpId="0" animBg="1"/>
      <p:bldP spid="51948" grpId="1" animBg="1"/>
      <p:bldP spid="51949" grpId="0" animBg="1"/>
      <p:bldP spid="51949" grpId="1" animBg="1"/>
      <p:bldP spid="51950" grpId="0" animBg="1"/>
      <p:bldP spid="51950" grpId="1" animBg="1"/>
      <p:bldP spid="51951" grpId="0" animBg="1"/>
      <p:bldP spid="51951" grpId="1" animBg="1"/>
      <p:bldP spid="51952" grpId="0" animBg="1"/>
      <p:bldP spid="51952" grpId="1" animBg="1"/>
      <p:bldP spid="51953" grpId="0" animBg="1"/>
      <p:bldP spid="51953" grpId="1" animBg="1"/>
      <p:bldP spid="51954" grpId="0" animBg="1"/>
      <p:bldP spid="51954" grpId="1" animBg="1"/>
      <p:bldP spid="51955" grpId="0" animBg="1"/>
      <p:bldP spid="51955" grpId="1" animBg="1"/>
      <p:bldP spid="51956" grpId="0" animBg="1"/>
      <p:bldP spid="51956" grpId="1" animBg="1"/>
      <p:bldP spid="51957" grpId="0" animBg="1"/>
      <p:bldP spid="51957" grpId="1" animBg="1"/>
      <p:bldP spid="51958" grpId="0" animBg="1"/>
      <p:bldP spid="51958" grpId="1" animBg="1"/>
      <p:bldP spid="51959" grpId="0" animBg="1"/>
      <p:bldP spid="51959" grpId="1" animBg="1"/>
      <p:bldP spid="51960" grpId="0" animBg="1"/>
      <p:bldP spid="51960" grpId="1" animBg="1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1143</TotalTime>
  <Words>897</Words>
  <Application>Microsoft Office PowerPoint</Application>
  <PresentationFormat>On-screen Show (4:3)</PresentationFormat>
  <Paragraphs>242</Paragraphs>
  <Slides>14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6" baseType="lpstr">
      <vt:lpstr>Arial</vt:lpstr>
      <vt:lpstr>Default Design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</vt:vector>
  </TitlesOfParts>
  <Company>&lt;arabianhorse&gt;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TOMMY</dc:creator>
  <cp:lastModifiedBy>CSTeam</cp:lastModifiedBy>
  <cp:revision>44</cp:revision>
  <dcterms:created xsi:type="dcterms:W3CDTF">2010-10-13T12:35:55Z</dcterms:created>
  <dcterms:modified xsi:type="dcterms:W3CDTF">2016-06-30T03:06:30Z</dcterms:modified>
</cp:coreProperties>
</file>