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 id="262" r:id="rId9"/>
    <p:sldId id="263" r:id="rId10"/>
    <p:sldId id="264" r:id="rId11"/>
    <p:sldId id="265" r:id="rId12"/>
    <p:sldId id="268" r:id="rId13"/>
    <p:sldId id="269" r:id="rId14"/>
    <p:sldId id="270" r:id="rId15"/>
    <p:sldId id="271" r:id="rId16"/>
    <p:sldId id="272" r:id="rId17"/>
    <p:sldId id="273" r:id="rId18"/>
    <p:sldId id="274" r:id="rId19"/>
    <p:sldId id="275" r:id="rId20"/>
    <p:sldId id="266" r:id="rId21"/>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2094" y="-5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B997E2B-0D3B-4573-8FE3-AB63725CD7A0}" type="datetimeFigureOut">
              <a:rPr lang="vi-VN" smtClean="0"/>
              <a:pPr/>
              <a:t>19/08/2016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A079FC9-349A-49F2-87E2-DEB3324BC6B5}"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B997E2B-0D3B-4573-8FE3-AB63725CD7A0}" type="datetimeFigureOut">
              <a:rPr lang="vi-VN" smtClean="0"/>
              <a:pPr/>
              <a:t>19/08/2016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A079FC9-349A-49F2-87E2-DEB3324BC6B5}"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B997E2B-0D3B-4573-8FE3-AB63725CD7A0}" type="datetimeFigureOut">
              <a:rPr lang="vi-VN" smtClean="0"/>
              <a:pPr/>
              <a:t>19/08/2016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A079FC9-349A-49F2-87E2-DEB3324BC6B5}"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B997E2B-0D3B-4573-8FE3-AB63725CD7A0}" type="datetimeFigureOut">
              <a:rPr lang="vi-VN" smtClean="0"/>
              <a:pPr/>
              <a:t>19/08/2016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A079FC9-349A-49F2-87E2-DEB3324BC6B5}"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97E2B-0D3B-4573-8FE3-AB63725CD7A0}" type="datetimeFigureOut">
              <a:rPr lang="vi-VN" smtClean="0"/>
              <a:pPr/>
              <a:t>19/08/2016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A079FC9-349A-49F2-87E2-DEB3324BC6B5}"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B997E2B-0D3B-4573-8FE3-AB63725CD7A0}" type="datetimeFigureOut">
              <a:rPr lang="vi-VN" smtClean="0"/>
              <a:pPr/>
              <a:t>19/08/2016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A079FC9-349A-49F2-87E2-DEB3324BC6B5}"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B997E2B-0D3B-4573-8FE3-AB63725CD7A0}" type="datetimeFigureOut">
              <a:rPr lang="vi-VN" smtClean="0"/>
              <a:pPr/>
              <a:t>19/08/2016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A079FC9-349A-49F2-87E2-DEB3324BC6B5}"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B997E2B-0D3B-4573-8FE3-AB63725CD7A0}" type="datetimeFigureOut">
              <a:rPr lang="vi-VN" smtClean="0"/>
              <a:pPr/>
              <a:t>19/08/2016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A079FC9-349A-49F2-87E2-DEB3324BC6B5}"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97E2B-0D3B-4573-8FE3-AB63725CD7A0}" type="datetimeFigureOut">
              <a:rPr lang="vi-VN" smtClean="0"/>
              <a:pPr/>
              <a:t>19/08/2016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A079FC9-349A-49F2-87E2-DEB3324BC6B5}"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97E2B-0D3B-4573-8FE3-AB63725CD7A0}" type="datetimeFigureOut">
              <a:rPr lang="vi-VN" smtClean="0"/>
              <a:pPr/>
              <a:t>19/08/2016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A079FC9-349A-49F2-87E2-DEB3324BC6B5}"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97E2B-0D3B-4573-8FE3-AB63725CD7A0}" type="datetimeFigureOut">
              <a:rPr lang="vi-VN" smtClean="0"/>
              <a:pPr/>
              <a:t>19/08/2016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A079FC9-349A-49F2-87E2-DEB3324BC6B5}"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97E2B-0D3B-4573-8FE3-AB63725CD7A0}" type="datetimeFigureOut">
              <a:rPr lang="vi-VN" smtClean="0"/>
              <a:pPr/>
              <a:t>19/08/2016</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79FC9-349A-49F2-87E2-DEB3324BC6B5}"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7.xml"/><Relationship Id="rId7" Type="http://schemas.openxmlformats.org/officeDocument/2006/relationships/slide" Target="slide1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3.xml"/><Relationship Id="rId10" Type="http://schemas.openxmlformats.org/officeDocument/2006/relationships/slide" Target="slide10.xml"/><Relationship Id="rId4" Type="http://schemas.openxmlformats.org/officeDocument/2006/relationships/slide" Target="slide8.xml"/><Relationship Id="rId9"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Text Box 29"/>
          <p:cNvSpPr txBox="1">
            <a:spLocks noChangeArrowheads="1"/>
          </p:cNvSpPr>
          <p:nvPr/>
        </p:nvSpPr>
        <p:spPr bwMode="auto">
          <a:xfrm>
            <a:off x="642878" y="2714620"/>
            <a:ext cx="8501122" cy="1323439"/>
          </a:xfrm>
          <a:prstGeom prst="rect">
            <a:avLst/>
          </a:prstGeom>
          <a:noFill/>
          <a:ln w="9525">
            <a:noFill/>
            <a:miter lim="800000"/>
            <a:headEnd/>
            <a:tailEnd/>
          </a:ln>
          <a:effectLst/>
        </p:spPr>
        <p:txBody>
          <a:bodyPr>
            <a:prstTxWarp prst="textArchUp">
              <a:avLst>
                <a:gd name="adj" fmla="val 11035966"/>
              </a:avLst>
            </a:prstTxWarp>
            <a:spAutoFit/>
          </a:bodyPr>
          <a:lstStyle/>
          <a:p>
            <a:pPr algn="ctr" eaLnBrk="0" hangingPunct="0">
              <a:spcBef>
                <a:spcPct val="50000"/>
              </a:spcBef>
            </a:pPr>
            <a:r>
              <a:rPr lang="en-US" sz="6000" b="1" smtClean="0">
                <a:ln w="19050">
                  <a:solidFill>
                    <a:schemeClr val="tx1"/>
                  </a:solidFill>
                  <a:prstDash val="solid"/>
                </a:ln>
                <a:solidFill>
                  <a:schemeClr val="accent3"/>
                </a:solidFill>
                <a:effectLst>
                  <a:glow rad="139700">
                    <a:schemeClr val="accent3">
                      <a:satMod val="175000"/>
                      <a:alpha val="40000"/>
                    </a:schemeClr>
                  </a:glow>
                  <a:outerShdw blurRad="50000" dist="50800" dir="7500000" algn="tl">
                    <a:srgbClr val="000000">
                      <a:shade val="5000"/>
                      <a:alpha val="35000"/>
                    </a:srgbClr>
                  </a:outerShdw>
                </a:effectLst>
                <a:latin typeface="Cambria" pitchFamily="18" charset="0"/>
              </a:rPr>
              <a:t>GIÁO DỤC GIỚI TÍNH</a:t>
            </a:r>
            <a:endParaRPr lang="en-US" sz="6000" b="1">
              <a:ln w="19050">
                <a:solidFill>
                  <a:schemeClr val="tx1"/>
                </a:solidFill>
                <a:prstDash val="solid"/>
              </a:ln>
              <a:solidFill>
                <a:schemeClr val="accent3"/>
              </a:solidFill>
              <a:effectLst>
                <a:glow rad="139700">
                  <a:schemeClr val="accent3">
                    <a:satMod val="175000"/>
                    <a:alpha val="40000"/>
                  </a:schemeClr>
                </a:glow>
                <a:outerShdw blurRad="50000" dist="50800" dir="7500000" algn="tl">
                  <a:srgbClr val="000000">
                    <a:shade val="5000"/>
                    <a:alpha val="35000"/>
                  </a:srgbClr>
                </a:outerShdw>
              </a:effectLst>
              <a:latin typeface="Cambria" pitchFamily="18" charset="0"/>
            </a:endParaRPr>
          </a:p>
        </p:txBody>
      </p:sp>
      <p:sp>
        <p:nvSpPr>
          <p:cNvPr id="5" name="Text Box 27"/>
          <p:cNvSpPr txBox="1">
            <a:spLocks noChangeArrowheads="1"/>
          </p:cNvSpPr>
          <p:nvPr/>
        </p:nvSpPr>
        <p:spPr bwMode="auto">
          <a:xfrm>
            <a:off x="1357290" y="1643050"/>
            <a:ext cx="6553200" cy="519112"/>
          </a:xfrm>
          <a:prstGeom prst="rect">
            <a:avLst/>
          </a:prstGeom>
          <a:noFill/>
          <a:ln w="9525">
            <a:noFill/>
            <a:miter lim="800000"/>
            <a:headEnd/>
            <a:tailEnd/>
          </a:ln>
          <a:effectLst/>
        </p:spPr>
        <p:txBody>
          <a:bodyPr>
            <a:spAutoFit/>
          </a:bodyPr>
          <a:lstStyle/>
          <a:p>
            <a:pPr algn="ctr" eaLnBrk="0" hangingPunct="0">
              <a:spcBef>
                <a:spcPct val="50000"/>
              </a:spcBef>
            </a:pPr>
            <a:r>
              <a:rPr lang="en-US" sz="2800" b="1" dirty="0" err="1" smtClean="0">
                <a:solidFill>
                  <a:schemeClr val="accent5">
                    <a:lumMod val="50000"/>
                  </a:schemeClr>
                </a:solidFill>
                <a:effectLst>
                  <a:reflection blurRad="6350" stA="50000" endA="300" endPos="50000" dist="29997" dir="5400000" sy="-100000" algn="bl" rotWithShape="0"/>
                </a:effectLst>
                <a:latin typeface="Cambria" pitchFamily="18" charset="0"/>
              </a:rPr>
              <a:t>Chủ</a:t>
            </a:r>
            <a:r>
              <a:rPr lang="en-US" sz="2800" b="1" dirty="0" smtClean="0">
                <a:solidFill>
                  <a:schemeClr val="accent5">
                    <a:lumMod val="50000"/>
                  </a:schemeClr>
                </a:solidFill>
                <a:effectLst>
                  <a:reflection blurRad="6350" stA="50000" endA="300" endPos="50000" dist="29997" dir="5400000" sy="-100000" algn="bl" rotWithShape="0"/>
                </a:effectLst>
                <a:latin typeface="Cambria" pitchFamily="18" charset="0"/>
              </a:rPr>
              <a:t> </a:t>
            </a:r>
            <a:r>
              <a:rPr lang="en-US" sz="2800" b="1" dirty="0" err="1" smtClean="0">
                <a:solidFill>
                  <a:schemeClr val="accent5">
                    <a:lumMod val="50000"/>
                  </a:schemeClr>
                </a:solidFill>
                <a:effectLst>
                  <a:reflection blurRad="6350" stA="50000" endA="300" endPos="50000" dist="29997" dir="5400000" sy="-100000" algn="bl" rotWithShape="0"/>
                </a:effectLst>
                <a:latin typeface="Cambria" pitchFamily="18" charset="0"/>
              </a:rPr>
              <a:t>đề</a:t>
            </a:r>
            <a:endParaRPr lang="en-US" sz="2800" b="1" dirty="0">
              <a:solidFill>
                <a:schemeClr val="accent5">
                  <a:lumMod val="50000"/>
                </a:schemeClr>
              </a:solidFill>
              <a:effectLst>
                <a:reflection blurRad="6350" stA="50000" endA="300" endPos="50000" dist="29997" dir="5400000" sy="-100000" algn="bl" rotWithShape="0"/>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7"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8"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anim calcmode="lin" valueType="num">
                                      <p:cBhvr>
                                        <p:cTn id="20"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1"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2"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23" dur="2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549275"/>
            <a:ext cx="9144000" cy="366713"/>
          </a:xfrm>
          <a:prstGeom prst="rect">
            <a:avLst/>
          </a:prstGeom>
          <a:noFill/>
          <a:ln w="9525">
            <a:noFill/>
            <a:miter lim="800000"/>
            <a:headEnd/>
            <a:tailEnd/>
          </a:ln>
          <a:effectLst/>
        </p:spPr>
        <p:txBody>
          <a:bodyPr>
            <a:spAutoFit/>
          </a:bodyPr>
          <a:lstStyle/>
          <a:p>
            <a:pPr algn="l" eaLnBrk="1" hangingPunct="1">
              <a:spcBef>
                <a:spcPct val="50000"/>
              </a:spcBef>
            </a:pPr>
            <a:endParaRPr lang="vi-VN" sz="1800" b="0">
              <a:solidFill>
                <a:schemeClr val="tx1"/>
              </a:solidFill>
            </a:endParaRPr>
          </a:p>
        </p:txBody>
      </p:sp>
      <p:sp>
        <p:nvSpPr>
          <p:cNvPr id="21530" name="Oval 2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a:t>
            </a:r>
          </a:p>
        </p:txBody>
      </p:sp>
      <p:sp>
        <p:nvSpPr>
          <p:cNvPr id="21532" name="Oval 2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2</a:t>
            </a:r>
          </a:p>
        </p:txBody>
      </p:sp>
      <p:sp>
        <p:nvSpPr>
          <p:cNvPr id="21533" name="Oval 2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3</a:t>
            </a:r>
          </a:p>
        </p:txBody>
      </p:sp>
      <p:sp>
        <p:nvSpPr>
          <p:cNvPr id="21534" name="Oval 3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4</a:t>
            </a:r>
          </a:p>
        </p:txBody>
      </p:sp>
      <p:sp>
        <p:nvSpPr>
          <p:cNvPr id="21535" name="Oval 3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5</a:t>
            </a:r>
          </a:p>
        </p:txBody>
      </p:sp>
      <p:sp>
        <p:nvSpPr>
          <p:cNvPr id="21536" name="Oval 3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6</a:t>
            </a:r>
          </a:p>
        </p:txBody>
      </p:sp>
      <p:sp>
        <p:nvSpPr>
          <p:cNvPr id="21537" name="Oval 33"/>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7</a:t>
            </a:r>
          </a:p>
        </p:txBody>
      </p:sp>
      <p:sp>
        <p:nvSpPr>
          <p:cNvPr id="21539" name="Oval 35"/>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8</a:t>
            </a:r>
          </a:p>
        </p:txBody>
      </p:sp>
      <p:sp>
        <p:nvSpPr>
          <p:cNvPr id="21540" name="Oval 3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9</a:t>
            </a:r>
          </a:p>
        </p:txBody>
      </p:sp>
      <p:sp>
        <p:nvSpPr>
          <p:cNvPr id="21541" name="Oval 37"/>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10</a:t>
            </a:r>
          </a:p>
        </p:txBody>
      </p:sp>
      <p:sp>
        <p:nvSpPr>
          <p:cNvPr id="21542" name="Oval 3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11</a:t>
            </a:r>
          </a:p>
        </p:txBody>
      </p:sp>
      <p:sp>
        <p:nvSpPr>
          <p:cNvPr id="21543" name="Oval 3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12</a:t>
            </a:r>
          </a:p>
        </p:txBody>
      </p:sp>
      <p:sp>
        <p:nvSpPr>
          <p:cNvPr id="21544" name="Oval 4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13</a:t>
            </a:r>
          </a:p>
        </p:txBody>
      </p:sp>
      <p:sp>
        <p:nvSpPr>
          <p:cNvPr id="21545" name="Oval 4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14</a:t>
            </a:r>
          </a:p>
        </p:txBody>
      </p:sp>
      <p:sp>
        <p:nvSpPr>
          <p:cNvPr id="21546" name="Oval 4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0</a:t>
            </a:r>
          </a:p>
        </p:txBody>
      </p:sp>
      <p:sp>
        <p:nvSpPr>
          <p:cNvPr id="21548" name="WordArt 44"/>
          <p:cNvSpPr>
            <a:spLocks noChangeArrowheads="1" noChangeShapeType="1" noTextEdit="1"/>
          </p:cNvSpPr>
          <p:nvPr/>
        </p:nvSpPr>
        <p:spPr bwMode="auto">
          <a:xfrm>
            <a:off x="285720" y="214290"/>
            <a:ext cx="4084656" cy="449247"/>
          </a:xfrm>
          <a:prstGeom prst="rect">
            <a:avLst/>
          </a:prstGeom>
        </p:spPr>
        <p:txBody>
          <a:bodyPr wrap="none" fromWordArt="1">
            <a:prstTxWarp prst="textPlain">
              <a:avLst>
                <a:gd name="adj" fmla="val 50000"/>
              </a:avLst>
            </a:prstTxWarp>
          </a:bodyPr>
          <a:lstStyle/>
          <a:p>
            <a:r>
              <a:rPr lang="vi-VN" sz="3600" kern="10" smtClean="0">
                <a:ln w="12700">
                  <a:solidFill>
                    <a:srgbClr val="FF0000"/>
                  </a:solidFill>
                  <a:round/>
                  <a:headEnd/>
                  <a:tailEnd/>
                </a:ln>
                <a:solidFill>
                  <a:srgbClr val="9900CC"/>
                </a:solidFill>
                <a:effectLst>
                  <a:outerShdw dist="35921" dir="2700000" sy="50000" kx="2115830" algn="bl" rotWithShape="0">
                    <a:srgbClr val="C0C0C0">
                      <a:alpha val="80000"/>
                    </a:srgbClr>
                  </a:outerShdw>
                </a:effectLst>
              </a:rPr>
              <a:t>Đếm sao</a:t>
            </a:r>
            <a:endParaRPr lang="vi-VN" sz="3600" kern="10">
              <a:ln w="12700">
                <a:solidFill>
                  <a:srgbClr val="FF0000"/>
                </a:solidFill>
                <a:round/>
                <a:headEnd/>
                <a:tailEnd/>
              </a:ln>
              <a:solidFill>
                <a:srgbClr val="9900CC"/>
              </a:solidFill>
              <a:effectLst>
                <a:outerShdw dist="35921" dir="2700000" sy="50000" kx="2115830" algn="bl" rotWithShape="0">
                  <a:srgbClr val="C0C0C0">
                    <a:alpha val="80000"/>
                  </a:srgbClr>
                </a:outerShdw>
              </a:effectLst>
            </a:endParaRPr>
          </a:p>
        </p:txBody>
      </p:sp>
      <p:sp>
        <p:nvSpPr>
          <p:cNvPr id="21511" name="Rectangle 7"/>
          <p:cNvSpPr>
            <a:spLocks noChangeArrowheads="1"/>
          </p:cNvSpPr>
          <p:nvPr/>
        </p:nvSpPr>
        <p:spPr bwMode="auto">
          <a:xfrm>
            <a:off x="4357686" y="5429264"/>
            <a:ext cx="2143108" cy="646331"/>
          </a:xfrm>
          <a:prstGeom prst="rect">
            <a:avLst/>
          </a:prstGeom>
          <a:noFill/>
          <a:ln w="9525">
            <a:solidFill>
              <a:srgbClr val="FF0000"/>
            </a:solidFill>
            <a:miter lim="800000"/>
            <a:headEnd/>
            <a:tailEnd/>
          </a:ln>
          <a:effectLst/>
        </p:spPr>
        <p:txBody>
          <a:bodyPr wrap="square">
            <a:spAutoFit/>
          </a:bodyPr>
          <a:lstStyle/>
          <a:p>
            <a:pPr algn="l"/>
            <a:r>
              <a:rPr lang="sv-SE" sz="3600" smtClean="0">
                <a:solidFill>
                  <a:schemeClr val="folHlink"/>
                </a:solidFill>
              </a:rPr>
              <a:t>Đáp án: </a:t>
            </a:r>
            <a:r>
              <a:rPr lang="vi-VN" sz="3600" smtClean="0">
                <a:solidFill>
                  <a:schemeClr val="hlink"/>
                </a:solidFill>
              </a:rPr>
              <a:t>B</a:t>
            </a:r>
            <a:endParaRPr lang="en-US" sz="3600" b="0">
              <a:solidFill>
                <a:schemeClr val="hlink"/>
              </a:solidFill>
            </a:endParaRPr>
          </a:p>
        </p:txBody>
      </p:sp>
      <p:sp>
        <p:nvSpPr>
          <p:cNvPr id="21549" name="AutoShape 45"/>
          <p:cNvSpPr>
            <a:spLocks noChangeArrowheads="1"/>
          </p:cNvSpPr>
          <p:nvPr/>
        </p:nvSpPr>
        <p:spPr bwMode="auto">
          <a:xfrm>
            <a:off x="1357290" y="928670"/>
            <a:ext cx="3162306" cy="582606"/>
          </a:xfrm>
          <a:prstGeom prst="ribbon2">
            <a:avLst>
              <a:gd name="adj1" fmla="val 12500"/>
              <a:gd name="adj2" fmla="val 50000"/>
            </a:avLst>
          </a:prstGeom>
          <a:gradFill rotWithShape="1">
            <a:gsLst>
              <a:gs pos="0">
                <a:srgbClr val="FF33CC"/>
              </a:gs>
              <a:gs pos="100000">
                <a:schemeClr val="bg1"/>
              </a:gs>
            </a:gsLst>
            <a:lin ang="5400000" scaled="1"/>
          </a:gradFill>
          <a:ln w="9525">
            <a:solidFill>
              <a:schemeClr val="tx1"/>
            </a:solidFill>
            <a:round/>
            <a:headEnd/>
            <a:tailEnd/>
          </a:ln>
          <a:effectLst/>
        </p:spPr>
        <p:txBody>
          <a:bodyPr wrap="none" anchor="ctr"/>
          <a:lstStyle/>
          <a:p>
            <a:r>
              <a:rPr lang="en-US" sz="4800" b="0" smtClean="0">
                <a:solidFill>
                  <a:schemeClr val="tx1"/>
                </a:solidFill>
              </a:rPr>
              <a:t>Câu </a:t>
            </a:r>
            <a:r>
              <a:rPr lang="en-US" sz="4800"/>
              <a:t>7</a:t>
            </a:r>
            <a:endParaRPr lang="en-US" sz="4800" b="0">
              <a:solidFill>
                <a:schemeClr val="tx1"/>
              </a:solidFill>
            </a:endParaRPr>
          </a:p>
        </p:txBody>
      </p:sp>
      <p:sp>
        <p:nvSpPr>
          <p:cNvPr id="21553" name="AutoShape 49"/>
          <p:cNvSpPr>
            <a:spLocks noChangeArrowheads="1"/>
          </p:cNvSpPr>
          <p:nvPr/>
        </p:nvSpPr>
        <p:spPr bwMode="auto">
          <a:xfrm>
            <a:off x="7286644" y="214290"/>
            <a:ext cx="1785918" cy="1223962"/>
          </a:xfrm>
          <a:prstGeom prst="cloudCallout">
            <a:avLst>
              <a:gd name="adj1" fmla="val -78505"/>
              <a:gd name="adj2" fmla="val 46"/>
            </a:avLst>
          </a:prstGeom>
          <a:solidFill>
            <a:schemeClr val="accent1"/>
          </a:solidFill>
          <a:ln w="9525">
            <a:solidFill>
              <a:srgbClr val="FF3300"/>
            </a:solidFill>
            <a:round/>
            <a:headEnd/>
            <a:tailEnd/>
          </a:ln>
          <a:effectLst/>
        </p:spPr>
        <p:txBody>
          <a:bodyPr/>
          <a:lstStyle/>
          <a:p>
            <a:pPr algn="ctr"/>
            <a:r>
              <a:rPr lang="en-US" sz="3200" smtClean="0">
                <a:solidFill>
                  <a:srgbClr val="FF3300"/>
                </a:solidFill>
              </a:rPr>
              <a:t>Hết giờ</a:t>
            </a:r>
            <a:endParaRPr lang="en-US" sz="3200">
              <a:solidFill>
                <a:srgbClr val="FF3300"/>
              </a:solidFill>
            </a:endParaRPr>
          </a:p>
        </p:txBody>
      </p:sp>
      <p:pic>
        <p:nvPicPr>
          <p:cNvPr id="1026" name="Picture 2" descr="http://exceptionaluniverse.files.wordpress.com/2011/02/all_stars_logo_2.jpg"/>
          <p:cNvPicPr>
            <a:picLocks noChangeAspect="1" noChangeArrowheads="1"/>
          </p:cNvPicPr>
          <p:nvPr/>
        </p:nvPicPr>
        <p:blipFill>
          <a:blip r:embed="rId5" cstate="print"/>
          <a:srcRect/>
          <a:stretch>
            <a:fillRect/>
          </a:stretch>
        </p:blipFill>
        <p:spPr bwMode="auto">
          <a:xfrm>
            <a:off x="285720" y="4143380"/>
            <a:ext cx="2786082" cy="2565009"/>
          </a:xfrm>
          <a:prstGeom prst="rect">
            <a:avLst/>
          </a:prstGeom>
          <a:noFill/>
        </p:spPr>
      </p:pic>
      <p:pic>
        <p:nvPicPr>
          <p:cNvPr id="1028" name="Picture 4" descr="Stars Orange Blue Grey"/>
          <p:cNvPicPr>
            <a:picLocks noChangeAspect="1" noChangeArrowheads="1"/>
          </p:cNvPicPr>
          <p:nvPr/>
        </p:nvPicPr>
        <p:blipFill>
          <a:blip r:embed="rId6" cstate="print"/>
          <a:srcRect/>
          <a:stretch>
            <a:fillRect/>
          </a:stretch>
        </p:blipFill>
        <p:spPr bwMode="auto">
          <a:xfrm>
            <a:off x="4643438" y="214290"/>
            <a:ext cx="2116449" cy="2286016"/>
          </a:xfrm>
          <a:prstGeom prst="rect">
            <a:avLst/>
          </a:prstGeom>
          <a:noFill/>
        </p:spPr>
      </p:pic>
      <p:sp>
        <p:nvSpPr>
          <p:cNvPr id="28" name="Text Box 3"/>
          <p:cNvSpPr txBox="1">
            <a:spLocks noChangeArrowheads="1"/>
          </p:cNvSpPr>
          <p:nvPr/>
        </p:nvSpPr>
        <p:spPr bwMode="auto">
          <a:xfrm>
            <a:off x="1785918" y="2533343"/>
            <a:ext cx="7786742"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A. </a:t>
            </a:r>
            <a:r>
              <a:rPr lang="vi-VN" sz="2400" smtClean="0">
                <a:latin typeface="Cambria" pitchFamily="18" charset="0"/>
              </a:rPr>
              <a:t>Cơ quan tuần hoàn</a:t>
            </a:r>
            <a:endParaRPr lang="en-US" sz="2400">
              <a:latin typeface="Cambria" pitchFamily="18" charset="0"/>
            </a:endParaRPr>
          </a:p>
        </p:txBody>
      </p:sp>
      <p:sp>
        <p:nvSpPr>
          <p:cNvPr id="29" name="Text Box 3"/>
          <p:cNvSpPr txBox="1">
            <a:spLocks noChangeArrowheads="1"/>
          </p:cNvSpPr>
          <p:nvPr/>
        </p:nvSpPr>
        <p:spPr bwMode="auto">
          <a:xfrm>
            <a:off x="1785918" y="3143248"/>
            <a:ext cx="4643470"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B. </a:t>
            </a:r>
            <a:r>
              <a:rPr lang="vi-VN" sz="2400" smtClean="0">
                <a:latin typeface="Cambria" pitchFamily="18" charset="0"/>
              </a:rPr>
              <a:t>Cơ quan sinh dục</a:t>
            </a:r>
            <a:endParaRPr lang="en-US" sz="2400">
              <a:latin typeface="Cambria" pitchFamily="18" charset="0"/>
            </a:endParaRPr>
          </a:p>
        </p:txBody>
      </p:sp>
      <p:sp>
        <p:nvSpPr>
          <p:cNvPr id="30" name="Text Box 3"/>
          <p:cNvSpPr txBox="1">
            <a:spLocks noChangeArrowheads="1"/>
          </p:cNvSpPr>
          <p:nvPr/>
        </p:nvSpPr>
        <p:spPr bwMode="auto">
          <a:xfrm>
            <a:off x="1785918" y="3747789"/>
            <a:ext cx="5286412"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C.</a:t>
            </a:r>
            <a:r>
              <a:rPr lang="vi-VN" sz="2400" smtClean="0">
                <a:latin typeface="Cambria" pitchFamily="18" charset="0"/>
              </a:rPr>
              <a:t> Cơ quan tiêu hóa</a:t>
            </a:r>
            <a:endParaRPr lang="en-US" sz="2400">
              <a:latin typeface="Cambria" pitchFamily="18" charset="0"/>
            </a:endParaRPr>
          </a:p>
        </p:txBody>
      </p:sp>
      <p:sp>
        <p:nvSpPr>
          <p:cNvPr id="33" name="Text Box 3"/>
          <p:cNvSpPr txBox="1">
            <a:spLocks noChangeArrowheads="1"/>
          </p:cNvSpPr>
          <p:nvPr/>
        </p:nvSpPr>
        <p:spPr bwMode="auto">
          <a:xfrm>
            <a:off x="1785918" y="4357694"/>
            <a:ext cx="7572428"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D. </a:t>
            </a:r>
            <a:r>
              <a:rPr lang="vi-VN" sz="2400" smtClean="0">
                <a:latin typeface="Cambria" pitchFamily="18" charset="0"/>
              </a:rPr>
              <a:t>Cơ quan hô hấp</a:t>
            </a:r>
            <a:endParaRPr lang="en-US" sz="2400">
              <a:latin typeface="Cambria" pitchFamily="18" charset="0"/>
            </a:endParaRPr>
          </a:p>
        </p:txBody>
      </p:sp>
      <p:sp>
        <p:nvSpPr>
          <p:cNvPr id="21507" name="Text Box 3"/>
          <p:cNvSpPr txBox="1">
            <a:spLocks noChangeArrowheads="1"/>
          </p:cNvSpPr>
          <p:nvPr/>
        </p:nvSpPr>
        <p:spPr bwMode="auto">
          <a:xfrm>
            <a:off x="142844" y="1714488"/>
            <a:ext cx="9001156" cy="830997"/>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vi-VN" sz="2400" smtClean="0">
                <a:latin typeface="Cambria" pitchFamily="18" charset="0"/>
              </a:rPr>
              <a:t>Khi một em bé mới sinh, dựa vào cơ quan nào của cơ thể để biết đó là bé trai hay bé gái?</a:t>
            </a:r>
            <a:endParaRPr lang="en-US" sz="2400" b="0">
              <a:latin typeface="Cambria"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1548"/>
                                        </p:tgtEl>
                                        <p:attrNameLst>
                                          <p:attrName>style.visibility</p:attrName>
                                        </p:attrNameLst>
                                      </p:cBhvr>
                                      <p:to>
                                        <p:strVal val="visible"/>
                                      </p:to>
                                    </p:set>
                                    <p:animEffect transition="in" filter="strips(downRight)">
                                      <p:cBhvr>
                                        <p:cTn id="7" dur="500"/>
                                        <p:tgtEl>
                                          <p:spTgt spid="2154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549"/>
                                        </p:tgtEl>
                                        <p:attrNameLst>
                                          <p:attrName>style.visibility</p:attrName>
                                        </p:attrNameLst>
                                      </p:cBhvr>
                                      <p:to>
                                        <p:strVal val="visible"/>
                                      </p:to>
                                    </p:set>
                                    <p:animEffect transition="in" filter="wedge">
                                      <p:cBhvr>
                                        <p:cTn id="12" dur="2000"/>
                                        <p:tgtEl>
                                          <p:spTgt spid="2154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strips(downRight)">
                                      <p:cBhvr>
                                        <p:cTn id="17" dur="500"/>
                                        <p:tgtEl>
                                          <p:spTgt spid="21507"/>
                                        </p:tgtEl>
                                      </p:cBhvr>
                                    </p:animEffect>
                                  </p:childTnLst>
                                </p:cTn>
                              </p:par>
                            </p:childTnLst>
                          </p:cTn>
                        </p:par>
                        <p:par>
                          <p:cTn id="18" fill="hold">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downRight)">
                                      <p:cBhvr>
                                        <p:cTn id="21" dur="500"/>
                                        <p:tgtEl>
                                          <p:spTgt spid="28"/>
                                        </p:tgtEl>
                                      </p:cBhvr>
                                    </p:animEffect>
                                  </p:childTnLst>
                                </p:cTn>
                              </p:par>
                            </p:childTnLst>
                          </p:cTn>
                        </p:par>
                        <p:par>
                          <p:cTn id="22" fill="hold">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strips(downRight)">
                                      <p:cBhvr>
                                        <p:cTn id="25" dur="500"/>
                                        <p:tgtEl>
                                          <p:spTgt spid="29"/>
                                        </p:tgtEl>
                                      </p:cBhvr>
                                    </p:animEffect>
                                  </p:childTnLst>
                                </p:cTn>
                              </p:par>
                            </p:childTnLst>
                          </p:cTn>
                        </p:par>
                        <p:par>
                          <p:cTn id="26" fill="hold">
                            <p:stCondLst>
                              <p:cond delay="1500"/>
                            </p:stCondLst>
                            <p:childTnLst>
                              <p:par>
                                <p:cTn id="27" presetID="18" presetClass="entr" presetSubtype="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Right)">
                                      <p:cBhvr>
                                        <p:cTn id="29" dur="500"/>
                                        <p:tgtEl>
                                          <p:spTgt spid="30"/>
                                        </p:tgtEl>
                                      </p:cBhvr>
                                    </p:animEffect>
                                  </p:childTnLst>
                                </p:cTn>
                              </p:par>
                            </p:childTnLst>
                          </p:cTn>
                        </p:par>
                        <p:par>
                          <p:cTn id="30" fill="hold">
                            <p:stCondLst>
                              <p:cond delay="2000"/>
                            </p:stCondLst>
                            <p:childTnLst>
                              <p:par>
                                <p:cTn id="31" presetID="18" presetClass="entr" presetSubtype="6"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strips(downRigh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1530"/>
                                        </p:tgtEl>
                                        <p:attrNameLst>
                                          <p:attrName>style.visibility</p:attrName>
                                        </p:attrNameLst>
                                      </p:cBhvr>
                                      <p:to>
                                        <p:strVal val="visible"/>
                                      </p:to>
                                    </p:set>
                                    <p:anim calcmode="lin" valueType="num">
                                      <p:cBhvr>
                                        <p:cTn id="38" dur="500" fill="hold"/>
                                        <p:tgtEl>
                                          <p:spTgt spid="21530"/>
                                        </p:tgtEl>
                                        <p:attrNameLst>
                                          <p:attrName>ppt_w</p:attrName>
                                        </p:attrNameLst>
                                      </p:cBhvr>
                                      <p:tavLst>
                                        <p:tav tm="0">
                                          <p:val>
                                            <p:fltVal val="0"/>
                                          </p:val>
                                        </p:tav>
                                        <p:tav tm="100000">
                                          <p:val>
                                            <p:strVal val="#ppt_w"/>
                                          </p:val>
                                        </p:tav>
                                      </p:tavLst>
                                    </p:anim>
                                    <p:anim calcmode="lin" valueType="num">
                                      <p:cBhvr>
                                        <p:cTn id="39" dur="500" fill="hold"/>
                                        <p:tgtEl>
                                          <p:spTgt spid="21530"/>
                                        </p:tgtEl>
                                        <p:attrNameLst>
                                          <p:attrName>ppt_h</p:attrName>
                                        </p:attrNameLst>
                                      </p:cBhvr>
                                      <p:tavLst>
                                        <p:tav tm="0">
                                          <p:val>
                                            <p:fltVal val="0"/>
                                          </p:val>
                                        </p:tav>
                                        <p:tav tm="100000">
                                          <p:val>
                                            <p:strVal val="#ppt_h"/>
                                          </p:val>
                                        </p:tav>
                                      </p:tavLst>
                                    </p:anim>
                                    <p:animEffect transition="in" filter="fade">
                                      <p:cBhvr>
                                        <p:cTn id="40" dur="500"/>
                                        <p:tgtEl>
                                          <p:spTgt spid="21530"/>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41" fill="hold">
                            <p:stCondLst>
                              <p:cond delay="500"/>
                            </p:stCondLst>
                            <p:childTnLst>
                              <p:par>
                                <p:cTn id="42" presetID="53" presetClass="entr" presetSubtype="0" fill="hold" grpId="0" nodeType="afterEffect">
                                  <p:stCondLst>
                                    <p:cond delay="500"/>
                                  </p:stCondLst>
                                  <p:childTnLst>
                                    <p:set>
                                      <p:cBhvr>
                                        <p:cTn id="43" dur="1" fill="hold">
                                          <p:stCondLst>
                                            <p:cond delay="0"/>
                                          </p:stCondLst>
                                        </p:cTn>
                                        <p:tgtEl>
                                          <p:spTgt spid="21532"/>
                                        </p:tgtEl>
                                        <p:attrNameLst>
                                          <p:attrName>style.visibility</p:attrName>
                                        </p:attrNameLst>
                                      </p:cBhvr>
                                      <p:to>
                                        <p:strVal val="visible"/>
                                      </p:to>
                                    </p:set>
                                    <p:anim calcmode="lin" valueType="num">
                                      <p:cBhvr>
                                        <p:cTn id="44" dur="500" fill="hold"/>
                                        <p:tgtEl>
                                          <p:spTgt spid="21532"/>
                                        </p:tgtEl>
                                        <p:attrNameLst>
                                          <p:attrName>ppt_w</p:attrName>
                                        </p:attrNameLst>
                                      </p:cBhvr>
                                      <p:tavLst>
                                        <p:tav tm="0">
                                          <p:val>
                                            <p:fltVal val="0"/>
                                          </p:val>
                                        </p:tav>
                                        <p:tav tm="100000">
                                          <p:val>
                                            <p:strVal val="#ppt_w"/>
                                          </p:val>
                                        </p:tav>
                                      </p:tavLst>
                                    </p:anim>
                                    <p:anim calcmode="lin" valueType="num">
                                      <p:cBhvr>
                                        <p:cTn id="45" dur="500" fill="hold"/>
                                        <p:tgtEl>
                                          <p:spTgt spid="21532"/>
                                        </p:tgtEl>
                                        <p:attrNameLst>
                                          <p:attrName>ppt_h</p:attrName>
                                        </p:attrNameLst>
                                      </p:cBhvr>
                                      <p:tavLst>
                                        <p:tav tm="0">
                                          <p:val>
                                            <p:fltVal val="0"/>
                                          </p:val>
                                        </p:tav>
                                        <p:tav tm="100000">
                                          <p:val>
                                            <p:strVal val="#ppt_h"/>
                                          </p:val>
                                        </p:tav>
                                      </p:tavLst>
                                    </p:anim>
                                    <p:animEffect transition="in" filter="fade">
                                      <p:cBhvr>
                                        <p:cTn id="46" dur="500"/>
                                        <p:tgtEl>
                                          <p:spTgt spid="21532"/>
                                        </p:tgtEl>
                                      </p:cBhvr>
                                    </p:animEffect>
                                  </p:childTnLst>
                                  <p:subTnLst>
                                    <p:audio>
                                      <p:cMediaNode vol="100000">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7" fill="hold">
                            <p:stCondLst>
                              <p:cond delay="1500"/>
                            </p:stCondLst>
                            <p:childTnLst>
                              <p:par>
                                <p:cTn id="48" presetID="53" presetClass="entr" presetSubtype="0" fill="hold" grpId="0" nodeType="afterEffect">
                                  <p:stCondLst>
                                    <p:cond delay="500"/>
                                  </p:stCondLst>
                                  <p:childTnLst>
                                    <p:set>
                                      <p:cBhvr>
                                        <p:cTn id="49" dur="1" fill="hold">
                                          <p:stCondLst>
                                            <p:cond delay="0"/>
                                          </p:stCondLst>
                                        </p:cTn>
                                        <p:tgtEl>
                                          <p:spTgt spid="21533"/>
                                        </p:tgtEl>
                                        <p:attrNameLst>
                                          <p:attrName>style.visibility</p:attrName>
                                        </p:attrNameLst>
                                      </p:cBhvr>
                                      <p:to>
                                        <p:strVal val="visible"/>
                                      </p:to>
                                    </p:set>
                                    <p:anim calcmode="lin" valueType="num">
                                      <p:cBhvr>
                                        <p:cTn id="50" dur="500" fill="hold"/>
                                        <p:tgtEl>
                                          <p:spTgt spid="21533"/>
                                        </p:tgtEl>
                                        <p:attrNameLst>
                                          <p:attrName>ppt_w</p:attrName>
                                        </p:attrNameLst>
                                      </p:cBhvr>
                                      <p:tavLst>
                                        <p:tav tm="0">
                                          <p:val>
                                            <p:fltVal val="0"/>
                                          </p:val>
                                        </p:tav>
                                        <p:tav tm="100000">
                                          <p:val>
                                            <p:strVal val="#ppt_w"/>
                                          </p:val>
                                        </p:tav>
                                      </p:tavLst>
                                    </p:anim>
                                    <p:anim calcmode="lin" valueType="num">
                                      <p:cBhvr>
                                        <p:cTn id="51" dur="500" fill="hold"/>
                                        <p:tgtEl>
                                          <p:spTgt spid="21533"/>
                                        </p:tgtEl>
                                        <p:attrNameLst>
                                          <p:attrName>ppt_h</p:attrName>
                                        </p:attrNameLst>
                                      </p:cBhvr>
                                      <p:tavLst>
                                        <p:tav tm="0">
                                          <p:val>
                                            <p:fltVal val="0"/>
                                          </p:val>
                                        </p:tav>
                                        <p:tav tm="100000">
                                          <p:val>
                                            <p:strVal val="#ppt_h"/>
                                          </p:val>
                                        </p:tav>
                                      </p:tavLst>
                                    </p:anim>
                                    <p:animEffect transition="in" filter="fade">
                                      <p:cBhvr>
                                        <p:cTn id="52" dur="500"/>
                                        <p:tgtEl>
                                          <p:spTgt spid="21533"/>
                                        </p:tgtEl>
                                      </p:cBhvr>
                                    </p:animEffect>
                                  </p:childTnLst>
                                  <p:subTnLst>
                                    <p:audio>
                                      <p:cMediaNode vol="100000">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3" fill="hold">
                            <p:stCondLst>
                              <p:cond delay="2500"/>
                            </p:stCondLst>
                            <p:childTnLst>
                              <p:par>
                                <p:cTn id="54" presetID="53" presetClass="entr" presetSubtype="0" fill="hold" grpId="0" nodeType="afterEffect">
                                  <p:stCondLst>
                                    <p:cond delay="500"/>
                                  </p:stCondLst>
                                  <p:childTnLst>
                                    <p:set>
                                      <p:cBhvr>
                                        <p:cTn id="55" dur="1" fill="hold">
                                          <p:stCondLst>
                                            <p:cond delay="0"/>
                                          </p:stCondLst>
                                        </p:cTn>
                                        <p:tgtEl>
                                          <p:spTgt spid="21534"/>
                                        </p:tgtEl>
                                        <p:attrNameLst>
                                          <p:attrName>style.visibility</p:attrName>
                                        </p:attrNameLst>
                                      </p:cBhvr>
                                      <p:to>
                                        <p:strVal val="visible"/>
                                      </p:to>
                                    </p:set>
                                    <p:anim calcmode="lin" valueType="num">
                                      <p:cBhvr>
                                        <p:cTn id="56" dur="500" fill="hold"/>
                                        <p:tgtEl>
                                          <p:spTgt spid="21534"/>
                                        </p:tgtEl>
                                        <p:attrNameLst>
                                          <p:attrName>ppt_w</p:attrName>
                                        </p:attrNameLst>
                                      </p:cBhvr>
                                      <p:tavLst>
                                        <p:tav tm="0">
                                          <p:val>
                                            <p:fltVal val="0"/>
                                          </p:val>
                                        </p:tav>
                                        <p:tav tm="100000">
                                          <p:val>
                                            <p:strVal val="#ppt_w"/>
                                          </p:val>
                                        </p:tav>
                                      </p:tavLst>
                                    </p:anim>
                                    <p:anim calcmode="lin" valueType="num">
                                      <p:cBhvr>
                                        <p:cTn id="57" dur="500" fill="hold"/>
                                        <p:tgtEl>
                                          <p:spTgt spid="21534"/>
                                        </p:tgtEl>
                                        <p:attrNameLst>
                                          <p:attrName>ppt_h</p:attrName>
                                        </p:attrNameLst>
                                      </p:cBhvr>
                                      <p:tavLst>
                                        <p:tav tm="0">
                                          <p:val>
                                            <p:fltVal val="0"/>
                                          </p:val>
                                        </p:tav>
                                        <p:tav tm="100000">
                                          <p:val>
                                            <p:strVal val="#ppt_h"/>
                                          </p:val>
                                        </p:tav>
                                      </p:tavLst>
                                    </p:anim>
                                    <p:animEffect transition="in" filter="fade">
                                      <p:cBhvr>
                                        <p:cTn id="58" dur="500"/>
                                        <p:tgtEl>
                                          <p:spTgt spid="21534"/>
                                        </p:tgtEl>
                                      </p:cBhvr>
                                    </p:animEffect>
                                  </p:childTnLst>
                                  <p:subTnLst>
                                    <p:audio>
                                      <p:cMediaNode vol="100000">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par>
                          <p:cTn id="59" fill="hold">
                            <p:stCondLst>
                              <p:cond delay="3500"/>
                            </p:stCondLst>
                            <p:childTnLst>
                              <p:par>
                                <p:cTn id="60" presetID="53" presetClass="entr" presetSubtype="0" fill="hold" grpId="0" nodeType="afterEffect">
                                  <p:stCondLst>
                                    <p:cond delay="500"/>
                                  </p:stCondLst>
                                  <p:childTnLst>
                                    <p:set>
                                      <p:cBhvr>
                                        <p:cTn id="61" dur="1" fill="hold">
                                          <p:stCondLst>
                                            <p:cond delay="0"/>
                                          </p:stCondLst>
                                        </p:cTn>
                                        <p:tgtEl>
                                          <p:spTgt spid="21535"/>
                                        </p:tgtEl>
                                        <p:attrNameLst>
                                          <p:attrName>style.visibility</p:attrName>
                                        </p:attrNameLst>
                                      </p:cBhvr>
                                      <p:to>
                                        <p:strVal val="visible"/>
                                      </p:to>
                                    </p:set>
                                    <p:anim calcmode="lin" valueType="num">
                                      <p:cBhvr>
                                        <p:cTn id="62" dur="500" fill="hold"/>
                                        <p:tgtEl>
                                          <p:spTgt spid="21535"/>
                                        </p:tgtEl>
                                        <p:attrNameLst>
                                          <p:attrName>ppt_w</p:attrName>
                                        </p:attrNameLst>
                                      </p:cBhvr>
                                      <p:tavLst>
                                        <p:tav tm="0">
                                          <p:val>
                                            <p:fltVal val="0"/>
                                          </p:val>
                                        </p:tav>
                                        <p:tav tm="100000">
                                          <p:val>
                                            <p:strVal val="#ppt_w"/>
                                          </p:val>
                                        </p:tav>
                                      </p:tavLst>
                                    </p:anim>
                                    <p:anim calcmode="lin" valueType="num">
                                      <p:cBhvr>
                                        <p:cTn id="63" dur="500" fill="hold"/>
                                        <p:tgtEl>
                                          <p:spTgt spid="21535"/>
                                        </p:tgtEl>
                                        <p:attrNameLst>
                                          <p:attrName>ppt_h</p:attrName>
                                        </p:attrNameLst>
                                      </p:cBhvr>
                                      <p:tavLst>
                                        <p:tav tm="0">
                                          <p:val>
                                            <p:fltVal val="0"/>
                                          </p:val>
                                        </p:tav>
                                        <p:tav tm="100000">
                                          <p:val>
                                            <p:strVal val="#ppt_h"/>
                                          </p:val>
                                        </p:tav>
                                      </p:tavLst>
                                    </p:anim>
                                    <p:animEffect transition="in" filter="fade">
                                      <p:cBhvr>
                                        <p:cTn id="64" dur="500"/>
                                        <p:tgtEl>
                                          <p:spTgt spid="21535"/>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5" fill="hold">
                            <p:stCondLst>
                              <p:cond delay="4500"/>
                            </p:stCondLst>
                            <p:childTnLst>
                              <p:par>
                                <p:cTn id="66" presetID="53" presetClass="entr" presetSubtype="0" fill="hold" grpId="0" nodeType="afterEffect">
                                  <p:stCondLst>
                                    <p:cond delay="500"/>
                                  </p:stCondLst>
                                  <p:childTnLst>
                                    <p:set>
                                      <p:cBhvr>
                                        <p:cTn id="67" dur="1" fill="hold">
                                          <p:stCondLst>
                                            <p:cond delay="0"/>
                                          </p:stCondLst>
                                        </p:cTn>
                                        <p:tgtEl>
                                          <p:spTgt spid="21536"/>
                                        </p:tgtEl>
                                        <p:attrNameLst>
                                          <p:attrName>style.visibility</p:attrName>
                                        </p:attrNameLst>
                                      </p:cBhvr>
                                      <p:to>
                                        <p:strVal val="visible"/>
                                      </p:to>
                                    </p:set>
                                    <p:anim calcmode="lin" valueType="num">
                                      <p:cBhvr>
                                        <p:cTn id="68" dur="500" fill="hold"/>
                                        <p:tgtEl>
                                          <p:spTgt spid="21536"/>
                                        </p:tgtEl>
                                        <p:attrNameLst>
                                          <p:attrName>ppt_w</p:attrName>
                                        </p:attrNameLst>
                                      </p:cBhvr>
                                      <p:tavLst>
                                        <p:tav tm="0">
                                          <p:val>
                                            <p:fltVal val="0"/>
                                          </p:val>
                                        </p:tav>
                                        <p:tav tm="100000">
                                          <p:val>
                                            <p:strVal val="#ppt_w"/>
                                          </p:val>
                                        </p:tav>
                                      </p:tavLst>
                                    </p:anim>
                                    <p:anim calcmode="lin" valueType="num">
                                      <p:cBhvr>
                                        <p:cTn id="69" dur="500" fill="hold"/>
                                        <p:tgtEl>
                                          <p:spTgt spid="21536"/>
                                        </p:tgtEl>
                                        <p:attrNameLst>
                                          <p:attrName>ppt_h</p:attrName>
                                        </p:attrNameLst>
                                      </p:cBhvr>
                                      <p:tavLst>
                                        <p:tav tm="0">
                                          <p:val>
                                            <p:fltVal val="0"/>
                                          </p:val>
                                        </p:tav>
                                        <p:tav tm="100000">
                                          <p:val>
                                            <p:strVal val="#ppt_h"/>
                                          </p:val>
                                        </p:tav>
                                      </p:tavLst>
                                    </p:anim>
                                    <p:animEffect transition="in" filter="fade">
                                      <p:cBhvr>
                                        <p:cTn id="70" dur="500"/>
                                        <p:tgtEl>
                                          <p:spTgt spid="21536"/>
                                        </p:tgtEl>
                                      </p:cBhvr>
                                    </p:animEffect>
                                  </p:childTnLst>
                                  <p:subTnLst>
                                    <p:audio>
                                      <p:cMediaNode vol="100000">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par>
                          <p:cTn id="71" fill="hold">
                            <p:stCondLst>
                              <p:cond delay="5500"/>
                            </p:stCondLst>
                            <p:childTnLst>
                              <p:par>
                                <p:cTn id="72" presetID="53" presetClass="entr" presetSubtype="0" fill="hold" grpId="0" nodeType="afterEffect">
                                  <p:stCondLst>
                                    <p:cond delay="500"/>
                                  </p:stCondLst>
                                  <p:childTnLst>
                                    <p:set>
                                      <p:cBhvr>
                                        <p:cTn id="73" dur="1" fill="hold">
                                          <p:stCondLst>
                                            <p:cond delay="0"/>
                                          </p:stCondLst>
                                        </p:cTn>
                                        <p:tgtEl>
                                          <p:spTgt spid="21537"/>
                                        </p:tgtEl>
                                        <p:attrNameLst>
                                          <p:attrName>style.visibility</p:attrName>
                                        </p:attrNameLst>
                                      </p:cBhvr>
                                      <p:to>
                                        <p:strVal val="visible"/>
                                      </p:to>
                                    </p:set>
                                    <p:anim calcmode="lin" valueType="num">
                                      <p:cBhvr>
                                        <p:cTn id="74" dur="500" fill="hold"/>
                                        <p:tgtEl>
                                          <p:spTgt spid="21537"/>
                                        </p:tgtEl>
                                        <p:attrNameLst>
                                          <p:attrName>ppt_w</p:attrName>
                                        </p:attrNameLst>
                                      </p:cBhvr>
                                      <p:tavLst>
                                        <p:tav tm="0">
                                          <p:val>
                                            <p:fltVal val="0"/>
                                          </p:val>
                                        </p:tav>
                                        <p:tav tm="100000">
                                          <p:val>
                                            <p:strVal val="#ppt_w"/>
                                          </p:val>
                                        </p:tav>
                                      </p:tavLst>
                                    </p:anim>
                                    <p:anim calcmode="lin" valueType="num">
                                      <p:cBhvr>
                                        <p:cTn id="75" dur="500" fill="hold"/>
                                        <p:tgtEl>
                                          <p:spTgt spid="21537"/>
                                        </p:tgtEl>
                                        <p:attrNameLst>
                                          <p:attrName>ppt_h</p:attrName>
                                        </p:attrNameLst>
                                      </p:cBhvr>
                                      <p:tavLst>
                                        <p:tav tm="0">
                                          <p:val>
                                            <p:fltVal val="0"/>
                                          </p:val>
                                        </p:tav>
                                        <p:tav tm="100000">
                                          <p:val>
                                            <p:strVal val="#ppt_h"/>
                                          </p:val>
                                        </p:tav>
                                      </p:tavLst>
                                    </p:anim>
                                    <p:animEffect transition="in" filter="fade">
                                      <p:cBhvr>
                                        <p:cTn id="76" dur="500"/>
                                        <p:tgtEl>
                                          <p:spTgt spid="21537"/>
                                        </p:tgtEl>
                                      </p:cBhvr>
                                    </p:animEffect>
                                  </p:childTnLst>
                                  <p:subTnLst>
                                    <p:audio>
                                      <p:cMediaNode vol="100000">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7" fill="hold">
                            <p:stCondLst>
                              <p:cond delay="6500"/>
                            </p:stCondLst>
                            <p:childTnLst>
                              <p:par>
                                <p:cTn id="78" presetID="53" presetClass="entr" presetSubtype="0" fill="hold" grpId="0" nodeType="afterEffect">
                                  <p:stCondLst>
                                    <p:cond delay="500"/>
                                  </p:stCondLst>
                                  <p:childTnLst>
                                    <p:set>
                                      <p:cBhvr>
                                        <p:cTn id="79" dur="1" fill="hold">
                                          <p:stCondLst>
                                            <p:cond delay="0"/>
                                          </p:stCondLst>
                                        </p:cTn>
                                        <p:tgtEl>
                                          <p:spTgt spid="21539"/>
                                        </p:tgtEl>
                                        <p:attrNameLst>
                                          <p:attrName>style.visibility</p:attrName>
                                        </p:attrNameLst>
                                      </p:cBhvr>
                                      <p:to>
                                        <p:strVal val="visible"/>
                                      </p:to>
                                    </p:set>
                                    <p:anim calcmode="lin" valueType="num">
                                      <p:cBhvr>
                                        <p:cTn id="80" dur="500" fill="hold"/>
                                        <p:tgtEl>
                                          <p:spTgt spid="21539"/>
                                        </p:tgtEl>
                                        <p:attrNameLst>
                                          <p:attrName>ppt_w</p:attrName>
                                        </p:attrNameLst>
                                      </p:cBhvr>
                                      <p:tavLst>
                                        <p:tav tm="0">
                                          <p:val>
                                            <p:fltVal val="0"/>
                                          </p:val>
                                        </p:tav>
                                        <p:tav tm="100000">
                                          <p:val>
                                            <p:strVal val="#ppt_w"/>
                                          </p:val>
                                        </p:tav>
                                      </p:tavLst>
                                    </p:anim>
                                    <p:anim calcmode="lin" valueType="num">
                                      <p:cBhvr>
                                        <p:cTn id="81" dur="500" fill="hold"/>
                                        <p:tgtEl>
                                          <p:spTgt spid="21539"/>
                                        </p:tgtEl>
                                        <p:attrNameLst>
                                          <p:attrName>ppt_h</p:attrName>
                                        </p:attrNameLst>
                                      </p:cBhvr>
                                      <p:tavLst>
                                        <p:tav tm="0">
                                          <p:val>
                                            <p:fltVal val="0"/>
                                          </p:val>
                                        </p:tav>
                                        <p:tav tm="100000">
                                          <p:val>
                                            <p:strVal val="#ppt_h"/>
                                          </p:val>
                                        </p:tav>
                                      </p:tavLst>
                                    </p:anim>
                                    <p:animEffect transition="in" filter="fade">
                                      <p:cBhvr>
                                        <p:cTn id="82" dur="500"/>
                                        <p:tgtEl>
                                          <p:spTgt spid="21539"/>
                                        </p:tgtEl>
                                      </p:cBhvr>
                                    </p:animEffect>
                                  </p:childTnLst>
                                  <p:subTnLst>
                                    <p:audio>
                                      <p:cMediaNode vol="100000">
                                        <p:cTn display="0" masterRel="sameClick">
                                          <p:stCondLst>
                                            <p:cond evt="begin" delay="0">
                                              <p:tn val="78"/>
                                            </p:cond>
                                          </p:stCondLst>
                                          <p:endCondLst>
                                            <p:cond evt="onStopAudio" delay="0">
                                              <p:tgtEl>
                                                <p:sldTgt/>
                                              </p:tgtEl>
                                            </p:cond>
                                          </p:endCondLst>
                                        </p:cTn>
                                        <p:tgtEl>
                                          <p:sndTgt r:embed="rId3" name="click.wav"/>
                                        </p:tgtEl>
                                      </p:cMediaNode>
                                    </p:audio>
                                  </p:subTnLst>
                                </p:cTn>
                              </p:par>
                            </p:childTnLst>
                          </p:cTn>
                        </p:par>
                        <p:par>
                          <p:cTn id="83" fill="hold">
                            <p:stCondLst>
                              <p:cond delay="7500"/>
                            </p:stCondLst>
                            <p:childTnLst>
                              <p:par>
                                <p:cTn id="84" presetID="53" presetClass="entr" presetSubtype="0" fill="hold" grpId="0" nodeType="afterEffect">
                                  <p:stCondLst>
                                    <p:cond delay="500"/>
                                  </p:stCondLst>
                                  <p:childTnLst>
                                    <p:set>
                                      <p:cBhvr>
                                        <p:cTn id="85" dur="1" fill="hold">
                                          <p:stCondLst>
                                            <p:cond delay="0"/>
                                          </p:stCondLst>
                                        </p:cTn>
                                        <p:tgtEl>
                                          <p:spTgt spid="21540"/>
                                        </p:tgtEl>
                                        <p:attrNameLst>
                                          <p:attrName>style.visibility</p:attrName>
                                        </p:attrNameLst>
                                      </p:cBhvr>
                                      <p:to>
                                        <p:strVal val="visible"/>
                                      </p:to>
                                    </p:set>
                                    <p:anim calcmode="lin" valueType="num">
                                      <p:cBhvr>
                                        <p:cTn id="86" dur="500" fill="hold"/>
                                        <p:tgtEl>
                                          <p:spTgt spid="21540"/>
                                        </p:tgtEl>
                                        <p:attrNameLst>
                                          <p:attrName>ppt_w</p:attrName>
                                        </p:attrNameLst>
                                      </p:cBhvr>
                                      <p:tavLst>
                                        <p:tav tm="0">
                                          <p:val>
                                            <p:fltVal val="0"/>
                                          </p:val>
                                        </p:tav>
                                        <p:tav tm="100000">
                                          <p:val>
                                            <p:strVal val="#ppt_w"/>
                                          </p:val>
                                        </p:tav>
                                      </p:tavLst>
                                    </p:anim>
                                    <p:anim calcmode="lin" valueType="num">
                                      <p:cBhvr>
                                        <p:cTn id="87" dur="500" fill="hold"/>
                                        <p:tgtEl>
                                          <p:spTgt spid="21540"/>
                                        </p:tgtEl>
                                        <p:attrNameLst>
                                          <p:attrName>ppt_h</p:attrName>
                                        </p:attrNameLst>
                                      </p:cBhvr>
                                      <p:tavLst>
                                        <p:tav tm="0">
                                          <p:val>
                                            <p:fltVal val="0"/>
                                          </p:val>
                                        </p:tav>
                                        <p:tav tm="100000">
                                          <p:val>
                                            <p:strVal val="#ppt_h"/>
                                          </p:val>
                                        </p:tav>
                                      </p:tavLst>
                                    </p:anim>
                                    <p:animEffect transition="in" filter="fade">
                                      <p:cBhvr>
                                        <p:cTn id="88" dur="500"/>
                                        <p:tgtEl>
                                          <p:spTgt spid="21540"/>
                                        </p:tgtEl>
                                      </p:cBhvr>
                                    </p:animEffect>
                                  </p:childTnLst>
                                  <p:subTnLst>
                                    <p:audio>
                                      <p:cMediaNode vol="100000">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par>
                          <p:cTn id="89" fill="hold">
                            <p:stCondLst>
                              <p:cond delay="8500"/>
                            </p:stCondLst>
                            <p:childTnLst>
                              <p:par>
                                <p:cTn id="90" presetID="53" presetClass="entr" presetSubtype="0" fill="hold" grpId="0" nodeType="afterEffect">
                                  <p:stCondLst>
                                    <p:cond delay="500"/>
                                  </p:stCondLst>
                                  <p:childTnLst>
                                    <p:set>
                                      <p:cBhvr>
                                        <p:cTn id="91" dur="1" fill="hold">
                                          <p:stCondLst>
                                            <p:cond delay="0"/>
                                          </p:stCondLst>
                                        </p:cTn>
                                        <p:tgtEl>
                                          <p:spTgt spid="21541"/>
                                        </p:tgtEl>
                                        <p:attrNameLst>
                                          <p:attrName>style.visibility</p:attrName>
                                        </p:attrNameLst>
                                      </p:cBhvr>
                                      <p:to>
                                        <p:strVal val="visible"/>
                                      </p:to>
                                    </p:set>
                                    <p:anim calcmode="lin" valueType="num">
                                      <p:cBhvr>
                                        <p:cTn id="92" dur="1100" fill="hold"/>
                                        <p:tgtEl>
                                          <p:spTgt spid="21541"/>
                                        </p:tgtEl>
                                        <p:attrNameLst>
                                          <p:attrName>ppt_w</p:attrName>
                                        </p:attrNameLst>
                                      </p:cBhvr>
                                      <p:tavLst>
                                        <p:tav tm="0">
                                          <p:val>
                                            <p:fltVal val="0"/>
                                          </p:val>
                                        </p:tav>
                                        <p:tav tm="100000">
                                          <p:val>
                                            <p:strVal val="#ppt_w"/>
                                          </p:val>
                                        </p:tav>
                                      </p:tavLst>
                                    </p:anim>
                                    <p:anim calcmode="lin" valueType="num">
                                      <p:cBhvr>
                                        <p:cTn id="93" dur="1100" fill="hold"/>
                                        <p:tgtEl>
                                          <p:spTgt spid="21541"/>
                                        </p:tgtEl>
                                        <p:attrNameLst>
                                          <p:attrName>ppt_h</p:attrName>
                                        </p:attrNameLst>
                                      </p:cBhvr>
                                      <p:tavLst>
                                        <p:tav tm="0">
                                          <p:val>
                                            <p:fltVal val="0"/>
                                          </p:val>
                                        </p:tav>
                                        <p:tav tm="100000">
                                          <p:val>
                                            <p:strVal val="#ppt_h"/>
                                          </p:val>
                                        </p:tav>
                                      </p:tavLst>
                                    </p:anim>
                                    <p:animEffect transition="in" filter="fade">
                                      <p:cBhvr>
                                        <p:cTn id="94" dur="1100"/>
                                        <p:tgtEl>
                                          <p:spTgt spid="21541"/>
                                        </p:tgtEl>
                                      </p:cBhvr>
                                    </p:animEffect>
                                  </p:childTnLst>
                                  <p:subTnLst>
                                    <p:audio>
                                      <p:cMediaNode vol="100000">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5" fill="hold">
                            <p:stCondLst>
                              <p:cond delay="10100"/>
                            </p:stCondLst>
                            <p:childTnLst>
                              <p:par>
                                <p:cTn id="96" presetID="53" presetClass="entr" presetSubtype="0" fill="hold" grpId="0" nodeType="afterEffect">
                                  <p:stCondLst>
                                    <p:cond delay="0"/>
                                  </p:stCondLst>
                                  <p:childTnLst>
                                    <p:set>
                                      <p:cBhvr>
                                        <p:cTn id="97" dur="1" fill="hold">
                                          <p:stCondLst>
                                            <p:cond delay="0"/>
                                          </p:stCondLst>
                                        </p:cTn>
                                        <p:tgtEl>
                                          <p:spTgt spid="21542"/>
                                        </p:tgtEl>
                                        <p:attrNameLst>
                                          <p:attrName>style.visibility</p:attrName>
                                        </p:attrNameLst>
                                      </p:cBhvr>
                                      <p:to>
                                        <p:strVal val="visible"/>
                                      </p:to>
                                    </p:set>
                                    <p:anim calcmode="lin" valueType="num">
                                      <p:cBhvr>
                                        <p:cTn id="98" dur="1000" fill="hold"/>
                                        <p:tgtEl>
                                          <p:spTgt spid="21542"/>
                                        </p:tgtEl>
                                        <p:attrNameLst>
                                          <p:attrName>ppt_w</p:attrName>
                                        </p:attrNameLst>
                                      </p:cBhvr>
                                      <p:tavLst>
                                        <p:tav tm="0">
                                          <p:val>
                                            <p:fltVal val="0"/>
                                          </p:val>
                                        </p:tav>
                                        <p:tav tm="100000">
                                          <p:val>
                                            <p:strVal val="#ppt_w"/>
                                          </p:val>
                                        </p:tav>
                                      </p:tavLst>
                                    </p:anim>
                                    <p:anim calcmode="lin" valueType="num">
                                      <p:cBhvr>
                                        <p:cTn id="99" dur="1000" fill="hold"/>
                                        <p:tgtEl>
                                          <p:spTgt spid="21542"/>
                                        </p:tgtEl>
                                        <p:attrNameLst>
                                          <p:attrName>ppt_h</p:attrName>
                                        </p:attrNameLst>
                                      </p:cBhvr>
                                      <p:tavLst>
                                        <p:tav tm="0">
                                          <p:val>
                                            <p:fltVal val="0"/>
                                          </p:val>
                                        </p:tav>
                                        <p:tav tm="100000">
                                          <p:val>
                                            <p:strVal val="#ppt_h"/>
                                          </p:val>
                                        </p:tav>
                                      </p:tavLst>
                                    </p:anim>
                                    <p:animEffect transition="in" filter="fade">
                                      <p:cBhvr>
                                        <p:cTn id="100" dur="1000"/>
                                        <p:tgtEl>
                                          <p:spTgt spid="21542"/>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101" fill="hold">
                            <p:stCondLst>
                              <p:cond delay="11100"/>
                            </p:stCondLst>
                            <p:childTnLst>
                              <p:par>
                                <p:cTn id="102" presetID="53" presetClass="entr" presetSubtype="0" fill="hold" grpId="0" nodeType="afterEffect">
                                  <p:stCondLst>
                                    <p:cond delay="0"/>
                                  </p:stCondLst>
                                  <p:childTnLst>
                                    <p:set>
                                      <p:cBhvr>
                                        <p:cTn id="103" dur="1" fill="hold">
                                          <p:stCondLst>
                                            <p:cond delay="0"/>
                                          </p:stCondLst>
                                        </p:cTn>
                                        <p:tgtEl>
                                          <p:spTgt spid="21543"/>
                                        </p:tgtEl>
                                        <p:attrNameLst>
                                          <p:attrName>style.visibility</p:attrName>
                                        </p:attrNameLst>
                                      </p:cBhvr>
                                      <p:to>
                                        <p:strVal val="visible"/>
                                      </p:to>
                                    </p:set>
                                    <p:anim calcmode="lin" valueType="num">
                                      <p:cBhvr>
                                        <p:cTn id="104" dur="1000" fill="hold"/>
                                        <p:tgtEl>
                                          <p:spTgt spid="21543"/>
                                        </p:tgtEl>
                                        <p:attrNameLst>
                                          <p:attrName>ppt_w</p:attrName>
                                        </p:attrNameLst>
                                      </p:cBhvr>
                                      <p:tavLst>
                                        <p:tav tm="0">
                                          <p:val>
                                            <p:fltVal val="0"/>
                                          </p:val>
                                        </p:tav>
                                        <p:tav tm="100000">
                                          <p:val>
                                            <p:strVal val="#ppt_w"/>
                                          </p:val>
                                        </p:tav>
                                      </p:tavLst>
                                    </p:anim>
                                    <p:anim calcmode="lin" valueType="num">
                                      <p:cBhvr>
                                        <p:cTn id="105" dur="1000" fill="hold"/>
                                        <p:tgtEl>
                                          <p:spTgt spid="21543"/>
                                        </p:tgtEl>
                                        <p:attrNameLst>
                                          <p:attrName>ppt_h</p:attrName>
                                        </p:attrNameLst>
                                      </p:cBhvr>
                                      <p:tavLst>
                                        <p:tav tm="0">
                                          <p:val>
                                            <p:fltVal val="0"/>
                                          </p:val>
                                        </p:tav>
                                        <p:tav tm="100000">
                                          <p:val>
                                            <p:strVal val="#ppt_h"/>
                                          </p:val>
                                        </p:tav>
                                      </p:tavLst>
                                    </p:anim>
                                    <p:animEffect transition="in" filter="fade">
                                      <p:cBhvr>
                                        <p:cTn id="106" dur="1000"/>
                                        <p:tgtEl>
                                          <p:spTgt spid="21543"/>
                                        </p:tgtEl>
                                      </p:cBhvr>
                                    </p:animEffect>
                                  </p:childTnLst>
                                  <p:subTnLst>
                                    <p:audio>
                                      <p:cMediaNode vol="100000">
                                        <p:cTn display="0" masterRel="sameClick">
                                          <p:stCondLst>
                                            <p:cond evt="begin" delay="0">
                                              <p:tn val="102"/>
                                            </p:cond>
                                          </p:stCondLst>
                                          <p:endCondLst>
                                            <p:cond evt="onStopAudio" delay="0">
                                              <p:tgtEl>
                                                <p:sldTgt/>
                                              </p:tgtEl>
                                            </p:cond>
                                          </p:endCondLst>
                                        </p:cTn>
                                        <p:tgtEl>
                                          <p:sndTgt r:embed="rId3" name="click.wav"/>
                                        </p:tgtEl>
                                      </p:cMediaNode>
                                    </p:audio>
                                  </p:subTnLst>
                                </p:cTn>
                              </p:par>
                            </p:childTnLst>
                          </p:cTn>
                        </p:par>
                        <p:par>
                          <p:cTn id="107" fill="hold">
                            <p:stCondLst>
                              <p:cond delay="12100"/>
                            </p:stCondLst>
                            <p:childTnLst>
                              <p:par>
                                <p:cTn id="108" presetID="53" presetClass="entr" presetSubtype="0" fill="hold" grpId="0" nodeType="afterEffect">
                                  <p:stCondLst>
                                    <p:cond delay="0"/>
                                  </p:stCondLst>
                                  <p:childTnLst>
                                    <p:set>
                                      <p:cBhvr>
                                        <p:cTn id="109" dur="1" fill="hold">
                                          <p:stCondLst>
                                            <p:cond delay="0"/>
                                          </p:stCondLst>
                                        </p:cTn>
                                        <p:tgtEl>
                                          <p:spTgt spid="21544"/>
                                        </p:tgtEl>
                                        <p:attrNameLst>
                                          <p:attrName>style.visibility</p:attrName>
                                        </p:attrNameLst>
                                      </p:cBhvr>
                                      <p:to>
                                        <p:strVal val="visible"/>
                                      </p:to>
                                    </p:set>
                                    <p:anim calcmode="lin" valueType="num">
                                      <p:cBhvr>
                                        <p:cTn id="110" dur="1000" fill="hold"/>
                                        <p:tgtEl>
                                          <p:spTgt spid="21544"/>
                                        </p:tgtEl>
                                        <p:attrNameLst>
                                          <p:attrName>ppt_w</p:attrName>
                                        </p:attrNameLst>
                                      </p:cBhvr>
                                      <p:tavLst>
                                        <p:tav tm="0">
                                          <p:val>
                                            <p:fltVal val="0"/>
                                          </p:val>
                                        </p:tav>
                                        <p:tav tm="100000">
                                          <p:val>
                                            <p:strVal val="#ppt_w"/>
                                          </p:val>
                                        </p:tav>
                                      </p:tavLst>
                                    </p:anim>
                                    <p:anim calcmode="lin" valueType="num">
                                      <p:cBhvr>
                                        <p:cTn id="111" dur="1000" fill="hold"/>
                                        <p:tgtEl>
                                          <p:spTgt spid="21544"/>
                                        </p:tgtEl>
                                        <p:attrNameLst>
                                          <p:attrName>ppt_h</p:attrName>
                                        </p:attrNameLst>
                                      </p:cBhvr>
                                      <p:tavLst>
                                        <p:tav tm="0">
                                          <p:val>
                                            <p:fltVal val="0"/>
                                          </p:val>
                                        </p:tav>
                                        <p:tav tm="100000">
                                          <p:val>
                                            <p:strVal val="#ppt_h"/>
                                          </p:val>
                                        </p:tav>
                                      </p:tavLst>
                                    </p:anim>
                                    <p:animEffect transition="in" filter="fade">
                                      <p:cBhvr>
                                        <p:cTn id="112" dur="1000"/>
                                        <p:tgtEl>
                                          <p:spTgt spid="21544"/>
                                        </p:tgtEl>
                                      </p:cBhvr>
                                    </p:animEffect>
                                  </p:childTnLst>
                                  <p:subTnLst>
                                    <p:audio>
                                      <p:cMediaNode vol="100000">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3" fill="hold">
                            <p:stCondLst>
                              <p:cond delay="13100"/>
                            </p:stCondLst>
                            <p:childTnLst>
                              <p:par>
                                <p:cTn id="114" presetID="53" presetClass="entr" presetSubtype="0" fill="hold" grpId="0" nodeType="afterEffect">
                                  <p:stCondLst>
                                    <p:cond delay="0"/>
                                  </p:stCondLst>
                                  <p:childTnLst>
                                    <p:set>
                                      <p:cBhvr>
                                        <p:cTn id="115" dur="1" fill="hold">
                                          <p:stCondLst>
                                            <p:cond delay="0"/>
                                          </p:stCondLst>
                                        </p:cTn>
                                        <p:tgtEl>
                                          <p:spTgt spid="21545"/>
                                        </p:tgtEl>
                                        <p:attrNameLst>
                                          <p:attrName>style.visibility</p:attrName>
                                        </p:attrNameLst>
                                      </p:cBhvr>
                                      <p:to>
                                        <p:strVal val="visible"/>
                                      </p:to>
                                    </p:set>
                                    <p:anim calcmode="lin" valueType="num">
                                      <p:cBhvr>
                                        <p:cTn id="116" dur="1000" fill="hold"/>
                                        <p:tgtEl>
                                          <p:spTgt spid="21545"/>
                                        </p:tgtEl>
                                        <p:attrNameLst>
                                          <p:attrName>ppt_w</p:attrName>
                                        </p:attrNameLst>
                                      </p:cBhvr>
                                      <p:tavLst>
                                        <p:tav tm="0">
                                          <p:val>
                                            <p:fltVal val="0"/>
                                          </p:val>
                                        </p:tav>
                                        <p:tav tm="100000">
                                          <p:val>
                                            <p:strVal val="#ppt_w"/>
                                          </p:val>
                                        </p:tav>
                                      </p:tavLst>
                                    </p:anim>
                                    <p:anim calcmode="lin" valueType="num">
                                      <p:cBhvr>
                                        <p:cTn id="117" dur="1000" fill="hold"/>
                                        <p:tgtEl>
                                          <p:spTgt spid="21545"/>
                                        </p:tgtEl>
                                        <p:attrNameLst>
                                          <p:attrName>ppt_h</p:attrName>
                                        </p:attrNameLst>
                                      </p:cBhvr>
                                      <p:tavLst>
                                        <p:tav tm="0">
                                          <p:val>
                                            <p:fltVal val="0"/>
                                          </p:val>
                                        </p:tav>
                                        <p:tav tm="100000">
                                          <p:val>
                                            <p:strVal val="#ppt_h"/>
                                          </p:val>
                                        </p:tav>
                                      </p:tavLst>
                                    </p:anim>
                                    <p:animEffect transition="in" filter="fade">
                                      <p:cBhvr>
                                        <p:cTn id="118" dur="1000"/>
                                        <p:tgtEl>
                                          <p:spTgt spid="21545"/>
                                        </p:tgtEl>
                                      </p:cBhvr>
                                    </p:animEffect>
                                  </p:childTnLst>
                                  <p:subTnLst>
                                    <p:audio>
                                      <p:cMediaNode vol="100000">
                                        <p:cTn display="0" masterRel="sameClick">
                                          <p:stCondLst>
                                            <p:cond evt="begin" delay="0">
                                              <p:tn val="114"/>
                                            </p:cond>
                                          </p:stCondLst>
                                          <p:endCondLst>
                                            <p:cond evt="onStopAudio" delay="0">
                                              <p:tgtEl>
                                                <p:sldTgt/>
                                              </p:tgtEl>
                                            </p:cond>
                                          </p:endCondLst>
                                        </p:cTn>
                                        <p:tgtEl>
                                          <p:sndTgt r:embed="rId3" name="click.wav"/>
                                        </p:tgtEl>
                                      </p:cMediaNode>
                                    </p:audio>
                                  </p:subTnLst>
                                </p:cTn>
                              </p:par>
                            </p:childTnLst>
                          </p:cTn>
                        </p:par>
                        <p:par>
                          <p:cTn id="119" fill="hold">
                            <p:stCondLst>
                              <p:cond delay="14100"/>
                            </p:stCondLst>
                            <p:childTnLst>
                              <p:par>
                                <p:cTn id="120" presetID="53" presetClass="entr" presetSubtype="0" fill="hold" grpId="0" nodeType="afterEffect">
                                  <p:stCondLst>
                                    <p:cond delay="0"/>
                                  </p:stCondLst>
                                  <p:childTnLst>
                                    <p:set>
                                      <p:cBhvr>
                                        <p:cTn id="121" dur="1" fill="hold">
                                          <p:stCondLst>
                                            <p:cond delay="0"/>
                                          </p:stCondLst>
                                        </p:cTn>
                                        <p:tgtEl>
                                          <p:spTgt spid="21546"/>
                                        </p:tgtEl>
                                        <p:attrNameLst>
                                          <p:attrName>style.visibility</p:attrName>
                                        </p:attrNameLst>
                                      </p:cBhvr>
                                      <p:to>
                                        <p:strVal val="visible"/>
                                      </p:to>
                                    </p:set>
                                    <p:anim calcmode="lin" valueType="num">
                                      <p:cBhvr>
                                        <p:cTn id="122" dur="1000" fill="hold"/>
                                        <p:tgtEl>
                                          <p:spTgt spid="21546"/>
                                        </p:tgtEl>
                                        <p:attrNameLst>
                                          <p:attrName>ppt_w</p:attrName>
                                        </p:attrNameLst>
                                      </p:cBhvr>
                                      <p:tavLst>
                                        <p:tav tm="0">
                                          <p:val>
                                            <p:fltVal val="0"/>
                                          </p:val>
                                        </p:tav>
                                        <p:tav tm="100000">
                                          <p:val>
                                            <p:strVal val="#ppt_w"/>
                                          </p:val>
                                        </p:tav>
                                      </p:tavLst>
                                    </p:anim>
                                    <p:anim calcmode="lin" valueType="num">
                                      <p:cBhvr>
                                        <p:cTn id="123" dur="1000" fill="hold"/>
                                        <p:tgtEl>
                                          <p:spTgt spid="21546"/>
                                        </p:tgtEl>
                                        <p:attrNameLst>
                                          <p:attrName>ppt_h</p:attrName>
                                        </p:attrNameLst>
                                      </p:cBhvr>
                                      <p:tavLst>
                                        <p:tav tm="0">
                                          <p:val>
                                            <p:fltVal val="0"/>
                                          </p:val>
                                        </p:tav>
                                        <p:tav tm="100000">
                                          <p:val>
                                            <p:strVal val="#ppt_h"/>
                                          </p:val>
                                        </p:tav>
                                      </p:tavLst>
                                    </p:anim>
                                    <p:animEffect transition="in" filter="fade">
                                      <p:cBhvr>
                                        <p:cTn id="124" dur="1000"/>
                                        <p:tgtEl>
                                          <p:spTgt spid="21546"/>
                                        </p:tgtEl>
                                      </p:cBhvr>
                                    </p:animEffect>
                                  </p:childTnLst>
                                </p:cTn>
                              </p:par>
                            </p:childTnLst>
                          </p:cTn>
                        </p:par>
                        <p:par>
                          <p:cTn id="125" fill="hold">
                            <p:stCondLst>
                              <p:cond delay="15100"/>
                            </p:stCondLst>
                            <p:childTnLst>
                              <p:par>
                                <p:cTn id="126" presetID="2" presetClass="entr" presetSubtype="4" fill="hold" grpId="0" nodeType="afterEffect">
                                  <p:stCondLst>
                                    <p:cond delay="0"/>
                                  </p:stCondLst>
                                  <p:childTnLst>
                                    <p:set>
                                      <p:cBhvr>
                                        <p:cTn id="127" dur="1" fill="hold">
                                          <p:stCondLst>
                                            <p:cond delay="0"/>
                                          </p:stCondLst>
                                        </p:cTn>
                                        <p:tgtEl>
                                          <p:spTgt spid="21553"/>
                                        </p:tgtEl>
                                        <p:attrNameLst>
                                          <p:attrName>style.visibility</p:attrName>
                                        </p:attrNameLst>
                                      </p:cBhvr>
                                      <p:to>
                                        <p:strVal val="visible"/>
                                      </p:to>
                                    </p:set>
                                    <p:anim calcmode="lin" valueType="num">
                                      <p:cBhvr additive="base">
                                        <p:cTn id="128" dur="500" fill="hold"/>
                                        <p:tgtEl>
                                          <p:spTgt spid="21553"/>
                                        </p:tgtEl>
                                        <p:attrNameLst>
                                          <p:attrName>ppt_x</p:attrName>
                                        </p:attrNameLst>
                                      </p:cBhvr>
                                      <p:tavLst>
                                        <p:tav tm="0">
                                          <p:val>
                                            <p:strVal val="#ppt_x"/>
                                          </p:val>
                                        </p:tav>
                                        <p:tav tm="100000">
                                          <p:val>
                                            <p:strVal val="#ppt_x"/>
                                          </p:val>
                                        </p:tav>
                                      </p:tavLst>
                                    </p:anim>
                                    <p:anim calcmode="lin" valueType="num">
                                      <p:cBhvr additive="base">
                                        <p:cTn id="129" dur="500" fill="hold"/>
                                        <p:tgtEl>
                                          <p:spTgt spid="215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chuong.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21511"/>
                                        </p:tgtEl>
                                        <p:attrNameLst>
                                          <p:attrName>style.visibility</p:attrName>
                                        </p:attrNameLst>
                                      </p:cBhvr>
                                      <p:to>
                                        <p:strVal val="visible"/>
                                      </p:to>
                                    </p:set>
                                    <p:anim calcmode="lin" valueType="num">
                                      <p:cBhvr additive="base">
                                        <p:cTn id="134" dur="500" fill="hold"/>
                                        <p:tgtEl>
                                          <p:spTgt spid="21511"/>
                                        </p:tgtEl>
                                        <p:attrNameLst>
                                          <p:attrName>ppt_x</p:attrName>
                                        </p:attrNameLst>
                                      </p:cBhvr>
                                      <p:tavLst>
                                        <p:tav tm="0">
                                          <p:val>
                                            <p:strVal val="#ppt_x"/>
                                          </p:val>
                                        </p:tav>
                                        <p:tav tm="100000">
                                          <p:val>
                                            <p:strVal val="#ppt_x"/>
                                          </p:val>
                                        </p:tav>
                                      </p:tavLst>
                                    </p:anim>
                                    <p:anim calcmode="lin" valueType="num">
                                      <p:cBhvr additive="base">
                                        <p:cTn id="135"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0" grpId="0" animBg="1"/>
      <p:bldP spid="21532" grpId="0" animBg="1"/>
      <p:bldP spid="21533" grpId="0" animBg="1"/>
      <p:bldP spid="21534" grpId="0" animBg="1"/>
      <p:bldP spid="21535" grpId="0" animBg="1"/>
      <p:bldP spid="21536" grpId="0" animBg="1"/>
      <p:bldP spid="21537" grpId="0" animBg="1"/>
      <p:bldP spid="21539" grpId="0" animBg="1"/>
      <p:bldP spid="21540" grpId="0" animBg="1"/>
      <p:bldP spid="21541" grpId="0" animBg="1"/>
      <p:bldP spid="21542" grpId="0" animBg="1"/>
      <p:bldP spid="21543" grpId="0" animBg="1"/>
      <p:bldP spid="21544" grpId="0" animBg="1"/>
      <p:bldP spid="21545" grpId="0" animBg="1"/>
      <p:bldP spid="21546" grpId="0" animBg="1"/>
      <p:bldP spid="21548" grpId="0" animBg="1"/>
      <p:bldP spid="21511" grpId="0" animBg="1"/>
      <p:bldP spid="21549" grpId="0" animBg="1"/>
      <p:bldP spid="21553" grpId="0" animBg="1"/>
      <p:bldP spid="28" grpId="0"/>
      <p:bldP spid="29" grpId="0"/>
      <p:bldP spid="30" grpId="0"/>
      <p:bldP spid="33" grpId="0"/>
      <p:bldP spid="215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549275"/>
            <a:ext cx="9144000" cy="366713"/>
          </a:xfrm>
          <a:prstGeom prst="rect">
            <a:avLst/>
          </a:prstGeom>
          <a:noFill/>
          <a:ln w="9525">
            <a:noFill/>
            <a:miter lim="800000"/>
            <a:headEnd/>
            <a:tailEnd/>
          </a:ln>
          <a:effectLst/>
        </p:spPr>
        <p:txBody>
          <a:bodyPr>
            <a:spAutoFit/>
          </a:bodyPr>
          <a:lstStyle/>
          <a:p>
            <a:pPr algn="l" eaLnBrk="1" hangingPunct="1">
              <a:spcBef>
                <a:spcPct val="50000"/>
              </a:spcBef>
            </a:pPr>
            <a:endParaRPr lang="vi-VN" sz="1800" b="0">
              <a:solidFill>
                <a:schemeClr val="tx1"/>
              </a:solidFill>
            </a:endParaRPr>
          </a:p>
        </p:txBody>
      </p:sp>
      <p:sp>
        <p:nvSpPr>
          <p:cNvPr id="21530" name="Oval 2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a:t>
            </a:r>
          </a:p>
        </p:txBody>
      </p:sp>
      <p:sp>
        <p:nvSpPr>
          <p:cNvPr id="21532" name="Oval 2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2</a:t>
            </a:r>
          </a:p>
        </p:txBody>
      </p:sp>
      <p:sp>
        <p:nvSpPr>
          <p:cNvPr id="21533" name="Oval 2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3</a:t>
            </a:r>
          </a:p>
        </p:txBody>
      </p:sp>
      <p:sp>
        <p:nvSpPr>
          <p:cNvPr id="21534" name="Oval 3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4</a:t>
            </a:r>
          </a:p>
        </p:txBody>
      </p:sp>
      <p:sp>
        <p:nvSpPr>
          <p:cNvPr id="21535" name="Oval 3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5</a:t>
            </a:r>
          </a:p>
        </p:txBody>
      </p:sp>
      <p:sp>
        <p:nvSpPr>
          <p:cNvPr id="21536" name="Oval 3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6</a:t>
            </a:r>
          </a:p>
        </p:txBody>
      </p:sp>
      <p:sp>
        <p:nvSpPr>
          <p:cNvPr id="21537" name="Oval 33"/>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7</a:t>
            </a:r>
          </a:p>
        </p:txBody>
      </p:sp>
      <p:sp>
        <p:nvSpPr>
          <p:cNvPr id="21539" name="Oval 35"/>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8</a:t>
            </a:r>
          </a:p>
        </p:txBody>
      </p:sp>
      <p:sp>
        <p:nvSpPr>
          <p:cNvPr id="21540" name="Oval 3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9</a:t>
            </a:r>
          </a:p>
        </p:txBody>
      </p:sp>
      <p:sp>
        <p:nvSpPr>
          <p:cNvPr id="21541" name="Oval 37"/>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10</a:t>
            </a:r>
          </a:p>
        </p:txBody>
      </p:sp>
      <p:sp>
        <p:nvSpPr>
          <p:cNvPr id="21542" name="Oval 3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11</a:t>
            </a:r>
          </a:p>
        </p:txBody>
      </p:sp>
      <p:sp>
        <p:nvSpPr>
          <p:cNvPr id="21543" name="Oval 3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12</a:t>
            </a:r>
          </a:p>
        </p:txBody>
      </p:sp>
      <p:sp>
        <p:nvSpPr>
          <p:cNvPr id="21544" name="Oval 4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13</a:t>
            </a:r>
          </a:p>
        </p:txBody>
      </p:sp>
      <p:sp>
        <p:nvSpPr>
          <p:cNvPr id="21545" name="Oval 4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14</a:t>
            </a:r>
          </a:p>
        </p:txBody>
      </p:sp>
      <p:sp>
        <p:nvSpPr>
          <p:cNvPr id="21546" name="Oval 4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0</a:t>
            </a:r>
          </a:p>
        </p:txBody>
      </p:sp>
      <p:sp>
        <p:nvSpPr>
          <p:cNvPr id="21548" name="WordArt 44"/>
          <p:cNvSpPr>
            <a:spLocks noChangeArrowheads="1" noChangeShapeType="1" noTextEdit="1"/>
          </p:cNvSpPr>
          <p:nvPr/>
        </p:nvSpPr>
        <p:spPr bwMode="auto">
          <a:xfrm>
            <a:off x="285720" y="214290"/>
            <a:ext cx="4084656" cy="449247"/>
          </a:xfrm>
          <a:prstGeom prst="rect">
            <a:avLst/>
          </a:prstGeom>
        </p:spPr>
        <p:txBody>
          <a:bodyPr wrap="none" fromWordArt="1">
            <a:prstTxWarp prst="textPlain">
              <a:avLst>
                <a:gd name="adj" fmla="val 50000"/>
              </a:avLst>
            </a:prstTxWarp>
          </a:bodyPr>
          <a:lstStyle/>
          <a:p>
            <a:r>
              <a:rPr lang="vi-VN" sz="3600" kern="10" smtClean="0">
                <a:ln w="12700">
                  <a:solidFill>
                    <a:srgbClr val="FF0000"/>
                  </a:solidFill>
                  <a:round/>
                  <a:headEnd/>
                  <a:tailEnd/>
                </a:ln>
                <a:solidFill>
                  <a:srgbClr val="9900CC"/>
                </a:solidFill>
                <a:effectLst>
                  <a:outerShdw dist="35921" dir="2700000" sy="50000" kx="2115830" algn="bl" rotWithShape="0">
                    <a:srgbClr val="C0C0C0">
                      <a:alpha val="80000"/>
                    </a:srgbClr>
                  </a:outerShdw>
                </a:effectLst>
              </a:rPr>
              <a:t>Đếm sao</a:t>
            </a:r>
            <a:endParaRPr lang="vi-VN" sz="3600" kern="10">
              <a:ln w="12700">
                <a:solidFill>
                  <a:srgbClr val="FF0000"/>
                </a:solidFill>
                <a:round/>
                <a:headEnd/>
                <a:tailEnd/>
              </a:ln>
              <a:solidFill>
                <a:srgbClr val="9900CC"/>
              </a:solidFill>
              <a:effectLst>
                <a:outerShdw dist="35921" dir="2700000" sy="50000" kx="2115830" algn="bl" rotWithShape="0">
                  <a:srgbClr val="C0C0C0">
                    <a:alpha val="80000"/>
                  </a:srgbClr>
                </a:outerShdw>
              </a:effectLst>
            </a:endParaRPr>
          </a:p>
        </p:txBody>
      </p:sp>
      <p:sp>
        <p:nvSpPr>
          <p:cNvPr id="21511" name="Rectangle 7"/>
          <p:cNvSpPr>
            <a:spLocks noChangeArrowheads="1"/>
          </p:cNvSpPr>
          <p:nvPr/>
        </p:nvSpPr>
        <p:spPr bwMode="auto">
          <a:xfrm>
            <a:off x="4357686" y="5429264"/>
            <a:ext cx="2143108" cy="646331"/>
          </a:xfrm>
          <a:prstGeom prst="rect">
            <a:avLst/>
          </a:prstGeom>
          <a:noFill/>
          <a:ln w="9525">
            <a:solidFill>
              <a:srgbClr val="FF0000"/>
            </a:solidFill>
            <a:miter lim="800000"/>
            <a:headEnd/>
            <a:tailEnd/>
          </a:ln>
          <a:effectLst/>
        </p:spPr>
        <p:txBody>
          <a:bodyPr wrap="square">
            <a:spAutoFit/>
          </a:bodyPr>
          <a:lstStyle/>
          <a:p>
            <a:pPr algn="l"/>
            <a:r>
              <a:rPr lang="sv-SE" sz="3600" smtClean="0">
                <a:solidFill>
                  <a:schemeClr val="folHlink"/>
                </a:solidFill>
              </a:rPr>
              <a:t>Đáp án: </a:t>
            </a:r>
            <a:r>
              <a:rPr lang="vi-VN" sz="3600" smtClean="0">
                <a:solidFill>
                  <a:schemeClr val="hlink"/>
                </a:solidFill>
              </a:rPr>
              <a:t>A</a:t>
            </a:r>
            <a:endParaRPr lang="en-US" sz="3600" b="0">
              <a:solidFill>
                <a:schemeClr val="hlink"/>
              </a:solidFill>
            </a:endParaRPr>
          </a:p>
        </p:txBody>
      </p:sp>
      <p:sp>
        <p:nvSpPr>
          <p:cNvPr id="21549" name="AutoShape 45"/>
          <p:cNvSpPr>
            <a:spLocks noChangeArrowheads="1"/>
          </p:cNvSpPr>
          <p:nvPr/>
        </p:nvSpPr>
        <p:spPr bwMode="auto">
          <a:xfrm>
            <a:off x="1357290" y="928670"/>
            <a:ext cx="3162306" cy="582606"/>
          </a:xfrm>
          <a:prstGeom prst="ribbon2">
            <a:avLst>
              <a:gd name="adj1" fmla="val 12500"/>
              <a:gd name="adj2" fmla="val 50000"/>
            </a:avLst>
          </a:prstGeom>
          <a:gradFill rotWithShape="1">
            <a:gsLst>
              <a:gs pos="0">
                <a:srgbClr val="FF33CC"/>
              </a:gs>
              <a:gs pos="100000">
                <a:schemeClr val="bg1"/>
              </a:gs>
            </a:gsLst>
            <a:lin ang="5400000" scaled="1"/>
          </a:gradFill>
          <a:ln w="9525">
            <a:solidFill>
              <a:schemeClr val="tx1"/>
            </a:solidFill>
            <a:round/>
            <a:headEnd/>
            <a:tailEnd/>
          </a:ln>
          <a:effectLst/>
        </p:spPr>
        <p:txBody>
          <a:bodyPr wrap="none" anchor="ctr"/>
          <a:lstStyle/>
          <a:p>
            <a:r>
              <a:rPr lang="en-US" sz="4800" b="0" smtClean="0">
                <a:solidFill>
                  <a:schemeClr val="tx1"/>
                </a:solidFill>
              </a:rPr>
              <a:t>Câu 8</a:t>
            </a:r>
            <a:endParaRPr lang="en-US" sz="4800" b="0">
              <a:solidFill>
                <a:schemeClr val="tx1"/>
              </a:solidFill>
            </a:endParaRPr>
          </a:p>
        </p:txBody>
      </p:sp>
      <p:sp>
        <p:nvSpPr>
          <p:cNvPr id="21553" name="AutoShape 49"/>
          <p:cNvSpPr>
            <a:spLocks noChangeArrowheads="1"/>
          </p:cNvSpPr>
          <p:nvPr/>
        </p:nvSpPr>
        <p:spPr bwMode="auto">
          <a:xfrm>
            <a:off x="7286644" y="214290"/>
            <a:ext cx="1785918" cy="1223962"/>
          </a:xfrm>
          <a:prstGeom prst="cloudCallout">
            <a:avLst>
              <a:gd name="adj1" fmla="val -78505"/>
              <a:gd name="adj2" fmla="val 46"/>
            </a:avLst>
          </a:prstGeom>
          <a:solidFill>
            <a:schemeClr val="accent1"/>
          </a:solidFill>
          <a:ln w="9525">
            <a:solidFill>
              <a:srgbClr val="FF3300"/>
            </a:solidFill>
            <a:round/>
            <a:headEnd/>
            <a:tailEnd/>
          </a:ln>
          <a:effectLst/>
        </p:spPr>
        <p:txBody>
          <a:bodyPr/>
          <a:lstStyle/>
          <a:p>
            <a:pPr algn="ctr"/>
            <a:r>
              <a:rPr lang="en-US" sz="3200" smtClean="0">
                <a:solidFill>
                  <a:srgbClr val="FF3300"/>
                </a:solidFill>
              </a:rPr>
              <a:t>Hết giờ</a:t>
            </a:r>
            <a:endParaRPr lang="en-US" sz="3200">
              <a:solidFill>
                <a:srgbClr val="FF3300"/>
              </a:solidFill>
            </a:endParaRPr>
          </a:p>
        </p:txBody>
      </p:sp>
      <p:pic>
        <p:nvPicPr>
          <p:cNvPr id="1026" name="Picture 2" descr="http://exceptionaluniverse.files.wordpress.com/2011/02/all_stars_logo_2.jpg"/>
          <p:cNvPicPr>
            <a:picLocks noChangeAspect="1" noChangeArrowheads="1"/>
          </p:cNvPicPr>
          <p:nvPr/>
        </p:nvPicPr>
        <p:blipFill>
          <a:blip r:embed="rId5" cstate="print"/>
          <a:srcRect/>
          <a:stretch>
            <a:fillRect/>
          </a:stretch>
        </p:blipFill>
        <p:spPr bwMode="auto">
          <a:xfrm>
            <a:off x="285720" y="4143380"/>
            <a:ext cx="2786082" cy="2565009"/>
          </a:xfrm>
          <a:prstGeom prst="rect">
            <a:avLst/>
          </a:prstGeom>
          <a:noFill/>
        </p:spPr>
      </p:pic>
      <p:pic>
        <p:nvPicPr>
          <p:cNvPr id="1028" name="Picture 4" descr="Stars Orange Blue Grey"/>
          <p:cNvPicPr>
            <a:picLocks noChangeAspect="1" noChangeArrowheads="1"/>
          </p:cNvPicPr>
          <p:nvPr/>
        </p:nvPicPr>
        <p:blipFill>
          <a:blip r:embed="rId6" cstate="print"/>
          <a:srcRect/>
          <a:stretch>
            <a:fillRect/>
          </a:stretch>
        </p:blipFill>
        <p:spPr bwMode="auto">
          <a:xfrm>
            <a:off x="4643438" y="214290"/>
            <a:ext cx="2116449" cy="2286016"/>
          </a:xfrm>
          <a:prstGeom prst="rect">
            <a:avLst/>
          </a:prstGeom>
          <a:noFill/>
        </p:spPr>
      </p:pic>
      <p:sp>
        <p:nvSpPr>
          <p:cNvPr id="28" name="Text Box 3"/>
          <p:cNvSpPr txBox="1">
            <a:spLocks noChangeArrowheads="1"/>
          </p:cNvSpPr>
          <p:nvPr/>
        </p:nvSpPr>
        <p:spPr bwMode="auto">
          <a:xfrm>
            <a:off x="1785918" y="2533343"/>
            <a:ext cx="7786742"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A. </a:t>
            </a:r>
            <a:r>
              <a:rPr lang="vi-VN" sz="2400" smtClean="0">
                <a:latin typeface="Cambria" pitchFamily="18" charset="0"/>
              </a:rPr>
              <a:t>Sự khác biệt về mặt sinh học giữa nam và nữ.</a:t>
            </a:r>
            <a:endParaRPr lang="en-US" sz="2400">
              <a:latin typeface="Cambria" pitchFamily="18" charset="0"/>
            </a:endParaRPr>
          </a:p>
        </p:txBody>
      </p:sp>
      <p:sp>
        <p:nvSpPr>
          <p:cNvPr id="29" name="Text Box 3"/>
          <p:cNvSpPr txBox="1">
            <a:spLocks noChangeArrowheads="1"/>
          </p:cNvSpPr>
          <p:nvPr/>
        </p:nvSpPr>
        <p:spPr bwMode="auto">
          <a:xfrm>
            <a:off x="1785918" y="3143248"/>
            <a:ext cx="6429420"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B. </a:t>
            </a:r>
            <a:r>
              <a:rPr lang="vi-VN" sz="2400" smtClean="0">
                <a:latin typeface="Cambria" pitchFamily="18" charset="0"/>
              </a:rPr>
              <a:t>Sự khác biệt về tính cách giữa nam và nữ.</a:t>
            </a:r>
            <a:endParaRPr lang="en-US" sz="2400">
              <a:latin typeface="Cambria" pitchFamily="18" charset="0"/>
            </a:endParaRPr>
          </a:p>
        </p:txBody>
      </p:sp>
      <p:sp>
        <p:nvSpPr>
          <p:cNvPr id="30" name="Text Box 3"/>
          <p:cNvSpPr txBox="1">
            <a:spLocks noChangeArrowheads="1"/>
          </p:cNvSpPr>
          <p:nvPr/>
        </p:nvSpPr>
        <p:spPr bwMode="auto">
          <a:xfrm>
            <a:off x="1785918" y="3747789"/>
            <a:ext cx="7643866"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C.</a:t>
            </a:r>
            <a:r>
              <a:rPr lang="vi-VN" sz="2400" smtClean="0">
                <a:latin typeface="Cambria" pitchFamily="18" charset="0"/>
              </a:rPr>
              <a:t> Sự khác biệt về sử dụng trang phục giữa nam và nữ.</a:t>
            </a:r>
            <a:endParaRPr lang="en-US" sz="2400">
              <a:latin typeface="Cambria" pitchFamily="18" charset="0"/>
            </a:endParaRPr>
          </a:p>
        </p:txBody>
      </p:sp>
      <p:sp>
        <p:nvSpPr>
          <p:cNvPr id="33" name="Text Box 3"/>
          <p:cNvSpPr txBox="1">
            <a:spLocks noChangeArrowheads="1"/>
          </p:cNvSpPr>
          <p:nvPr/>
        </p:nvSpPr>
        <p:spPr bwMode="auto">
          <a:xfrm>
            <a:off x="1785918" y="4357694"/>
            <a:ext cx="7572428"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D. </a:t>
            </a:r>
            <a:r>
              <a:rPr lang="vi-VN" sz="2400" smtClean="0">
                <a:latin typeface="Cambria" pitchFamily="18" charset="0"/>
              </a:rPr>
              <a:t>Sự khác biệt về sở thích giữa nam và nữ.</a:t>
            </a:r>
            <a:endParaRPr lang="en-US" sz="2400">
              <a:latin typeface="Cambria" pitchFamily="18" charset="0"/>
            </a:endParaRPr>
          </a:p>
        </p:txBody>
      </p:sp>
      <p:sp>
        <p:nvSpPr>
          <p:cNvPr id="21507" name="Text Box 3"/>
          <p:cNvSpPr txBox="1">
            <a:spLocks noChangeArrowheads="1"/>
          </p:cNvSpPr>
          <p:nvPr/>
        </p:nvSpPr>
        <p:spPr bwMode="auto">
          <a:xfrm>
            <a:off x="142844" y="1714488"/>
            <a:ext cx="9001156" cy="830997"/>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vi-VN" sz="2400" smtClean="0">
                <a:latin typeface="Cambria" pitchFamily="18" charset="0"/>
              </a:rPr>
              <a:t>Sự khác biệt nào giữa nam và nữ không thay đổi theo thời gian, nơi sống, màu da...?</a:t>
            </a:r>
            <a:endParaRPr lang="en-US" sz="2400" b="0">
              <a:latin typeface="Cambria"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1548"/>
                                        </p:tgtEl>
                                        <p:attrNameLst>
                                          <p:attrName>style.visibility</p:attrName>
                                        </p:attrNameLst>
                                      </p:cBhvr>
                                      <p:to>
                                        <p:strVal val="visible"/>
                                      </p:to>
                                    </p:set>
                                    <p:animEffect transition="in" filter="strips(downRight)">
                                      <p:cBhvr>
                                        <p:cTn id="7" dur="500"/>
                                        <p:tgtEl>
                                          <p:spTgt spid="2154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549"/>
                                        </p:tgtEl>
                                        <p:attrNameLst>
                                          <p:attrName>style.visibility</p:attrName>
                                        </p:attrNameLst>
                                      </p:cBhvr>
                                      <p:to>
                                        <p:strVal val="visible"/>
                                      </p:to>
                                    </p:set>
                                    <p:animEffect transition="in" filter="wedge">
                                      <p:cBhvr>
                                        <p:cTn id="12" dur="2000"/>
                                        <p:tgtEl>
                                          <p:spTgt spid="2154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strips(downRight)">
                                      <p:cBhvr>
                                        <p:cTn id="17" dur="500"/>
                                        <p:tgtEl>
                                          <p:spTgt spid="21507"/>
                                        </p:tgtEl>
                                      </p:cBhvr>
                                    </p:animEffect>
                                  </p:childTnLst>
                                </p:cTn>
                              </p:par>
                            </p:childTnLst>
                          </p:cTn>
                        </p:par>
                        <p:par>
                          <p:cTn id="18" fill="hold">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downRight)">
                                      <p:cBhvr>
                                        <p:cTn id="21" dur="500"/>
                                        <p:tgtEl>
                                          <p:spTgt spid="28"/>
                                        </p:tgtEl>
                                      </p:cBhvr>
                                    </p:animEffect>
                                  </p:childTnLst>
                                </p:cTn>
                              </p:par>
                            </p:childTnLst>
                          </p:cTn>
                        </p:par>
                        <p:par>
                          <p:cTn id="22" fill="hold">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strips(downRight)">
                                      <p:cBhvr>
                                        <p:cTn id="25" dur="500"/>
                                        <p:tgtEl>
                                          <p:spTgt spid="29"/>
                                        </p:tgtEl>
                                      </p:cBhvr>
                                    </p:animEffect>
                                  </p:childTnLst>
                                </p:cTn>
                              </p:par>
                            </p:childTnLst>
                          </p:cTn>
                        </p:par>
                        <p:par>
                          <p:cTn id="26" fill="hold">
                            <p:stCondLst>
                              <p:cond delay="1500"/>
                            </p:stCondLst>
                            <p:childTnLst>
                              <p:par>
                                <p:cTn id="27" presetID="18" presetClass="entr" presetSubtype="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Right)">
                                      <p:cBhvr>
                                        <p:cTn id="29" dur="500"/>
                                        <p:tgtEl>
                                          <p:spTgt spid="30"/>
                                        </p:tgtEl>
                                      </p:cBhvr>
                                    </p:animEffect>
                                  </p:childTnLst>
                                </p:cTn>
                              </p:par>
                            </p:childTnLst>
                          </p:cTn>
                        </p:par>
                        <p:par>
                          <p:cTn id="30" fill="hold">
                            <p:stCondLst>
                              <p:cond delay="2000"/>
                            </p:stCondLst>
                            <p:childTnLst>
                              <p:par>
                                <p:cTn id="31" presetID="18" presetClass="entr" presetSubtype="6"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strips(downRigh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1530"/>
                                        </p:tgtEl>
                                        <p:attrNameLst>
                                          <p:attrName>style.visibility</p:attrName>
                                        </p:attrNameLst>
                                      </p:cBhvr>
                                      <p:to>
                                        <p:strVal val="visible"/>
                                      </p:to>
                                    </p:set>
                                    <p:anim calcmode="lin" valueType="num">
                                      <p:cBhvr>
                                        <p:cTn id="38" dur="500" fill="hold"/>
                                        <p:tgtEl>
                                          <p:spTgt spid="21530"/>
                                        </p:tgtEl>
                                        <p:attrNameLst>
                                          <p:attrName>ppt_w</p:attrName>
                                        </p:attrNameLst>
                                      </p:cBhvr>
                                      <p:tavLst>
                                        <p:tav tm="0">
                                          <p:val>
                                            <p:fltVal val="0"/>
                                          </p:val>
                                        </p:tav>
                                        <p:tav tm="100000">
                                          <p:val>
                                            <p:strVal val="#ppt_w"/>
                                          </p:val>
                                        </p:tav>
                                      </p:tavLst>
                                    </p:anim>
                                    <p:anim calcmode="lin" valueType="num">
                                      <p:cBhvr>
                                        <p:cTn id="39" dur="500" fill="hold"/>
                                        <p:tgtEl>
                                          <p:spTgt spid="21530"/>
                                        </p:tgtEl>
                                        <p:attrNameLst>
                                          <p:attrName>ppt_h</p:attrName>
                                        </p:attrNameLst>
                                      </p:cBhvr>
                                      <p:tavLst>
                                        <p:tav tm="0">
                                          <p:val>
                                            <p:fltVal val="0"/>
                                          </p:val>
                                        </p:tav>
                                        <p:tav tm="100000">
                                          <p:val>
                                            <p:strVal val="#ppt_h"/>
                                          </p:val>
                                        </p:tav>
                                      </p:tavLst>
                                    </p:anim>
                                    <p:animEffect transition="in" filter="fade">
                                      <p:cBhvr>
                                        <p:cTn id="40" dur="500"/>
                                        <p:tgtEl>
                                          <p:spTgt spid="21530"/>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41" fill="hold">
                            <p:stCondLst>
                              <p:cond delay="500"/>
                            </p:stCondLst>
                            <p:childTnLst>
                              <p:par>
                                <p:cTn id="42" presetID="53" presetClass="entr" presetSubtype="0" fill="hold" grpId="0" nodeType="afterEffect">
                                  <p:stCondLst>
                                    <p:cond delay="500"/>
                                  </p:stCondLst>
                                  <p:childTnLst>
                                    <p:set>
                                      <p:cBhvr>
                                        <p:cTn id="43" dur="1" fill="hold">
                                          <p:stCondLst>
                                            <p:cond delay="0"/>
                                          </p:stCondLst>
                                        </p:cTn>
                                        <p:tgtEl>
                                          <p:spTgt spid="21532"/>
                                        </p:tgtEl>
                                        <p:attrNameLst>
                                          <p:attrName>style.visibility</p:attrName>
                                        </p:attrNameLst>
                                      </p:cBhvr>
                                      <p:to>
                                        <p:strVal val="visible"/>
                                      </p:to>
                                    </p:set>
                                    <p:anim calcmode="lin" valueType="num">
                                      <p:cBhvr>
                                        <p:cTn id="44" dur="500" fill="hold"/>
                                        <p:tgtEl>
                                          <p:spTgt spid="21532"/>
                                        </p:tgtEl>
                                        <p:attrNameLst>
                                          <p:attrName>ppt_w</p:attrName>
                                        </p:attrNameLst>
                                      </p:cBhvr>
                                      <p:tavLst>
                                        <p:tav tm="0">
                                          <p:val>
                                            <p:fltVal val="0"/>
                                          </p:val>
                                        </p:tav>
                                        <p:tav tm="100000">
                                          <p:val>
                                            <p:strVal val="#ppt_w"/>
                                          </p:val>
                                        </p:tav>
                                      </p:tavLst>
                                    </p:anim>
                                    <p:anim calcmode="lin" valueType="num">
                                      <p:cBhvr>
                                        <p:cTn id="45" dur="500" fill="hold"/>
                                        <p:tgtEl>
                                          <p:spTgt spid="21532"/>
                                        </p:tgtEl>
                                        <p:attrNameLst>
                                          <p:attrName>ppt_h</p:attrName>
                                        </p:attrNameLst>
                                      </p:cBhvr>
                                      <p:tavLst>
                                        <p:tav tm="0">
                                          <p:val>
                                            <p:fltVal val="0"/>
                                          </p:val>
                                        </p:tav>
                                        <p:tav tm="100000">
                                          <p:val>
                                            <p:strVal val="#ppt_h"/>
                                          </p:val>
                                        </p:tav>
                                      </p:tavLst>
                                    </p:anim>
                                    <p:animEffect transition="in" filter="fade">
                                      <p:cBhvr>
                                        <p:cTn id="46" dur="500"/>
                                        <p:tgtEl>
                                          <p:spTgt spid="21532"/>
                                        </p:tgtEl>
                                      </p:cBhvr>
                                    </p:animEffect>
                                  </p:childTnLst>
                                  <p:subTnLst>
                                    <p:audio>
                                      <p:cMediaNode vol="100000">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7" fill="hold">
                            <p:stCondLst>
                              <p:cond delay="1500"/>
                            </p:stCondLst>
                            <p:childTnLst>
                              <p:par>
                                <p:cTn id="48" presetID="53" presetClass="entr" presetSubtype="0" fill="hold" grpId="0" nodeType="afterEffect">
                                  <p:stCondLst>
                                    <p:cond delay="500"/>
                                  </p:stCondLst>
                                  <p:childTnLst>
                                    <p:set>
                                      <p:cBhvr>
                                        <p:cTn id="49" dur="1" fill="hold">
                                          <p:stCondLst>
                                            <p:cond delay="0"/>
                                          </p:stCondLst>
                                        </p:cTn>
                                        <p:tgtEl>
                                          <p:spTgt spid="21533"/>
                                        </p:tgtEl>
                                        <p:attrNameLst>
                                          <p:attrName>style.visibility</p:attrName>
                                        </p:attrNameLst>
                                      </p:cBhvr>
                                      <p:to>
                                        <p:strVal val="visible"/>
                                      </p:to>
                                    </p:set>
                                    <p:anim calcmode="lin" valueType="num">
                                      <p:cBhvr>
                                        <p:cTn id="50" dur="500" fill="hold"/>
                                        <p:tgtEl>
                                          <p:spTgt spid="21533"/>
                                        </p:tgtEl>
                                        <p:attrNameLst>
                                          <p:attrName>ppt_w</p:attrName>
                                        </p:attrNameLst>
                                      </p:cBhvr>
                                      <p:tavLst>
                                        <p:tav tm="0">
                                          <p:val>
                                            <p:fltVal val="0"/>
                                          </p:val>
                                        </p:tav>
                                        <p:tav tm="100000">
                                          <p:val>
                                            <p:strVal val="#ppt_w"/>
                                          </p:val>
                                        </p:tav>
                                      </p:tavLst>
                                    </p:anim>
                                    <p:anim calcmode="lin" valueType="num">
                                      <p:cBhvr>
                                        <p:cTn id="51" dur="500" fill="hold"/>
                                        <p:tgtEl>
                                          <p:spTgt spid="21533"/>
                                        </p:tgtEl>
                                        <p:attrNameLst>
                                          <p:attrName>ppt_h</p:attrName>
                                        </p:attrNameLst>
                                      </p:cBhvr>
                                      <p:tavLst>
                                        <p:tav tm="0">
                                          <p:val>
                                            <p:fltVal val="0"/>
                                          </p:val>
                                        </p:tav>
                                        <p:tav tm="100000">
                                          <p:val>
                                            <p:strVal val="#ppt_h"/>
                                          </p:val>
                                        </p:tav>
                                      </p:tavLst>
                                    </p:anim>
                                    <p:animEffect transition="in" filter="fade">
                                      <p:cBhvr>
                                        <p:cTn id="52" dur="500"/>
                                        <p:tgtEl>
                                          <p:spTgt spid="21533"/>
                                        </p:tgtEl>
                                      </p:cBhvr>
                                    </p:animEffect>
                                  </p:childTnLst>
                                  <p:subTnLst>
                                    <p:audio>
                                      <p:cMediaNode vol="100000">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3" fill="hold">
                            <p:stCondLst>
                              <p:cond delay="2500"/>
                            </p:stCondLst>
                            <p:childTnLst>
                              <p:par>
                                <p:cTn id="54" presetID="53" presetClass="entr" presetSubtype="0" fill="hold" grpId="0" nodeType="afterEffect">
                                  <p:stCondLst>
                                    <p:cond delay="500"/>
                                  </p:stCondLst>
                                  <p:childTnLst>
                                    <p:set>
                                      <p:cBhvr>
                                        <p:cTn id="55" dur="1" fill="hold">
                                          <p:stCondLst>
                                            <p:cond delay="0"/>
                                          </p:stCondLst>
                                        </p:cTn>
                                        <p:tgtEl>
                                          <p:spTgt spid="21534"/>
                                        </p:tgtEl>
                                        <p:attrNameLst>
                                          <p:attrName>style.visibility</p:attrName>
                                        </p:attrNameLst>
                                      </p:cBhvr>
                                      <p:to>
                                        <p:strVal val="visible"/>
                                      </p:to>
                                    </p:set>
                                    <p:anim calcmode="lin" valueType="num">
                                      <p:cBhvr>
                                        <p:cTn id="56" dur="500" fill="hold"/>
                                        <p:tgtEl>
                                          <p:spTgt spid="21534"/>
                                        </p:tgtEl>
                                        <p:attrNameLst>
                                          <p:attrName>ppt_w</p:attrName>
                                        </p:attrNameLst>
                                      </p:cBhvr>
                                      <p:tavLst>
                                        <p:tav tm="0">
                                          <p:val>
                                            <p:fltVal val="0"/>
                                          </p:val>
                                        </p:tav>
                                        <p:tav tm="100000">
                                          <p:val>
                                            <p:strVal val="#ppt_w"/>
                                          </p:val>
                                        </p:tav>
                                      </p:tavLst>
                                    </p:anim>
                                    <p:anim calcmode="lin" valueType="num">
                                      <p:cBhvr>
                                        <p:cTn id="57" dur="500" fill="hold"/>
                                        <p:tgtEl>
                                          <p:spTgt spid="21534"/>
                                        </p:tgtEl>
                                        <p:attrNameLst>
                                          <p:attrName>ppt_h</p:attrName>
                                        </p:attrNameLst>
                                      </p:cBhvr>
                                      <p:tavLst>
                                        <p:tav tm="0">
                                          <p:val>
                                            <p:fltVal val="0"/>
                                          </p:val>
                                        </p:tav>
                                        <p:tav tm="100000">
                                          <p:val>
                                            <p:strVal val="#ppt_h"/>
                                          </p:val>
                                        </p:tav>
                                      </p:tavLst>
                                    </p:anim>
                                    <p:animEffect transition="in" filter="fade">
                                      <p:cBhvr>
                                        <p:cTn id="58" dur="500"/>
                                        <p:tgtEl>
                                          <p:spTgt spid="21534"/>
                                        </p:tgtEl>
                                      </p:cBhvr>
                                    </p:animEffect>
                                  </p:childTnLst>
                                  <p:subTnLst>
                                    <p:audio>
                                      <p:cMediaNode vol="100000">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par>
                          <p:cTn id="59" fill="hold">
                            <p:stCondLst>
                              <p:cond delay="3500"/>
                            </p:stCondLst>
                            <p:childTnLst>
                              <p:par>
                                <p:cTn id="60" presetID="53" presetClass="entr" presetSubtype="0" fill="hold" grpId="0" nodeType="afterEffect">
                                  <p:stCondLst>
                                    <p:cond delay="500"/>
                                  </p:stCondLst>
                                  <p:childTnLst>
                                    <p:set>
                                      <p:cBhvr>
                                        <p:cTn id="61" dur="1" fill="hold">
                                          <p:stCondLst>
                                            <p:cond delay="0"/>
                                          </p:stCondLst>
                                        </p:cTn>
                                        <p:tgtEl>
                                          <p:spTgt spid="21535"/>
                                        </p:tgtEl>
                                        <p:attrNameLst>
                                          <p:attrName>style.visibility</p:attrName>
                                        </p:attrNameLst>
                                      </p:cBhvr>
                                      <p:to>
                                        <p:strVal val="visible"/>
                                      </p:to>
                                    </p:set>
                                    <p:anim calcmode="lin" valueType="num">
                                      <p:cBhvr>
                                        <p:cTn id="62" dur="500" fill="hold"/>
                                        <p:tgtEl>
                                          <p:spTgt spid="21535"/>
                                        </p:tgtEl>
                                        <p:attrNameLst>
                                          <p:attrName>ppt_w</p:attrName>
                                        </p:attrNameLst>
                                      </p:cBhvr>
                                      <p:tavLst>
                                        <p:tav tm="0">
                                          <p:val>
                                            <p:fltVal val="0"/>
                                          </p:val>
                                        </p:tav>
                                        <p:tav tm="100000">
                                          <p:val>
                                            <p:strVal val="#ppt_w"/>
                                          </p:val>
                                        </p:tav>
                                      </p:tavLst>
                                    </p:anim>
                                    <p:anim calcmode="lin" valueType="num">
                                      <p:cBhvr>
                                        <p:cTn id="63" dur="500" fill="hold"/>
                                        <p:tgtEl>
                                          <p:spTgt spid="21535"/>
                                        </p:tgtEl>
                                        <p:attrNameLst>
                                          <p:attrName>ppt_h</p:attrName>
                                        </p:attrNameLst>
                                      </p:cBhvr>
                                      <p:tavLst>
                                        <p:tav tm="0">
                                          <p:val>
                                            <p:fltVal val="0"/>
                                          </p:val>
                                        </p:tav>
                                        <p:tav tm="100000">
                                          <p:val>
                                            <p:strVal val="#ppt_h"/>
                                          </p:val>
                                        </p:tav>
                                      </p:tavLst>
                                    </p:anim>
                                    <p:animEffect transition="in" filter="fade">
                                      <p:cBhvr>
                                        <p:cTn id="64" dur="500"/>
                                        <p:tgtEl>
                                          <p:spTgt spid="21535"/>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5" fill="hold">
                            <p:stCondLst>
                              <p:cond delay="4500"/>
                            </p:stCondLst>
                            <p:childTnLst>
                              <p:par>
                                <p:cTn id="66" presetID="53" presetClass="entr" presetSubtype="0" fill="hold" grpId="0" nodeType="afterEffect">
                                  <p:stCondLst>
                                    <p:cond delay="500"/>
                                  </p:stCondLst>
                                  <p:childTnLst>
                                    <p:set>
                                      <p:cBhvr>
                                        <p:cTn id="67" dur="1" fill="hold">
                                          <p:stCondLst>
                                            <p:cond delay="0"/>
                                          </p:stCondLst>
                                        </p:cTn>
                                        <p:tgtEl>
                                          <p:spTgt spid="21536"/>
                                        </p:tgtEl>
                                        <p:attrNameLst>
                                          <p:attrName>style.visibility</p:attrName>
                                        </p:attrNameLst>
                                      </p:cBhvr>
                                      <p:to>
                                        <p:strVal val="visible"/>
                                      </p:to>
                                    </p:set>
                                    <p:anim calcmode="lin" valueType="num">
                                      <p:cBhvr>
                                        <p:cTn id="68" dur="500" fill="hold"/>
                                        <p:tgtEl>
                                          <p:spTgt spid="21536"/>
                                        </p:tgtEl>
                                        <p:attrNameLst>
                                          <p:attrName>ppt_w</p:attrName>
                                        </p:attrNameLst>
                                      </p:cBhvr>
                                      <p:tavLst>
                                        <p:tav tm="0">
                                          <p:val>
                                            <p:fltVal val="0"/>
                                          </p:val>
                                        </p:tav>
                                        <p:tav tm="100000">
                                          <p:val>
                                            <p:strVal val="#ppt_w"/>
                                          </p:val>
                                        </p:tav>
                                      </p:tavLst>
                                    </p:anim>
                                    <p:anim calcmode="lin" valueType="num">
                                      <p:cBhvr>
                                        <p:cTn id="69" dur="500" fill="hold"/>
                                        <p:tgtEl>
                                          <p:spTgt spid="21536"/>
                                        </p:tgtEl>
                                        <p:attrNameLst>
                                          <p:attrName>ppt_h</p:attrName>
                                        </p:attrNameLst>
                                      </p:cBhvr>
                                      <p:tavLst>
                                        <p:tav tm="0">
                                          <p:val>
                                            <p:fltVal val="0"/>
                                          </p:val>
                                        </p:tav>
                                        <p:tav tm="100000">
                                          <p:val>
                                            <p:strVal val="#ppt_h"/>
                                          </p:val>
                                        </p:tav>
                                      </p:tavLst>
                                    </p:anim>
                                    <p:animEffect transition="in" filter="fade">
                                      <p:cBhvr>
                                        <p:cTn id="70" dur="500"/>
                                        <p:tgtEl>
                                          <p:spTgt spid="21536"/>
                                        </p:tgtEl>
                                      </p:cBhvr>
                                    </p:animEffect>
                                  </p:childTnLst>
                                  <p:subTnLst>
                                    <p:audio>
                                      <p:cMediaNode vol="100000">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par>
                          <p:cTn id="71" fill="hold">
                            <p:stCondLst>
                              <p:cond delay="5500"/>
                            </p:stCondLst>
                            <p:childTnLst>
                              <p:par>
                                <p:cTn id="72" presetID="53" presetClass="entr" presetSubtype="0" fill="hold" grpId="0" nodeType="afterEffect">
                                  <p:stCondLst>
                                    <p:cond delay="500"/>
                                  </p:stCondLst>
                                  <p:childTnLst>
                                    <p:set>
                                      <p:cBhvr>
                                        <p:cTn id="73" dur="1" fill="hold">
                                          <p:stCondLst>
                                            <p:cond delay="0"/>
                                          </p:stCondLst>
                                        </p:cTn>
                                        <p:tgtEl>
                                          <p:spTgt spid="21537"/>
                                        </p:tgtEl>
                                        <p:attrNameLst>
                                          <p:attrName>style.visibility</p:attrName>
                                        </p:attrNameLst>
                                      </p:cBhvr>
                                      <p:to>
                                        <p:strVal val="visible"/>
                                      </p:to>
                                    </p:set>
                                    <p:anim calcmode="lin" valueType="num">
                                      <p:cBhvr>
                                        <p:cTn id="74" dur="500" fill="hold"/>
                                        <p:tgtEl>
                                          <p:spTgt spid="21537"/>
                                        </p:tgtEl>
                                        <p:attrNameLst>
                                          <p:attrName>ppt_w</p:attrName>
                                        </p:attrNameLst>
                                      </p:cBhvr>
                                      <p:tavLst>
                                        <p:tav tm="0">
                                          <p:val>
                                            <p:fltVal val="0"/>
                                          </p:val>
                                        </p:tav>
                                        <p:tav tm="100000">
                                          <p:val>
                                            <p:strVal val="#ppt_w"/>
                                          </p:val>
                                        </p:tav>
                                      </p:tavLst>
                                    </p:anim>
                                    <p:anim calcmode="lin" valueType="num">
                                      <p:cBhvr>
                                        <p:cTn id="75" dur="500" fill="hold"/>
                                        <p:tgtEl>
                                          <p:spTgt spid="21537"/>
                                        </p:tgtEl>
                                        <p:attrNameLst>
                                          <p:attrName>ppt_h</p:attrName>
                                        </p:attrNameLst>
                                      </p:cBhvr>
                                      <p:tavLst>
                                        <p:tav tm="0">
                                          <p:val>
                                            <p:fltVal val="0"/>
                                          </p:val>
                                        </p:tav>
                                        <p:tav tm="100000">
                                          <p:val>
                                            <p:strVal val="#ppt_h"/>
                                          </p:val>
                                        </p:tav>
                                      </p:tavLst>
                                    </p:anim>
                                    <p:animEffect transition="in" filter="fade">
                                      <p:cBhvr>
                                        <p:cTn id="76" dur="500"/>
                                        <p:tgtEl>
                                          <p:spTgt spid="21537"/>
                                        </p:tgtEl>
                                      </p:cBhvr>
                                    </p:animEffect>
                                  </p:childTnLst>
                                  <p:subTnLst>
                                    <p:audio>
                                      <p:cMediaNode vol="100000">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7" fill="hold">
                            <p:stCondLst>
                              <p:cond delay="6500"/>
                            </p:stCondLst>
                            <p:childTnLst>
                              <p:par>
                                <p:cTn id="78" presetID="53" presetClass="entr" presetSubtype="0" fill="hold" grpId="0" nodeType="afterEffect">
                                  <p:stCondLst>
                                    <p:cond delay="500"/>
                                  </p:stCondLst>
                                  <p:childTnLst>
                                    <p:set>
                                      <p:cBhvr>
                                        <p:cTn id="79" dur="1" fill="hold">
                                          <p:stCondLst>
                                            <p:cond delay="0"/>
                                          </p:stCondLst>
                                        </p:cTn>
                                        <p:tgtEl>
                                          <p:spTgt spid="21539"/>
                                        </p:tgtEl>
                                        <p:attrNameLst>
                                          <p:attrName>style.visibility</p:attrName>
                                        </p:attrNameLst>
                                      </p:cBhvr>
                                      <p:to>
                                        <p:strVal val="visible"/>
                                      </p:to>
                                    </p:set>
                                    <p:anim calcmode="lin" valueType="num">
                                      <p:cBhvr>
                                        <p:cTn id="80" dur="500" fill="hold"/>
                                        <p:tgtEl>
                                          <p:spTgt spid="21539"/>
                                        </p:tgtEl>
                                        <p:attrNameLst>
                                          <p:attrName>ppt_w</p:attrName>
                                        </p:attrNameLst>
                                      </p:cBhvr>
                                      <p:tavLst>
                                        <p:tav tm="0">
                                          <p:val>
                                            <p:fltVal val="0"/>
                                          </p:val>
                                        </p:tav>
                                        <p:tav tm="100000">
                                          <p:val>
                                            <p:strVal val="#ppt_w"/>
                                          </p:val>
                                        </p:tav>
                                      </p:tavLst>
                                    </p:anim>
                                    <p:anim calcmode="lin" valueType="num">
                                      <p:cBhvr>
                                        <p:cTn id="81" dur="500" fill="hold"/>
                                        <p:tgtEl>
                                          <p:spTgt spid="21539"/>
                                        </p:tgtEl>
                                        <p:attrNameLst>
                                          <p:attrName>ppt_h</p:attrName>
                                        </p:attrNameLst>
                                      </p:cBhvr>
                                      <p:tavLst>
                                        <p:tav tm="0">
                                          <p:val>
                                            <p:fltVal val="0"/>
                                          </p:val>
                                        </p:tav>
                                        <p:tav tm="100000">
                                          <p:val>
                                            <p:strVal val="#ppt_h"/>
                                          </p:val>
                                        </p:tav>
                                      </p:tavLst>
                                    </p:anim>
                                    <p:animEffect transition="in" filter="fade">
                                      <p:cBhvr>
                                        <p:cTn id="82" dur="500"/>
                                        <p:tgtEl>
                                          <p:spTgt spid="21539"/>
                                        </p:tgtEl>
                                      </p:cBhvr>
                                    </p:animEffect>
                                  </p:childTnLst>
                                  <p:subTnLst>
                                    <p:audio>
                                      <p:cMediaNode vol="100000">
                                        <p:cTn display="0" masterRel="sameClick">
                                          <p:stCondLst>
                                            <p:cond evt="begin" delay="0">
                                              <p:tn val="78"/>
                                            </p:cond>
                                          </p:stCondLst>
                                          <p:endCondLst>
                                            <p:cond evt="onStopAudio" delay="0">
                                              <p:tgtEl>
                                                <p:sldTgt/>
                                              </p:tgtEl>
                                            </p:cond>
                                          </p:endCondLst>
                                        </p:cTn>
                                        <p:tgtEl>
                                          <p:sndTgt r:embed="rId3" name="click.wav"/>
                                        </p:tgtEl>
                                      </p:cMediaNode>
                                    </p:audio>
                                  </p:subTnLst>
                                </p:cTn>
                              </p:par>
                            </p:childTnLst>
                          </p:cTn>
                        </p:par>
                        <p:par>
                          <p:cTn id="83" fill="hold">
                            <p:stCondLst>
                              <p:cond delay="7500"/>
                            </p:stCondLst>
                            <p:childTnLst>
                              <p:par>
                                <p:cTn id="84" presetID="53" presetClass="entr" presetSubtype="0" fill="hold" grpId="0" nodeType="afterEffect">
                                  <p:stCondLst>
                                    <p:cond delay="500"/>
                                  </p:stCondLst>
                                  <p:childTnLst>
                                    <p:set>
                                      <p:cBhvr>
                                        <p:cTn id="85" dur="1" fill="hold">
                                          <p:stCondLst>
                                            <p:cond delay="0"/>
                                          </p:stCondLst>
                                        </p:cTn>
                                        <p:tgtEl>
                                          <p:spTgt spid="21540"/>
                                        </p:tgtEl>
                                        <p:attrNameLst>
                                          <p:attrName>style.visibility</p:attrName>
                                        </p:attrNameLst>
                                      </p:cBhvr>
                                      <p:to>
                                        <p:strVal val="visible"/>
                                      </p:to>
                                    </p:set>
                                    <p:anim calcmode="lin" valueType="num">
                                      <p:cBhvr>
                                        <p:cTn id="86" dur="500" fill="hold"/>
                                        <p:tgtEl>
                                          <p:spTgt spid="21540"/>
                                        </p:tgtEl>
                                        <p:attrNameLst>
                                          <p:attrName>ppt_w</p:attrName>
                                        </p:attrNameLst>
                                      </p:cBhvr>
                                      <p:tavLst>
                                        <p:tav tm="0">
                                          <p:val>
                                            <p:fltVal val="0"/>
                                          </p:val>
                                        </p:tav>
                                        <p:tav tm="100000">
                                          <p:val>
                                            <p:strVal val="#ppt_w"/>
                                          </p:val>
                                        </p:tav>
                                      </p:tavLst>
                                    </p:anim>
                                    <p:anim calcmode="lin" valueType="num">
                                      <p:cBhvr>
                                        <p:cTn id="87" dur="500" fill="hold"/>
                                        <p:tgtEl>
                                          <p:spTgt spid="21540"/>
                                        </p:tgtEl>
                                        <p:attrNameLst>
                                          <p:attrName>ppt_h</p:attrName>
                                        </p:attrNameLst>
                                      </p:cBhvr>
                                      <p:tavLst>
                                        <p:tav tm="0">
                                          <p:val>
                                            <p:fltVal val="0"/>
                                          </p:val>
                                        </p:tav>
                                        <p:tav tm="100000">
                                          <p:val>
                                            <p:strVal val="#ppt_h"/>
                                          </p:val>
                                        </p:tav>
                                      </p:tavLst>
                                    </p:anim>
                                    <p:animEffect transition="in" filter="fade">
                                      <p:cBhvr>
                                        <p:cTn id="88" dur="500"/>
                                        <p:tgtEl>
                                          <p:spTgt spid="21540"/>
                                        </p:tgtEl>
                                      </p:cBhvr>
                                    </p:animEffect>
                                  </p:childTnLst>
                                  <p:subTnLst>
                                    <p:audio>
                                      <p:cMediaNode vol="100000">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par>
                          <p:cTn id="89" fill="hold">
                            <p:stCondLst>
                              <p:cond delay="8500"/>
                            </p:stCondLst>
                            <p:childTnLst>
                              <p:par>
                                <p:cTn id="90" presetID="53" presetClass="entr" presetSubtype="0" fill="hold" grpId="0" nodeType="afterEffect">
                                  <p:stCondLst>
                                    <p:cond delay="500"/>
                                  </p:stCondLst>
                                  <p:childTnLst>
                                    <p:set>
                                      <p:cBhvr>
                                        <p:cTn id="91" dur="1" fill="hold">
                                          <p:stCondLst>
                                            <p:cond delay="0"/>
                                          </p:stCondLst>
                                        </p:cTn>
                                        <p:tgtEl>
                                          <p:spTgt spid="21541"/>
                                        </p:tgtEl>
                                        <p:attrNameLst>
                                          <p:attrName>style.visibility</p:attrName>
                                        </p:attrNameLst>
                                      </p:cBhvr>
                                      <p:to>
                                        <p:strVal val="visible"/>
                                      </p:to>
                                    </p:set>
                                    <p:anim calcmode="lin" valueType="num">
                                      <p:cBhvr>
                                        <p:cTn id="92" dur="1100" fill="hold"/>
                                        <p:tgtEl>
                                          <p:spTgt spid="21541"/>
                                        </p:tgtEl>
                                        <p:attrNameLst>
                                          <p:attrName>ppt_w</p:attrName>
                                        </p:attrNameLst>
                                      </p:cBhvr>
                                      <p:tavLst>
                                        <p:tav tm="0">
                                          <p:val>
                                            <p:fltVal val="0"/>
                                          </p:val>
                                        </p:tav>
                                        <p:tav tm="100000">
                                          <p:val>
                                            <p:strVal val="#ppt_w"/>
                                          </p:val>
                                        </p:tav>
                                      </p:tavLst>
                                    </p:anim>
                                    <p:anim calcmode="lin" valueType="num">
                                      <p:cBhvr>
                                        <p:cTn id="93" dur="1100" fill="hold"/>
                                        <p:tgtEl>
                                          <p:spTgt spid="21541"/>
                                        </p:tgtEl>
                                        <p:attrNameLst>
                                          <p:attrName>ppt_h</p:attrName>
                                        </p:attrNameLst>
                                      </p:cBhvr>
                                      <p:tavLst>
                                        <p:tav tm="0">
                                          <p:val>
                                            <p:fltVal val="0"/>
                                          </p:val>
                                        </p:tav>
                                        <p:tav tm="100000">
                                          <p:val>
                                            <p:strVal val="#ppt_h"/>
                                          </p:val>
                                        </p:tav>
                                      </p:tavLst>
                                    </p:anim>
                                    <p:animEffect transition="in" filter="fade">
                                      <p:cBhvr>
                                        <p:cTn id="94" dur="1100"/>
                                        <p:tgtEl>
                                          <p:spTgt spid="21541"/>
                                        </p:tgtEl>
                                      </p:cBhvr>
                                    </p:animEffect>
                                  </p:childTnLst>
                                  <p:subTnLst>
                                    <p:audio>
                                      <p:cMediaNode vol="100000">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5" fill="hold">
                            <p:stCondLst>
                              <p:cond delay="10100"/>
                            </p:stCondLst>
                            <p:childTnLst>
                              <p:par>
                                <p:cTn id="96" presetID="53" presetClass="entr" presetSubtype="0" fill="hold" grpId="0" nodeType="afterEffect">
                                  <p:stCondLst>
                                    <p:cond delay="0"/>
                                  </p:stCondLst>
                                  <p:childTnLst>
                                    <p:set>
                                      <p:cBhvr>
                                        <p:cTn id="97" dur="1" fill="hold">
                                          <p:stCondLst>
                                            <p:cond delay="0"/>
                                          </p:stCondLst>
                                        </p:cTn>
                                        <p:tgtEl>
                                          <p:spTgt spid="21542"/>
                                        </p:tgtEl>
                                        <p:attrNameLst>
                                          <p:attrName>style.visibility</p:attrName>
                                        </p:attrNameLst>
                                      </p:cBhvr>
                                      <p:to>
                                        <p:strVal val="visible"/>
                                      </p:to>
                                    </p:set>
                                    <p:anim calcmode="lin" valueType="num">
                                      <p:cBhvr>
                                        <p:cTn id="98" dur="1000" fill="hold"/>
                                        <p:tgtEl>
                                          <p:spTgt spid="21542"/>
                                        </p:tgtEl>
                                        <p:attrNameLst>
                                          <p:attrName>ppt_w</p:attrName>
                                        </p:attrNameLst>
                                      </p:cBhvr>
                                      <p:tavLst>
                                        <p:tav tm="0">
                                          <p:val>
                                            <p:fltVal val="0"/>
                                          </p:val>
                                        </p:tav>
                                        <p:tav tm="100000">
                                          <p:val>
                                            <p:strVal val="#ppt_w"/>
                                          </p:val>
                                        </p:tav>
                                      </p:tavLst>
                                    </p:anim>
                                    <p:anim calcmode="lin" valueType="num">
                                      <p:cBhvr>
                                        <p:cTn id="99" dur="1000" fill="hold"/>
                                        <p:tgtEl>
                                          <p:spTgt spid="21542"/>
                                        </p:tgtEl>
                                        <p:attrNameLst>
                                          <p:attrName>ppt_h</p:attrName>
                                        </p:attrNameLst>
                                      </p:cBhvr>
                                      <p:tavLst>
                                        <p:tav tm="0">
                                          <p:val>
                                            <p:fltVal val="0"/>
                                          </p:val>
                                        </p:tav>
                                        <p:tav tm="100000">
                                          <p:val>
                                            <p:strVal val="#ppt_h"/>
                                          </p:val>
                                        </p:tav>
                                      </p:tavLst>
                                    </p:anim>
                                    <p:animEffect transition="in" filter="fade">
                                      <p:cBhvr>
                                        <p:cTn id="100" dur="1000"/>
                                        <p:tgtEl>
                                          <p:spTgt spid="21542"/>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101" fill="hold">
                            <p:stCondLst>
                              <p:cond delay="11100"/>
                            </p:stCondLst>
                            <p:childTnLst>
                              <p:par>
                                <p:cTn id="102" presetID="53" presetClass="entr" presetSubtype="0" fill="hold" grpId="0" nodeType="afterEffect">
                                  <p:stCondLst>
                                    <p:cond delay="0"/>
                                  </p:stCondLst>
                                  <p:childTnLst>
                                    <p:set>
                                      <p:cBhvr>
                                        <p:cTn id="103" dur="1" fill="hold">
                                          <p:stCondLst>
                                            <p:cond delay="0"/>
                                          </p:stCondLst>
                                        </p:cTn>
                                        <p:tgtEl>
                                          <p:spTgt spid="21543"/>
                                        </p:tgtEl>
                                        <p:attrNameLst>
                                          <p:attrName>style.visibility</p:attrName>
                                        </p:attrNameLst>
                                      </p:cBhvr>
                                      <p:to>
                                        <p:strVal val="visible"/>
                                      </p:to>
                                    </p:set>
                                    <p:anim calcmode="lin" valueType="num">
                                      <p:cBhvr>
                                        <p:cTn id="104" dur="1000" fill="hold"/>
                                        <p:tgtEl>
                                          <p:spTgt spid="21543"/>
                                        </p:tgtEl>
                                        <p:attrNameLst>
                                          <p:attrName>ppt_w</p:attrName>
                                        </p:attrNameLst>
                                      </p:cBhvr>
                                      <p:tavLst>
                                        <p:tav tm="0">
                                          <p:val>
                                            <p:fltVal val="0"/>
                                          </p:val>
                                        </p:tav>
                                        <p:tav tm="100000">
                                          <p:val>
                                            <p:strVal val="#ppt_w"/>
                                          </p:val>
                                        </p:tav>
                                      </p:tavLst>
                                    </p:anim>
                                    <p:anim calcmode="lin" valueType="num">
                                      <p:cBhvr>
                                        <p:cTn id="105" dur="1000" fill="hold"/>
                                        <p:tgtEl>
                                          <p:spTgt spid="21543"/>
                                        </p:tgtEl>
                                        <p:attrNameLst>
                                          <p:attrName>ppt_h</p:attrName>
                                        </p:attrNameLst>
                                      </p:cBhvr>
                                      <p:tavLst>
                                        <p:tav tm="0">
                                          <p:val>
                                            <p:fltVal val="0"/>
                                          </p:val>
                                        </p:tav>
                                        <p:tav tm="100000">
                                          <p:val>
                                            <p:strVal val="#ppt_h"/>
                                          </p:val>
                                        </p:tav>
                                      </p:tavLst>
                                    </p:anim>
                                    <p:animEffect transition="in" filter="fade">
                                      <p:cBhvr>
                                        <p:cTn id="106" dur="1000"/>
                                        <p:tgtEl>
                                          <p:spTgt spid="21543"/>
                                        </p:tgtEl>
                                      </p:cBhvr>
                                    </p:animEffect>
                                  </p:childTnLst>
                                  <p:subTnLst>
                                    <p:audio>
                                      <p:cMediaNode vol="100000">
                                        <p:cTn display="0" masterRel="sameClick">
                                          <p:stCondLst>
                                            <p:cond evt="begin" delay="0">
                                              <p:tn val="102"/>
                                            </p:cond>
                                          </p:stCondLst>
                                          <p:endCondLst>
                                            <p:cond evt="onStopAudio" delay="0">
                                              <p:tgtEl>
                                                <p:sldTgt/>
                                              </p:tgtEl>
                                            </p:cond>
                                          </p:endCondLst>
                                        </p:cTn>
                                        <p:tgtEl>
                                          <p:sndTgt r:embed="rId3" name="click.wav"/>
                                        </p:tgtEl>
                                      </p:cMediaNode>
                                    </p:audio>
                                  </p:subTnLst>
                                </p:cTn>
                              </p:par>
                            </p:childTnLst>
                          </p:cTn>
                        </p:par>
                        <p:par>
                          <p:cTn id="107" fill="hold">
                            <p:stCondLst>
                              <p:cond delay="12100"/>
                            </p:stCondLst>
                            <p:childTnLst>
                              <p:par>
                                <p:cTn id="108" presetID="53" presetClass="entr" presetSubtype="0" fill="hold" grpId="0" nodeType="afterEffect">
                                  <p:stCondLst>
                                    <p:cond delay="0"/>
                                  </p:stCondLst>
                                  <p:childTnLst>
                                    <p:set>
                                      <p:cBhvr>
                                        <p:cTn id="109" dur="1" fill="hold">
                                          <p:stCondLst>
                                            <p:cond delay="0"/>
                                          </p:stCondLst>
                                        </p:cTn>
                                        <p:tgtEl>
                                          <p:spTgt spid="21544"/>
                                        </p:tgtEl>
                                        <p:attrNameLst>
                                          <p:attrName>style.visibility</p:attrName>
                                        </p:attrNameLst>
                                      </p:cBhvr>
                                      <p:to>
                                        <p:strVal val="visible"/>
                                      </p:to>
                                    </p:set>
                                    <p:anim calcmode="lin" valueType="num">
                                      <p:cBhvr>
                                        <p:cTn id="110" dur="1000" fill="hold"/>
                                        <p:tgtEl>
                                          <p:spTgt spid="21544"/>
                                        </p:tgtEl>
                                        <p:attrNameLst>
                                          <p:attrName>ppt_w</p:attrName>
                                        </p:attrNameLst>
                                      </p:cBhvr>
                                      <p:tavLst>
                                        <p:tav tm="0">
                                          <p:val>
                                            <p:fltVal val="0"/>
                                          </p:val>
                                        </p:tav>
                                        <p:tav tm="100000">
                                          <p:val>
                                            <p:strVal val="#ppt_w"/>
                                          </p:val>
                                        </p:tav>
                                      </p:tavLst>
                                    </p:anim>
                                    <p:anim calcmode="lin" valueType="num">
                                      <p:cBhvr>
                                        <p:cTn id="111" dur="1000" fill="hold"/>
                                        <p:tgtEl>
                                          <p:spTgt spid="21544"/>
                                        </p:tgtEl>
                                        <p:attrNameLst>
                                          <p:attrName>ppt_h</p:attrName>
                                        </p:attrNameLst>
                                      </p:cBhvr>
                                      <p:tavLst>
                                        <p:tav tm="0">
                                          <p:val>
                                            <p:fltVal val="0"/>
                                          </p:val>
                                        </p:tav>
                                        <p:tav tm="100000">
                                          <p:val>
                                            <p:strVal val="#ppt_h"/>
                                          </p:val>
                                        </p:tav>
                                      </p:tavLst>
                                    </p:anim>
                                    <p:animEffect transition="in" filter="fade">
                                      <p:cBhvr>
                                        <p:cTn id="112" dur="1000"/>
                                        <p:tgtEl>
                                          <p:spTgt spid="21544"/>
                                        </p:tgtEl>
                                      </p:cBhvr>
                                    </p:animEffect>
                                  </p:childTnLst>
                                  <p:subTnLst>
                                    <p:audio>
                                      <p:cMediaNode vol="100000">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3" fill="hold">
                            <p:stCondLst>
                              <p:cond delay="13100"/>
                            </p:stCondLst>
                            <p:childTnLst>
                              <p:par>
                                <p:cTn id="114" presetID="53" presetClass="entr" presetSubtype="0" fill="hold" grpId="0" nodeType="afterEffect">
                                  <p:stCondLst>
                                    <p:cond delay="0"/>
                                  </p:stCondLst>
                                  <p:childTnLst>
                                    <p:set>
                                      <p:cBhvr>
                                        <p:cTn id="115" dur="1" fill="hold">
                                          <p:stCondLst>
                                            <p:cond delay="0"/>
                                          </p:stCondLst>
                                        </p:cTn>
                                        <p:tgtEl>
                                          <p:spTgt spid="21545"/>
                                        </p:tgtEl>
                                        <p:attrNameLst>
                                          <p:attrName>style.visibility</p:attrName>
                                        </p:attrNameLst>
                                      </p:cBhvr>
                                      <p:to>
                                        <p:strVal val="visible"/>
                                      </p:to>
                                    </p:set>
                                    <p:anim calcmode="lin" valueType="num">
                                      <p:cBhvr>
                                        <p:cTn id="116" dur="1000" fill="hold"/>
                                        <p:tgtEl>
                                          <p:spTgt spid="21545"/>
                                        </p:tgtEl>
                                        <p:attrNameLst>
                                          <p:attrName>ppt_w</p:attrName>
                                        </p:attrNameLst>
                                      </p:cBhvr>
                                      <p:tavLst>
                                        <p:tav tm="0">
                                          <p:val>
                                            <p:fltVal val="0"/>
                                          </p:val>
                                        </p:tav>
                                        <p:tav tm="100000">
                                          <p:val>
                                            <p:strVal val="#ppt_w"/>
                                          </p:val>
                                        </p:tav>
                                      </p:tavLst>
                                    </p:anim>
                                    <p:anim calcmode="lin" valueType="num">
                                      <p:cBhvr>
                                        <p:cTn id="117" dur="1000" fill="hold"/>
                                        <p:tgtEl>
                                          <p:spTgt spid="21545"/>
                                        </p:tgtEl>
                                        <p:attrNameLst>
                                          <p:attrName>ppt_h</p:attrName>
                                        </p:attrNameLst>
                                      </p:cBhvr>
                                      <p:tavLst>
                                        <p:tav tm="0">
                                          <p:val>
                                            <p:fltVal val="0"/>
                                          </p:val>
                                        </p:tav>
                                        <p:tav tm="100000">
                                          <p:val>
                                            <p:strVal val="#ppt_h"/>
                                          </p:val>
                                        </p:tav>
                                      </p:tavLst>
                                    </p:anim>
                                    <p:animEffect transition="in" filter="fade">
                                      <p:cBhvr>
                                        <p:cTn id="118" dur="1000"/>
                                        <p:tgtEl>
                                          <p:spTgt spid="21545"/>
                                        </p:tgtEl>
                                      </p:cBhvr>
                                    </p:animEffect>
                                  </p:childTnLst>
                                  <p:subTnLst>
                                    <p:audio>
                                      <p:cMediaNode vol="100000">
                                        <p:cTn display="0" masterRel="sameClick">
                                          <p:stCondLst>
                                            <p:cond evt="begin" delay="0">
                                              <p:tn val="114"/>
                                            </p:cond>
                                          </p:stCondLst>
                                          <p:endCondLst>
                                            <p:cond evt="onStopAudio" delay="0">
                                              <p:tgtEl>
                                                <p:sldTgt/>
                                              </p:tgtEl>
                                            </p:cond>
                                          </p:endCondLst>
                                        </p:cTn>
                                        <p:tgtEl>
                                          <p:sndTgt r:embed="rId3" name="click.wav"/>
                                        </p:tgtEl>
                                      </p:cMediaNode>
                                    </p:audio>
                                  </p:subTnLst>
                                </p:cTn>
                              </p:par>
                            </p:childTnLst>
                          </p:cTn>
                        </p:par>
                        <p:par>
                          <p:cTn id="119" fill="hold">
                            <p:stCondLst>
                              <p:cond delay="14100"/>
                            </p:stCondLst>
                            <p:childTnLst>
                              <p:par>
                                <p:cTn id="120" presetID="53" presetClass="entr" presetSubtype="0" fill="hold" grpId="0" nodeType="afterEffect">
                                  <p:stCondLst>
                                    <p:cond delay="0"/>
                                  </p:stCondLst>
                                  <p:childTnLst>
                                    <p:set>
                                      <p:cBhvr>
                                        <p:cTn id="121" dur="1" fill="hold">
                                          <p:stCondLst>
                                            <p:cond delay="0"/>
                                          </p:stCondLst>
                                        </p:cTn>
                                        <p:tgtEl>
                                          <p:spTgt spid="21546"/>
                                        </p:tgtEl>
                                        <p:attrNameLst>
                                          <p:attrName>style.visibility</p:attrName>
                                        </p:attrNameLst>
                                      </p:cBhvr>
                                      <p:to>
                                        <p:strVal val="visible"/>
                                      </p:to>
                                    </p:set>
                                    <p:anim calcmode="lin" valueType="num">
                                      <p:cBhvr>
                                        <p:cTn id="122" dur="1000" fill="hold"/>
                                        <p:tgtEl>
                                          <p:spTgt spid="21546"/>
                                        </p:tgtEl>
                                        <p:attrNameLst>
                                          <p:attrName>ppt_w</p:attrName>
                                        </p:attrNameLst>
                                      </p:cBhvr>
                                      <p:tavLst>
                                        <p:tav tm="0">
                                          <p:val>
                                            <p:fltVal val="0"/>
                                          </p:val>
                                        </p:tav>
                                        <p:tav tm="100000">
                                          <p:val>
                                            <p:strVal val="#ppt_w"/>
                                          </p:val>
                                        </p:tav>
                                      </p:tavLst>
                                    </p:anim>
                                    <p:anim calcmode="lin" valueType="num">
                                      <p:cBhvr>
                                        <p:cTn id="123" dur="1000" fill="hold"/>
                                        <p:tgtEl>
                                          <p:spTgt spid="21546"/>
                                        </p:tgtEl>
                                        <p:attrNameLst>
                                          <p:attrName>ppt_h</p:attrName>
                                        </p:attrNameLst>
                                      </p:cBhvr>
                                      <p:tavLst>
                                        <p:tav tm="0">
                                          <p:val>
                                            <p:fltVal val="0"/>
                                          </p:val>
                                        </p:tav>
                                        <p:tav tm="100000">
                                          <p:val>
                                            <p:strVal val="#ppt_h"/>
                                          </p:val>
                                        </p:tav>
                                      </p:tavLst>
                                    </p:anim>
                                    <p:animEffect transition="in" filter="fade">
                                      <p:cBhvr>
                                        <p:cTn id="124" dur="1000"/>
                                        <p:tgtEl>
                                          <p:spTgt spid="21546"/>
                                        </p:tgtEl>
                                      </p:cBhvr>
                                    </p:animEffect>
                                  </p:childTnLst>
                                </p:cTn>
                              </p:par>
                            </p:childTnLst>
                          </p:cTn>
                        </p:par>
                        <p:par>
                          <p:cTn id="125" fill="hold">
                            <p:stCondLst>
                              <p:cond delay="15100"/>
                            </p:stCondLst>
                            <p:childTnLst>
                              <p:par>
                                <p:cTn id="126" presetID="2" presetClass="entr" presetSubtype="4" fill="hold" grpId="0" nodeType="afterEffect">
                                  <p:stCondLst>
                                    <p:cond delay="0"/>
                                  </p:stCondLst>
                                  <p:childTnLst>
                                    <p:set>
                                      <p:cBhvr>
                                        <p:cTn id="127" dur="1" fill="hold">
                                          <p:stCondLst>
                                            <p:cond delay="0"/>
                                          </p:stCondLst>
                                        </p:cTn>
                                        <p:tgtEl>
                                          <p:spTgt spid="21553"/>
                                        </p:tgtEl>
                                        <p:attrNameLst>
                                          <p:attrName>style.visibility</p:attrName>
                                        </p:attrNameLst>
                                      </p:cBhvr>
                                      <p:to>
                                        <p:strVal val="visible"/>
                                      </p:to>
                                    </p:set>
                                    <p:anim calcmode="lin" valueType="num">
                                      <p:cBhvr additive="base">
                                        <p:cTn id="128" dur="500" fill="hold"/>
                                        <p:tgtEl>
                                          <p:spTgt spid="21553"/>
                                        </p:tgtEl>
                                        <p:attrNameLst>
                                          <p:attrName>ppt_x</p:attrName>
                                        </p:attrNameLst>
                                      </p:cBhvr>
                                      <p:tavLst>
                                        <p:tav tm="0">
                                          <p:val>
                                            <p:strVal val="#ppt_x"/>
                                          </p:val>
                                        </p:tav>
                                        <p:tav tm="100000">
                                          <p:val>
                                            <p:strVal val="#ppt_x"/>
                                          </p:val>
                                        </p:tav>
                                      </p:tavLst>
                                    </p:anim>
                                    <p:anim calcmode="lin" valueType="num">
                                      <p:cBhvr additive="base">
                                        <p:cTn id="129" dur="500" fill="hold"/>
                                        <p:tgtEl>
                                          <p:spTgt spid="215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chuong.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21511"/>
                                        </p:tgtEl>
                                        <p:attrNameLst>
                                          <p:attrName>style.visibility</p:attrName>
                                        </p:attrNameLst>
                                      </p:cBhvr>
                                      <p:to>
                                        <p:strVal val="visible"/>
                                      </p:to>
                                    </p:set>
                                    <p:anim calcmode="lin" valueType="num">
                                      <p:cBhvr additive="base">
                                        <p:cTn id="134" dur="500" fill="hold"/>
                                        <p:tgtEl>
                                          <p:spTgt spid="21511"/>
                                        </p:tgtEl>
                                        <p:attrNameLst>
                                          <p:attrName>ppt_x</p:attrName>
                                        </p:attrNameLst>
                                      </p:cBhvr>
                                      <p:tavLst>
                                        <p:tav tm="0">
                                          <p:val>
                                            <p:strVal val="#ppt_x"/>
                                          </p:val>
                                        </p:tav>
                                        <p:tav tm="100000">
                                          <p:val>
                                            <p:strVal val="#ppt_x"/>
                                          </p:val>
                                        </p:tav>
                                      </p:tavLst>
                                    </p:anim>
                                    <p:anim calcmode="lin" valueType="num">
                                      <p:cBhvr additive="base">
                                        <p:cTn id="135"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0" grpId="0" animBg="1"/>
      <p:bldP spid="21532" grpId="0" animBg="1"/>
      <p:bldP spid="21533" grpId="0" animBg="1"/>
      <p:bldP spid="21534" grpId="0" animBg="1"/>
      <p:bldP spid="21535" grpId="0" animBg="1"/>
      <p:bldP spid="21536" grpId="0" animBg="1"/>
      <p:bldP spid="21537" grpId="0" animBg="1"/>
      <p:bldP spid="21539" grpId="0" animBg="1"/>
      <p:bldP spid="21540" grpId="0" animBg="1"/>
      <p:bldP spid="21541" grpId="0" animBg="1"/>
      <p:bldP spid="21542" grpId="0" animBg="1"/>
      <p:bldP spid="21543" grpId="0" animBg="1"/>
      <p:bldP spid="21544" grpId="0" animBg="1"/>
      <p:bldP spid="21545" grpId="0" animBg="1"/>
      <p:bldP spid="21546" grpId="0" animBg="1"/>
      <p:bldP spid="21548" grpId="0" animBg="1"/>
      <p:bldP spid="21511" grpId="0" animBg="1"/>
      <p:bldP spid="21549" grpId="0" animBg="1"/>
      <p:bldP spid="21553" grpId="0" animBg="1"/>
      <p:bldP spid="28" grpId="0"/>
      <p:bldP spid="29" grpId="0"/>
      <p:bldP spid="30" grpId="0"/>
      <p:bldP spid="33" grpId="0"/>
      <p:bldP spid="2150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WordArt 4"/>
          <p:cNvSpPr>
            <a:spLocks noChangeArrowheads="1" noChangeShapeType="1" noTextEdit="1"/>
          </p:cNvSpPr>
          <p:nvPr/>
        </p:nvSpPr>
        <p:spPr bwMode="auto">
          <a:xfrm>
            <a:off x="2819400" y="609600"/>
            <a:ext cx="3124200" cy="838200"/>
          </a:xfrm>
          <a:prstGeom prst="rect">
            <a:avLst/>
          </a:prstGeom>
        </p:spPr>
        <p:txBody>
          <a:bodyPr wrap="none" fromWordArt="1">
            <a:prstTxWarp prst="textCascadeUp">
              <a:avLst>
                <a:gd name="adj" fmla="val 100000"/>
              </a:avLst>
            </a:prstTxWarp>
          </a:bodyPr>
          <a:lstStyle/>
          <a:p>
            <a:pPr algn="ctr"/>
            <a:r>
              <a:rPr lang="vi-VN" sz="3600" b="1" kern="10">
                <a:ln w="12700">
                  <a:solidFill>
                    <a:srgbClr val="D8FF8B"/>
                  </a:solidFill>
                  <a:round/>
                  <a:headEnd/>
                  <a:tailEnd/>
                </a:ln>
                <a:solidFill>
                  <a:srgbClr val="008000">
                    <a:alpha val="50000"/>
                  </a:srgbClr>
                </a:solidFill>
                <a:effectLst>
                  <a:outerShdw dist="45791" dir="2021404" algn="ctr" rotWithShape="0">
                    <a:srgbClr val="9999FF"/>
                  </a:outerShdw>
                </a:effectLst>
              </a:rPr>
              <a:t>TRÒ CHƠI:</a:t>
            </a:r>
            <a:endParaRPr lang="en-US" sz="3600" b="1" kern="10">
              <a:ln w="12700">
                <a:solidFill>
                  <a:srgbClr val="D8FF8B"/>
                </a:solidFill>
                <a:round/>
                <a:headEnd/>
                <a:tailEnd/>
              </a:ln>
              <a:solidFill>
                <a:srgbClr val="008000">
                  <a:alpha val="50000"/>
                </a:srgbClr>
              </a:solidFill>
              <a:effectLst>
                <a:outerShdw dist="45791" dir="2021404" algn="ctr" rotWithShape="0">
                  <a:srgbClr val="9999FF"/>
                </a:outerShdw>
              </a:effectLst>
              <a:latin typeface="Georgia"/>
            </a:endParaRPr>
          </a:p>
        </p:txBody>
      </p:sp>
      <p:sp>
        <p:nvSpPr>
          <p:cNvPr id="3077" name="WordArt 5"/>
          <p:cNvSpPr>
            <a:spLocks noChangeArrowheads="1" noChangeShapeType="1" noTextEdit="1"/>
          </p:cNvSpPr>
          <p:nvPr/>
        </p:nvSpPr>
        <p:spPr bwMode="auto">
          <a:xfrm>
            <a:off x="1066800" y="2057400"/>
            <a:ext cx="6934200" cy="3962400"/>
          </a:xfrm>
          <a:prstGeom prst="rect">
            <a:avLst/>
          </a:prstGeom>
        </p:spPr>
        <p:txBody>
          <a:bodyPr wrap="none" fromWordArt="1">
            <a:prstTxWarp prst="textWave1">
              <a:avLst>
                <a:gd name="adj1" fmla="val 13005"/>
                <a:gd name="adj2" fmla="val 0"/>
              </a:avLst>
            </a:prstTxWarp>
          </a:bodyPr>
          <a:lstStyle/>
          <a:p>
            <a:pPr algn="ctr"/>
            <a:r>
              <a:rPr lang="en-US" sz="3600" kern="10" spc="-360">
                <a:ln w="12700">
                  <a:solidFill>
                    <a:schemeClr val="tx2"/>
                  </a:solidFill>
                  <a:round/>
                  <a:headEnd/>
                  <a:tailEnd/>
                </a:ln>
                <a:solidFill>
                  <a:srgbClr val="FF0000"/>
                </a:solidFill>
                <a:effectLst>
                  <a:outerShdw dist="125724" dir="18900000" algn="ctr" rotWithShape="0">
                    <a:srgbClr val="000099"/>
                  </a:outerShdw>
                </a:effectLst>
                <a:latin typeface="Times New Roman"/>
                <a:cs typeface="Times New Roman"/>
              </a:rPr>
              <a:t>BÉ LÀ CON AI?</a:t>
            </a:r>
          </a:p>
        </p:txBody>
      </p:sp>
      <p:pic>
        <p:nvPicPr>
          <p:cNvPr id="3079" name="Picture 7" descr="Head_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28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7174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Scale>
                                      <p:cBhvr>
                                        <p:cTn id="7" dur="1000" decel="50000" fill="hold">
                                          <p:stCondLst>
                                            <p:cond delay="0"/>
                                          </p:stCondLst>
                                        </p:cTn>
                                        <p:tgtEl>
                                          <p:spTgt spid="307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7"/>
                                        </p:tgtEl>
                                        <p:attrNameLst>
                                          <p:attrName>ppt_x</p:attrName>
                                          <p:attrName>ppt_y</p:attrName>
                                        </p:attrNameLst>
                                      </p:cBhvr>
                                    </p:animMotion>
                                    <p:animEffect transition="in" filter="fade">
                                      <p:cBhvr>
                                        <p:cTn id="9" dur="1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381000" y="3048000"/>
            <a:ext cx="8382000" cy="2287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3333CC"/>
              </a:buClr>
              <a:buFont typeface="Wingdings" pitchFamily="2" charset="2"/>
              <a:buChar char="v"/>
            </a:pPr>
            <a:r>
              <a:rPr lang="en-US" sz="4800"/>
              <a:t>Mọi trẻ em đều do bố mẹ sinh ra và có những đặc điểm giống với bố mẹ của mình.</a:t>
            </a:r>
          </a:p>
        </p:txBody>
      </p:sp>
      <p:sp>
        <p:nvSpPr>
          <p:cNvPr id="7175" name="WordArt 7"/>
          <p:cNvSpPr>
            <a:spLocks noChangeArrowheads="1" noChangeShapeType="1" noTextEdit="1"/>
          </p:cNvSpPr>
          <p:nvPr/>
        </p:nvSpPr>
        <p:spPr bwMode="auto">
          <a:xfrm>
            <a:off x="2057400" y="1143000"/>
            <a:ext cx="4724400" cy="1219200"/>
          </a:xfrm>
          <a:prstGeom prst="rect">
            <a:avLst/>
          </a:prstGeom>
        </p:spPr>
        <p:txBody>
          <a:bodyPr wrap="none" fromWordArt="1">
            <a:prstTxWarp prst="textPlain">
              <a:avLst>
                <a:gd name="adj" fmla="val 50000"/>
              </a:avLst>
            </a:prstTxWarp>
          </a:bodyPr>
          <a:lstStyle/>
          <a:p>
            <a:pPr algn="ctr"/>
            <a:r>
              <a:rPr lang="en-US" sz="3600" kern="10">
                <a:ln w="9525">
                  <a:solidFill>
                    <a:schemeClr val="tx1"/>
                  </a:solidFill>
                  <a:round/>
                  <a:headEnd/>
                  <a:tailEnd/>
                </a:ln>
                <a:solidFill>
                  <a:srgbClr val="FF9900"/>
                </a:solidFill>
                <a:effectLst>
                  <a:outerShdw dist="35921" dir="2700000" algn="ctr" rotWithShape="0">
                    <a:srgbClr val="C0C0C0">
                      <a:alpha val="80000"/>
                    </a:srgbClr>
                  </a:outerShdw>
                </a:effectLst>
                <a:latin typeface="Times New Roman"/>
                <a:cs typeface="Times New Roman"/>
              </a:rPr>
              <a:t>SỰ SINH SẢN</a:t>
            </a:r>
          </a:p>
        </p:txBody>
      </p:sp>
    </p:spTree>
    <p:extLst>
      <p:ext uri="{BB962C8B-B14F-4D97-AF65-F5344CB8AC3E}">
        <p14:creationId xmlns:p14="http://schemas.microsoft.com/office/powerpoint/2010/main" val="1305091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 calcmode="lin" valueType="num">
                                      <p:cBhvr>
                                        <p:cTn id="7" dur="500" fill="hold"/>
                                        <p:tgtEl>
                                          <p:spTgt spid="7173"/>
                                        </p:tgtEl>
                                        <p:attrNameLst>
                                          <p:attrName>ppt_w</p:attrName>
                                        </p:attrNameLst>
                                      </p:cBhvr>
                                      <p:tavLst>
                                        <p:tav tm="0">
                                          <p:val>
                                            <p:fltVal val="0"/>
                                          </p:val>
                                        </p:tav>
                                        <p:tav tm="100000">
                                          <p:val>
                                            <p:strVal val="#ppt_w"/>
                                          </p:val>
                                        </p:tav>
                                      </p:tavLst>
                                    </p:anim>
                                    <p:anim calcmode="lin" valueType="num">
                                      <p:cBhvr>
                                        <p:cTn id="8" dur="500" fill="hold"/>
                                        <p:tgtEl>
                                          <p:spTgt spid="71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762000" y="762000"/>
            <a:ext cx="5924550" cy="6858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Ý NGHĨA CỦA SỰ SINH SẢN</a:t>
            </a:r>
          </a:p>
        </p:txBody>
      </p:sp>
      <p:sp>
        <p:nvSpPr>
          <p:cNvPr id="6151" name="Text Box 7"/>
          <p:cNvSpPr txBox="1">
            <a:spLocks noChangeArrowheads="1"/>
          </p:cNvSpPr>
          <p:nvPr/>
        </p:nvSpPr>
        <p:spPr bwMode="auto">
          <a:xfrm>
            <a:off x="609600" y="1600200"/>
            <a:ext cx="8001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buClr>
                <a:srgbClr val="3333CC"/>
              </a:buClr>
              <a:buFont typeface="Wingdings" pitchFamily="2" charset="2"/>
              <a:buChar char="Ø"/>
            </a:pPr>
            <a:r>
              <a:rPr lang="en-US" sz="3600"/>
              <a:t>Thảo luận nhóm đôi:( 2 phút)</a:t>
            </a:r>
          </a:p>
          <a:p>
            <a:pPr algn="ctr">
              <a:spcBef>
                <a:spcPct val="50000"/>
              </a:spcBef>
            </a:pPr>
            <a:r>
              <a:rPr lang="en-US" sz="3600"/>
              <a:t>Quan sát hình ảnh, đọc lời thoại nhân vật trong mỗi hình trả lời câu hỏi sau:</a:t>
            </a:r>
          </a:p>
        </p:txBody>
      </p:sp>
      <p:sp>
        <p:nvSpPr>
          <p:cNvPr id="6152" name="Rectangle 8"/>
          <p:cNvSpPr>
            <a:spLocks noChangeArrowheads="1"/>
          </p:cNvSpPr>
          <p:nvPr/>
        </p:nvSpPr>
        <p:spPr bwMode="auto">
          <a:xfrm>
            <a:off x="609600" y="4038600"/>
            <a:ext cx="7772400"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buClr>
                <a:srgbClr val="FF0000"/>
              </a:buClr>
              <a:buFontTx/>
              <a:buAutoNum type="arabicPeriod"/>
            </a:pPr>
            <a:r>
              <a:rPr lang="en-US" sz="4000"/>
              <a:t>Ý nghĩa của sự sinh sản đối với mỗi gia đình, dòng họ?</a:t>
            </a:r>
          </a:p>
          <a:p>
            <a:pPr marL="342900" indent="-342900">
              <a:buClr>
                <a:srgbClr val="FF0000"/>
              </a:buClr>
              <a:buFontTx/>
              <a:buAutoNum type="arabicPeriod"/>
            </a:pPr>
            <a:r>
              <a:rPr lang="en-US" sz="4000"/>
              <a:t>Điều gì xảy ra nếu con người không có khả năng sinh sản?</a:t>
            </a:r>
          </a:p>
        </p:txBody>
      </p:sp>
    </p:spTree>
    <p:extLst>
      <p:ext uri="{BB962C8B-B14F-4D97-AF65-F5344CB8AC3E}">
        <p14:creationId xmlns:p14="http://schemas.microsoft.com/office/powerpoint/2010/main" val="17793776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slide(fromBottom)">
                                      <p:cBhvr>
                                        <p:cTn id="7" dur="500"/>
                                        <p:tgtEl>
                                          <p:spTgt spid="6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6152"/>
                                        </p:tgtEl>
                                        <p:attrNameLst>
                                          <p:attrName>style.visibility</p:attrName>
                                        </p:attrNameLst>
                                      </p:cBhvr>
                                      <p:to>
                                        <p:strVal val="visible"/>
                                      </p:to>
                                    </p:set>
                                    <p:anim by="(-#ppt_w*2)" calcmode="lin" valueType="num">
                                      <p:cBhvr rctx="PPT">
                                        <p:cTn id="12" dur="500" autoRev="1" fill="hold">
                                          <p:stCondLst>
                                            <p:cond delay="0"/>
                                          </p:stCondLst>
                                        </p:cTn>
                                        <p:tgtEl>
                                          <p:spTgt spid="6152"/>
                                        </p:tgtEl>
                                        <p:attrNameLst>
                                          <p:attrName>ppt_w</p:attrName>
                                        </p:attrNameLst>
                                      </p:cBhvr>
                                    </p:anim>
                                    <p:anim by="(#ppt_w*0.50)" calcmode="lin" valueType="num">
                                      <p:cBhvr>
                                        <p:cTn id="13" dur="500" decel="50000" autoRev="1" fill="hold">
                                          <p:stCondLst>
                                            <p:cond delay="0"/>
                                          </p:stCondLst>
                                        </p:cTn>
                                        <p:tgtEl>
                                          <p:spTgt spid="6152"/>
                                        </p:tgtEl>
                                        <p:attrNameLst>
                                          <p:attrName>ppt_x</p:attrName>
                                        </p:attrNameLst>
                                      </p:cBhvr>
                                    </p:anim>
                                    <p:anim from="(-#ppt_h/2)" to="(#ppt_y)" calcmode="lin" valueType="num">
                                      <p:cBhvr>
                                        <p:cTn id="14" dur="1000" fill="hold">
                                          <p:stCondLst>
                                            <p:cond delay="0"/>
                                          </p:stCondLst>
                                        </p:cTn>
                                        <p:tgtEl>
                                          <p:spTgt spid="6152"/>
                                        </p:tgtEl>
                                        <p:attrNameLst>
                                          <p:attrName>ppt_y</p:attrName>
                                        </p:attrNameLst>
                                      </p:cBhvr>
                                    </p:anim>
                                    <p:animRot by="21600000">
                                      <p:cBhvr>
                                        <p:cTn id="15" dur="1000" fill="hold">
                                          <p:stCondLst>
                                            <p:cond delay="0"/>
                                          </p:stCondLst>
                                        </p:cTn>
                                        <p:tgtEl>
                                          <p:spTgt spid="61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p:bldP spid="615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endParaRPr lang="en-US"/>
          </a:p>
        </p:txBody>
      </p:sp>
      <p:pic>
        <p:nvPicPr>
          <p:cNvPr id="10244" name="Picture 4" descr="kh1"/>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3968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US"/>
          </a:p>
        </p:txBody>
      </p:sp>
      <p:sp>
        <p:nvSpPr>
          <p:cNvPr id="8195" name="Rectangle 3"/>
          <p:cNvSpPr>
            <a:spLocks noGrp="1" noChangeArrowheads="1"/>
          </p:cNvSpPr>
          <p:nvPr>
            <p:ph type="body" idx="1"/>
          </p:nvPr>
        </p:nvSpPr>
        <p:spPr/>
        <p:txBody>
          <a:bodyPr/>
          <a:lstStyle/>
          <a:p>
            <a:endParaRPr lang="en-US"/>
          </a:p>
        </p:txBody>
      </p:sp>
      <p:pic>
        <p:nvPicPr>
          <p:cNvPr id="8196" name="Picture 4" descr="kh1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8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2981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ph type="title"/>
          </p:nvPr>
        </p:nvSpPr>
        <p:spPr>
          <a:xfrm>
            <a:off x="838200" y="1905000"/>
            <a:ext cx="7696200" cy="4267200"/>
          </a:xfrm>
          <a:noFill/>
          <a:ln/>
        </p:spPr>
        <p:txBody>
          <a:bodyPr/>
          <a:lstStyle/>
          <a:p>
            <a:pPr>
              <a:spcBef>
                <a:spcPct val="50000"/>
              </a:spcBef>
              <a:buClr>
                <a:srgbClr val="3333CC"/>
              </a:buClr>
              <a:buFont typeface="Wingdings" pitchFamily="2" charset="2"/>
              <a:buChar char="v"/>
            </a:pPr>
            <a:r>
              <a:rPr lang="en-US"/>
              <a:t>Nhờ có sinh sản mà các thế hệ trong gia đình, mỗi dòng họ được duy trì kế tiếp nhau.</a:t>
            </a:r>
          </a:p>
        </p:txBody>
      </p:sp>
      <p:sp>
        <p:nvSpPr>
          <p:cNvPr id="9221" name="WordArt 5"/>
          <p:cNvSpPr>
            <a:spLocks noChangeArrowheads="1" noChangeShapeType="1" noTextEdit="1"/>
          </p:cNvSpPr>
          <p:nvPr/>
        </p:nvSpPr>
        <p:spPr bwMode="auto">
          <a:xfrm>
            <a:off x="762000" y="762000"/>
            <a:ext cx="6096000" cy="914400"/>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solidFill>
                  <a:srgbClr val="0000FF">
                    <a:alpha val="50000"/>
                  </a:srgbClr>
                </a:solidFill>
                <a:effectLst>
                  <a:outerShdw dist="45791" dir="2021404" algn="ctr" rotWithShape="0">
                    <a:srgbClr val="9999FF"/>
                  </a:outerShdw>
                </a:effectLst>
                <a:latin typeface="Times New Roman"/>
                <a:cs typeface="Times New Roman"/>
              </a:rPr>
              <a:t>Ý NGHĨA CỦA SỰ SINH SẢN</a:t>
            </a:r>
          </a:p>
        </p:txBody>
      </p:sp>
    </p:spTree>
    <p:extLst>
      <p:ext uri="{BB962C8B-B14F-4D97-AF65-F5344CB8AC3E}">
        <p14:creationId xmlns:p14="http://schemas.microsoft.com/office/powerpoint/2010/main" val="13462534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ox(in)">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circle(in)">
                                      <p:cBhvr>
                                        <p:cTn id="12"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WordArt 4"/>
          <p:cNvSpPr>
            <a:spLocks noChangeArrowheads="1" noChangeShapeType="1" noTextEdit="1"/>
          </p:cNvSpPr>
          <p:nvPr/>
        </p:nvSpPr>
        <p:spPr bwMode="auto">
          <a:xfrm>
            <a:off x="609600" y="838200"/>
            <a:ext cx="2667000" cy="838200"/>
          </a:xfrm>
          <a:prstGeom prst="rect">
            <a:avLst/>
          </a:prstGeom>
        </p:spPr>
        <p:txBody>
          <a:bodyPr wrap="none" fromWordArt="1">
            <a:prstTxWarp prst="textCascadeUp">
              <a:avLst>
                <a:gd name="adj" fmla="val 100000"/>
              </a:avLst>
            </a:prstTxWarp>
          </a:bodyPr>
          <a:lstStyle/>
          <a:p>
            <a:pPr algn="ctr"/>
            <a:r>
              <a:rPr lang="vi-VN" sz="3600" kern="10">
                <a:ln w="9525">
                  <a:solidFill>
                    <a:schemeClr val="tx2"/>
                  </a:solidFill>
                  <a:round/>
                  <a:headEnd/>
                  <a:tailEnd/>
                </a:ln>
                <a:solidFill>
                  <a:srgbClr val="FF0000"/>
                </a:solidFill>
                <a:effectLst>
                  <a:outerShdw dist="35921" dir="2700000" algn="ctr" rotWithShape="0">
                    <a:srgbClr val="C0C0C0">
                      <a:alpha val="80000"/>
                    </a:srgbClr>
                  </a:outerShdw>
                </a:effectLst>
                <a:latin typeface="Times New Roman"/>
                <a:cs typeface="Times New Roman"/>
              </a:rPr>
              <a:t>TRÒ CHƠI:</a:t>
            </a:r>
            <a:endParaRPr lang="en-US" sz="3600" kern="10">
              <a:ln w="9525">
                <a:solidFill>
                  <a:schemeClr val="tx2"/>
                </a:solidFill>
                <a:round/>
                <a:headEnd/>
                <a:tailEnd/>
              </a:ln>
              <a:solidFill>
                <a:srgbClr val="FF0000"/>
              </a:solidFill>
              <a:effectLst>
                <a:outerShdw dist="35921" dir="2700000" algn="ctr" rotWithShape="0">
                  <a:srgbClr val="C0C0C0">
                    <a:alpha val="80000"/>
                  </a:srgbClr>
                </a:outerShdw>
              </a:effectLst>
              <a:latin typeface="Times New Roman"/>
              <a:cs typeface="Times New Roman"/>
            </a:endParaRPr>
          </a:p>
        </p:txBody>
      </p:sp>
      <p:sp>
        <p:nvSpPr>
          <p:cNvPr id="11269" name="WordArt 5"/>
          <p:cNvSpPr>
            <a:spLocks noChangeArrowheads="1" noChangeShapeType="1" noTextEdit="1"/>
          </p:cNvSpPr>
          <p:nvPr/>
        </p:nvSpPr>
        <p:spPr bwMode="auto">
          <a:xfrm>
            <a:off x="685800" y="2057400"/>
            <a:ext cx="8077200" cy="3124200"/>
          </a:xfrm>
          <a:prstGeom prst="rect">
            <a:avLst/>
          </a:prstGeom>
        </p:spPr>
        <p:txBody>
          <a:bodyPr wrap="none" fromWordArt="1">
            <a:prstTxWarp prst="textDeflate">
              <a:avLst>
                <a:gd name="adj" fmla="val 32468"/>
              </a:avLst>
            </a:prstTxWarp>
          </a:bodyPr>
          <a:lstStyle/>
          <a:p>
            <a:pPr algn="ctr"/>
            <a:r>
              <a:rPr lang="en-US" sz="3600" kern="10">
                <a:ln w="19050">
                  <a:solidFill>
                    <a:schemeClr val="tx1"/>
                  </a:solidFill>
                  <a:round/>
                  <a:headEnd/>
                  <a:tailEnd/>
                </a:ln>
                <a:solidFill>
                  <a:srgbClr val="99CC00"/>
                </a:solidFill>
                <a:effectLst>
                  <a:outerShdw dist="35921" dir="2700000" algn="ctr" rotWithShape="0">
                    <a:srgbClr val="990000"/>
                  </a:outerShdw>
                </a:effectLst>
                <a:latin typeface="Times New Roman"/>
                <a:cs typeface="Times New Roman"/>
              </a:rPr>
              <a:t>NỐI VÒNG TAY LỚN</a:t>
            </a:r>
          </a:p>
        </p:txBody>
      </p:sp>
      <p:pic>
        <p:nvPicPr>
          <p:cNvPr id="11272" name="Picture 8" descr="ornmnt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267200"/>
            <a:ext cx="23622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4554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 calcmode="lin" valueType="num">
                                      <p:cBhvr>
                                        <p:cTn id="7" dur="5000" fill="hold"/>
                                        <p:tgtEl>
                                          <p:spTgt spid="11268"/>
                                        </p:tgtEl>
                                        <p:attrNameLst>
                                          <p:attrName>ppt_w</p:attrName>
                                        </p:attrNameLst>
                                      </p:cBhvr>
                                      <p:tavLst>
                                        <p:tav tm="0" fmla="#ppt_w*sin(2.5*pi*$)">
                                          <p:val>
                                            <p:fltVal val="0"/>
                                          </p:val>
                                        </p:tav>
                                        <p:tav tm="100000">
                                          <p:val>
                                            <p:fltVal val="1"/>
                                          </p:val>
                                        </p:tav>
                                      </p:tavLst>
                                    </p:anim>
                                    <p:anim calcmode="lin" valueType="num">
                                      <p:cBhvr>
                                        <p:cTn id="8" dur="5000" fill="hold"/>
                                        <p:tgtEl>
                                          <p:spTgt spid="11268"/>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1" presetClass="entr" presetSubtype="0" fill="hold" grpId="0" nodeType="clickEffect">
                                  <p:stCondLst>
                                    <p:cond delay="0"/>
                                  </p:stCondLst>
                                  <p:childTnLst>
                                    <p:set>
                                      <p:cBhvr>
                                        <p:cTn id="12" dur="1" fill="hold">
                                          <p:stCondLst>
                                            <p:cond delay="0"/>
                                          </p:stCondLst>
                                        </p:cTn>
                                        <p:tgtEl>
                                          <p:spTgt spid="11269"/>
                                        </p:tgtEl>
                                        <p:attrNameLst>
                                          <p:attrName>style.visibility</p:attrName>
                                        </p:attrNameLst>
                                      </p:cBhvr>
                                      <p:to>
                                        <p:strVal val="visible"/>
                                      </p:to>
                                    </p:set>
                                    <p:animEffect transition="in" filter="fade">
                                      <p:cBhvr>
                                        <p:cTn id="13" dur="770" decel="100000"/>
                                        <p:tgtEl>
                                          <p:spTgt spid="11269"/>
                                        </p:tgtEl>
                                      </p:cBhvr>
                                    </p:animEffect>
                                    <p:animScale>
                                      <p:cBhvr>
                                        <p:cTn id="14" dur="770" decel="100000"/>
                                        <p:tgtEl>
                                          <p:spTgt spid="11269"/>
                                        </p:tgtEl>
                                      </p:cBhvr>
                                      <p:from x="10000" y="10000"/>
                                      <p:to x="200000" y="450000"/>
                                    </p:animScale>
                                    <p:animScale>
                                      <p:cBhvr>
                                        <p:cTn id="15" dur="1230" accel="100000" fill="hold">
                                          <p:stCondLst>
                                            <p:cond delay="770"/>
                                          </p:stCondLst>
                                        </p:cTn>
                                        <p:tgtEl>
                                          <p:spTgt spid="11269"/>
                                        </p:tgtEl>
                                      </p:cBhvr>
                                      <p:from x="200000" y="450000"/>
                                      <p:to x="100000" y="100000"/>
                                    </p:animScale>
                                    <p:set>
                                      <p:cBhvr>
                                        <p:cTn id="16" dur="770" fill="hold"/>
                                        <p:tgtEl>
                                          <p:spTgt spid="11269"/>
                                        </p:tgtEl>
                                        <p:attrNameLst>
                                          <p:attrName>ppt_x</p:attrName>
                                        </p:attrNameLst>
                                      </p:cBhvr>
                                      <p:to>
                                        <p:strVal val="(0.5)"/>
                                      </p:to>
                                    </p:set>
                                    <p:anim from="(0.5)" to="(#ppt_x)" calcmode="lin" valueType="num">
                                      <p:cBhvr>
                                        <p:cTn id="17" dur="1230" accel="100000" fill="hold">
                                          <p:stCondLst>
                                            <p:cond delay="770"/>
                                          </p:stCondLst>
                                        </p:cTn>
                                        <p:tgtEl>
                                          <p:spTgt spid="11269"/>
                                        </p:tgtEl>
                                        <p:attrNameLst>
                                          <p:attrName>ppt_x</p:attrName>
                                        </p:attrNameLst>
                                      </p:cBhvr>
                                    </p:anim>
                                    <p:set>
                                      <p:cBhvr>
                                        <p:cTn id="18" dur="770" fill="hold"/>
                                        <p:tgtEl>
                                          <p:spTgt spid="11269"/>
                                        </p:tgtEl>
                                        <p:attrNameLst>
                                          <p:attrName>ppt_y</p:attrName>
                                        </p:attrNameLst>
                                      </p:cBhvr>
                                      <p:to>
                                        <p:strVal val="(#ppt_y+0.4)"/>
                                      </p:to>
                                    </p:set>
                                    <p:anim from="(#ppt_y+0.4)" to="(#ppt_y)" calcmode="lin" valueType="num">
                                      <p:cBhvr>
                                        <p:cTn id="19" dur="1230" accel="100000" fill="hold">
                                          <p:stCondLst>
                                            <p:cond delay="770"/>
                                          </p:stCondLst>
                                        </p:cTn>
                                        <p:tgtEl>
                                          <p:spTgt spid="1126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nimBg="1"/>
      <p:bldP spid="112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Rectangle 7"/>
          <p:cNvSpPr>
            <a:spLocks noChangeArrowheads="1"/>
          </p:cNvSpPr>
          <p:nvPr/>
        </p:nvSpPr>
        <p:spPr bwMode="auto">
          <a:xfrm>
            <a:off x="838200" y="2362200"/>
            <a:ext cx="7239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3333CC"/>
              </a:buClr>
              <a:buFont typeface="Wingdings" pitchFamily="2" charset="2"/>
              <a:buChar char="v"/>
            </a:pPr>
            <a:r>
              <a:rPr lang="en-US" sz="4000" b="1">
                <a:solidFill>
                  <a:srgbClr val="006600"/>
                </a:solidFill>
              </a:rPr>
              <a:t>VẼ CHÂN DUNG VÀ GIỚI THIỆU VỀ GIA ĐÌNH MÌNH</a:t>
            </a:r>
          </a:p>
        </p:txBody>
      </p:sp>
      <p:sp>
        <p:nvSpPr>
          <p:cNvPr id="14345" name="WordArt 9"/>
          <p:cNvSpPr>
            <a:spLocks noChangeArrowheads="1" noChangeShapeType="1" noTextEdit="1"/>
          </p:cNvSpPr>
          <p:nvPr/>
        </p:nvSpPr>
        <p:spPr bwMode="auto">
          <a:xfrm>
            <a:off x="609600" y="533400"/>
            <a:ext cx="4419600" cy="828675"/>
          </a:xfrm>
          <a:prstGeom prst="rect">
            <a:avLst/>
          </a:prstGeom>
        </p:spPr>
        <p:txBody>
          <a:bodyPr wrap="none" fromWordArt="1">
            <a:prstTxWarp prst="textPlain">
              <a:avLst>
                <a:gd name="adj" fmla="val 50000"/>
              </a:avLst>
            </a:prstTxWarp>
          </a:bodyPr>
          <a:lstStyle/>
          <a:p>
            <a:pPr algn="ctr"/>
            <a:r>
              <a:rPr lang="en-US" sz="3600" kern="10">
                <a:ln w="19050">
                  <a:solidFill>
                    <a:schemeClr val="tx2"/>
                  </a:solidFill>
                  <a:round/>
                  <a:headEnd/>
                  <a:tailEnd/>
                </a:ln>
                <a:solidFill>
                  <a:srgbClr val="99CC00"/>
                </a:solidFill>
                <a:effectLst>
                  <a:outerShdw dist="35921" dir="2700000" algn="ctr" rotWithShape="0">
                    <a:srgbClr val="990000"/>
                  </a:outerShdw>
                </a:effectLst>
                <a:latin typeface="Times New Roman"/>
                <a:cs typeface="Times New Roman"/>
              </a:rPr>
              <a:t>CỦNG CỐ, DẶN DÒ</a:t>
            </a:r>
          </a:p>
        </p:txBody>
      </p:sp>
      <p:sp>
        <p:nvSpPr>
          <p:cNvPr id="14346" name="Text Box 10"/>
          <p:cNvSpPr txBox="1">
            <a:spLocks noChangeArrowheads="1"/>
          </p:cNvSpPr>
          <p:nvPr/>
        </p:nvSpPr>
        <p:spPr bwMode="auto">
          <a:xfrm>
            <a:off x="1219200" y="4038600"/>
            <a:ext cx="670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Clr>
                <a:srgbClr val="3333CC"/>
              </a:buClr>
              <a:buFont typeface="Wingdings" pitchFamily="2" charset="2"/>
              <a:buChar char="v"/>
            </a:pPr>
            <a:r>
              <a:rPr lang="en-US" sz="4000" b="1">
                <a:solidFill>
                  <a:srgbClr val="006600"/>
                </a:solidFill>
              </a:rPr>
              <a:t>BÀI SAU: NAM HAY NỮ</a:t>
            </a:r>
          </a:p>
        </p:txBody>
      </p:sp>
    </p:spTree>
    <p:extLst>
      <p:ext uri="{BB962C8B-B14F-4D97-AF65-F5344CB8AC3E}">
        <p14:creationId xmlns:p14="http://schemas.microsoft.com/office/powerpoint/2010/main" val="3089440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88" descr="080825001017-508-29"/>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6919" name="AutoShape 55">
            <a:hlinkClick r:id="rId3" action="ppaction://hlinksldjump"/>
          </p:cNvPr>
          <p:cNvSpPr>
            <a:spLocks noChangeArrowheads="1"/>
          </p:cNvSpPr>
          <p:nvPr/>
        </p:nvSpPr>
        <p:spPr bwMode="auto">
          <a:xfrm rot="1294278">
            <a:off x="3653827" y="449549"/>
            <a:ext cx="609600" cy="561975"/>
          </a:xfrm>
          <a:prstGeom prst="star5">
            <a:avLst/>
          </a:prstGeom>
          <a:gradFill rotWithShape="1">
            <a:gsLst>
              <a:gs pos="0">
                <a:srgbClr val="FF0000"/>
              </a:gs>
              <a:gs pos="100000">
                <a:srgbClr val="FF0000">
                  <a:gamma/>
                  <a:shade val="57255"/>
                  <a:invGamma/>
                </a:srgbClr>
              </a:gs>
            </a:gsLst>
            <a:path path="shape">
              <a:fillToRect l="50000" t="50000" r="50000" b="50000"/>
            </a:path>
          </a:gra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algn="ctr">
              <a:spcBef>
                <a:spcPct val="0"/>
              </a:spcBef>
              <a:defRPr/>
            </a:pPr>
            <a:endParaRPr lang="vi-VN" sz="1800" b="0">
              <a:latin typeface="Arial" pitchFamily="34" charset="0"/>
              <a:cs typeface="Arial" pitchFamily="34" charset="0"/>
            </a:endParaRPr>
          </a:p>
        </p:txBody>
      </p:sp>
      <p:sp>
        <p:nvSpPr>
          <p:cNvPr id="36920" name="AutoShape 56">
            <a:hlinkClick r:id="rId4" action="ppaction://hlinksldjump"/>
          </p:cNvPr>
          <p:cNvSpPr>
            <a:spLocks noChangeArrowheads="1"/>
          </p:cNvSpPr>
          <p:nvPr/>
        </p:nvSpPr>
        <p:spPr bwMode="auto">
          <a:xfrm rot="-1141536">
            <a:off x="5105400" y="485775"/>
            <a:ext cx="762000" cy="581025"/>
          </a:xfrm>
          <a:prstGeom prst="star5">
            <a:avLst/>
          </a:prstGeom>
          <a:gradFill rotWithShape="1">
            <a:gsLst>
              <a:gs pos="0">
                <a:srgbClr val="FF66FF"/>
              </a:gs>
              <a:gs pos="100000">
                <a:srgbClr val="FF66FF">
                  <a:gamma/>
                  <a:shade val="57255"/>
                  <a:invGamma/>
                </a:srgbClr>
              </a:gs>
            </a:gsLst>
            <a:path path="shape">
              <a:fillToRect l="50000" t="50000" r="50000" b="50000"/>
            </a:path>
          </a:gra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algn="ctr">
              <a:spcBef>
                <a:spcPct val="0"/>
              </a:spcBef>
              <a:defRPr/>
            </a:pPr>
            <a:endParaRPr lang="vi-VN" sz="1800" b="0">
              <a:latin typeface="Arial" pitchFamily="34" charset="0"/>
              <a:cs typeface="Arial" pitchFamily="34" charset="0"/>
            </a:endParaRPr>
          </a:p>
        </p:txBody>
      </p:sp>
      <p:sp>
        <p:nvSpPr>
          <p:cNvPr id="36922" name="AutoShape 58">
            <a:hlinkClick r:id="rId5" action="ppaction://hlinksldjump"/>
          </p:cNvPr>
          <p:cNvSpPr>
            <a:spLocks noChangeArrowheads="1"/>
          </p:cNvSpPr>
          <p:nvPr/>
        </p:nvSpPr>
        <p:spPr bwMode="auto">
          <a:xfrm>
            <a:off x="533400" y="104775"/>
            <a:ext cx="762000" cy="733425"/>
          </a:xfrm>
          <a:prstGeom prst="star5">
            <a:avLst/>
          </a:prstGeom>
          <a:gradFill rotWithShape="1">
            <a:gsLst>
              <a:gs pos="0">
                <a:schemeClr val="folHlink"/>
              </a:gs>
              <a:gs pos="100000">
                <a:schemeClr val="folHlink">
                  <a:gamma/>
                  <a:shade val="57255"/>
                  <a:invGamma/>
                </a:schemeClr>
              </a:gs>
            </a:gsLst>
            <a:path path="shape">
              <a:fillToRect l="50000" t="50000" r="50000" b="50000"/>
            </a:path>
          </a:gra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algn="ctr">
              <a:spcBef>
                <a:spcPct val="0"/>
              </a:spcBef>
              <a:defRPr/>
            </a:pPr>
            <a:endParaRPr lang="vi-VN" sz="1800" b="0">
              <a:latin typeface="Arial" pitchFamily="34" charset="0"/>
              <a:cs typeface="Arial" pitchFamily="34" charset="0"/>
            </a:endParaRPr>
          </a:p>
        </p:txBody>
      </p:sp>
      <p:sp>
        <p:nvSpPr>
          <p:cNvPr id="36923" name="AutoShape 59">
            <a:hlinkClick r:id="rId6" action="ppaction://hlinksldjump"/>
          </p:cNvPr>
          <p:cNvSpPr>
            <a:spLocks noChangeArrowheads="1"/>
          </p:cNvSpPr>
          <p:nvPr/>
        </p:nvSpPr>
        <p:spPr bwMode="auto">
          <a:xfrm rot="-999809">
            <a:off x="6324600" y="1114425"/>
            <a:ext cx="533400" cy="485775"/>
          </a:xfrm>
          <a:prstGeom prst="star5">
            <a:avLst/>
          </a:prstGeom>
          <a:gradFill rotWithShape="1">
            <a:gsLst>
              <a:gs pos="0">
                <a:srgbClr val="FFFF00"/>
              </a:gs>
              <a:gs pos="100000">
                <a:srgbClr val="FFFF00">
                  <a:gamma/>
                  <a:shade val="57255"/>
                  <a:invGamma/>
                </a:srgbClr>
              </a:gs>
            </a:gsLst>
            <a:path path="shape">
              <a:fillToRect l="50000" t="50000" r="50000" b="50000"/>
            </a:path>
          </a:gra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algn="ctr">
              <a:spcBef>
                <a:spcPct val="0"/>
              </a:spcBef>
              <a:defRPr/>
            </a:pPr>
            <a:endParaRPr lang="vi-VN" sz="1800" b="0">
              <a:latin typeface="Arial" pitchFamily="34" charset="0"/>
              <a:cs typeface="Arial" pitchFamily="34" charset="0"/>
            </a:endParaRPr>
          </a:p>
        </p:txBody>
      </p:sp>
      <p:sp>
        <p:nvSpPr>
          <p:cNvPr id="36924" name="AutoShape 60">
            <a:hlinkClick r:id="rId7" action="ppaction://hlinksldjump"/>
          </p:cNvPr>
          <p:cNvSpPr>
            <a:spLocks noChangeArrowheads="1"/>
          </p:cNvSpPr>
          <p:nvPr/>
        </p:nvSpPr>
        <p:spPr bwMode="auto">
          <a:xfrm rot="2182430">
            <a:off x="8001000" y="1400175"/>
            <a:ext cx="457200" cy="428625"/>
          </a:xfrm>
          <a:prstGeom prst="star5">
            <a:avLst/>
          </a:prstGeom>
          <a:gradFill rotWithShape="1">
            <a:gsLst>
              <a:gs pos="0">
                <a:srgbClr val="009900"/>
              </a:gs>
              <a:gs pos="100000">
                <a:srgbClr val="009900">
                  <a:gamma/>
                  <a:shade val="57255"/>
                  <a:invGamma/>
                </a:srgbClr>
              </a:gs>
            </a:gsLst>
            <a:path path="shape">
              <a:fillToRect l="50000" t="50000" r="50000" b="50000"/>
            </a:path>
          </a:gra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algn="ctr">
              <a:spcBef>
                <a:spcPct val="0"/>
              </a:spcBef>
              <a:defRPr/>
            </a:pPr>
            <a:endParaRPr lang="vi-VN" sz="1800" b="0">
              <a:latin typeface="Arial" pitchFamily="34" charset="0"/>
              <a:cs typeface="Arial" pitchFamily="34" charset="0"/>
            </a:endParaRPr>
          </a:p>
        </p:txBody>
      </p:sp>
      <p:sp>
        <p:nvSpPr>
          <p:cNvPr id="36925" name="AutoShape 61">
            <a:hlinkClick r:id="rId8" action="ppaction://hlinksldjump"/>
          </p:cNvPr>
          <p:cNvSpPr>
            <a:spLocks noChangeArrowheads="1"/>
          </p:cNvSpPr>
          <p:nvPr/>
        </p:nvSpPr>
        <p:spPr bwMode="auto">
          <a:xfrm rot="-2232475">
            <a:off x="1851025" y="541338"/>
            <a:ext cx="774700" cy="669925"/>
          </a:xfrm>
          <a:prstGeom prst="star5">
            <a:avLst/>
          </a:prstGeom>
          <a:gradFill rotWithShape="1">
            <a:gsLst>
              <a:gs pos="0">
                <a:srgbClr val="0066FF"/>
              </a:gs>
              <a:gs pos="100000">
                <a:srgbClr val="0066FF">
                  <a:gamma/>
                  <a:shade val="57255"/>
                  <a:invGamma/>
                </a:srgbClr>
              </a:gs>
            </a:gsLst>
            <a:path path="shape">
              <a:fillToRect l="50000" t="50000" r="50000" b="50000"/>
            </a:path>
          </a:gra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algn="ctr">
              <a:spcBef>
                <a:spcPct val="0"/>
              </a:spcBef>
              <a:defRPr/>
            </a:pPr>
            <a:endParaRPr lang="vi-VN" sz="1800" b="0">
              <a:latin typeface="Arial" pitchFamily="34" charset="0"/>
              <a:cs typeface="Arial" pitchFamily="34" charset="0"/>
            </a:endParaRPr>
          </a:p>
        </p:txBody>
      </p:sp>
      <p:sp>
        <p:nvSpPr>
          <p:cNvPr id="36926" name="AutoShape 62">
            <a:hlinkClick r:id="rId9" action="ppaction://hlinksldjump"/>
          </p:cNvPr>
          <p:cNvSpPr>
            <a:spLocks noChangeArrowheads="1"/>
          </p:cNvSpPr>
          <p:nvPr/>
        </p:nvSpPr>
        <p:spPr bwMode="auto">
          <a:xfrm rot="824176">
            <a:off x="2907534" y="1199367"/>
            <a:ext cx="533400" cy="485775"/>
          </a:xfrm>
          <a:prstGeom prst="star5">
            <a:avLst/>
          </a:prstGeom>
          <a:gradFill rotWithShape="1">
            <a:gsLst>
              <a:gs pos="0">
                <a:srgbClr val="6600FF"/>
              </a:gs>
              <a:gs pos="100000">
                <a:srgbClr val="6600FF">
                  <a:gamma/>
                  <a:shade val="57255"/>
                  <a:invGamma/>
                </a:srgbClr>
              </a:gs>
            </a:gsLst>
            <a:path path="shape">
              <a:fillToRect l="50000" t="50000" r="50000" b="50000"/>
            </a:path>
          </a:gra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algn="ctr">
              <a:spcBef>
                <a:spcPct val="0"/>
              </a:spcBef>
              <a:defRPr/>
            </a:pPr>
            <a:endParaRPr lang="vi-VN" sz="1800" b="0">
              <a:latin typeface="Arial" pitchFamily="34" charset="0"/>
              <a:cs typeface="Arial" pitchFamily="34" charset="0"/>
            </a:endParaRPr>
          </a:p>
        </p:txBody>
      </p:sp>
      <p:sp>
        <p:nvSpPr>
          <p:cNvPr id="36927" name="AutoShape 63">
            <a:hlinkClick r:id="rId10" action="ppaction://hlinksldjump"/>
          </p:cNvPr>
          <p:cNvSpPr>
            <a:spLocks noChangeArrowheads="1"/>
          </p:cNvSpPr>
          <p:nvPr/>
        </p:nvSpPr>
        <p:spPr bwMode="auto">
          <a:xfrm rot="-1374347">
            <a:off x="7239000" y="180975"/>
            <a:ext cx="762000" cy="733425"/>
          </a:xfrm>
          <a:prstGeom prst="star5">
            <a:avLst/>
          </a:prstGeom>
          <a:gradFill rotWithShape="1">
            <a:gsLst>
              <a:gs pos="0">
                <a:srgbClr val="FF6600"/>
              </a:gs>
              <a:gs pos="100000">
                <a:srgbClr val="FF6600">
                  <a:gamma/>
                  <a:shade val="57255"/>
                  <a:invGamma/>
                </a:srgbClr>
              </a:gs>
            </a:gsLst>
            <a:path path="shape">
              <a:fillToRect l="50000" t="50000" r="50000" b="50000"/>
            </a:path>
          </a:gradFill>
          <a:ln w="9525">
            <a:solidFill>
              <a:schemeClr val="tx1"/>
            </a:solidFill>
            <a:miter lim="800000"/>
            <a:headEnd/>
            <a:tailEnd/>
          </a:ln>
          <a:effectLst>
            <a:prstShdw prst="shdw12">
              <a:schemeClr val="tx1">
                <a:gamma/>
                <a:shade val="60000"/>
                <a:invGamma/>
                <a:alpha val="50000"/>
              </a:schemeClr>
            </a:prstShdw>
          </a:effectLst>
        </p:spPr>
        <p:txBody>
          <a:bodyPr wrap="none" anchor="ctr"/>
          <a:lstStyle/>
          <a:p>
            <a:pPr algn="ctr">
              <a:spcBef>
                <a:spcPct val="0"/>
              </a:spcBef>
              <a:defRPr/>
            </a:pPr>
            <a:endParaRPr lang="vi-VN" sz="1800" b="0">
              <a:latin typeface="Arial" pitchFamily="34" charset="0"/>
              <a:cs typeface="Arial" pitchFamily="34" charset="0"/>
            </a:endParaRPr>
          </a:p>
        </p:txBody>
      </p:sp>
      <p:grpSp>
        <p:nvGrpSpPr>
          <p:cNvPr id="2" name="Group 65"/>
          <p:cNvGrpSpPr>
            <a:grpSpLocks/>
          </p:cNvGrpSpPr>
          <p:nvPr/>
        </p:nvGrpSpPr>
        <p:grpSpPr bwMode="auto">
          <a:xfrm>
            <a:off x="5791200" y="4383088"/>
            <a:ext cx="722313" cy="722312"/>
            <a:chOff x="2290" y="3022"/>
            <a:chExt cx="590" cy="590"/>
          </a:xfrm>
        </p:grpSpPr>
        <p:sp>
          <p:nvSpPr>
            <p:cNvPr id="36892" name="AutoShape 66"/>
            <p:cNvSpPr>
              <a:spLocks noChangeArrowheads="1"/>
            </p:cNvSpPr>
            <p:nvPr/>
          </p:nvSpPr>
          <p:spPr bwMode="auto">
            <a:xfrm>
              <a:off x="2290" y="3022"/>
              <a:ext cx="590" cy="590"/>
            </a:xfrm>
            <a:prstGeom prst="roundRect">
              <a:avLst>
                <a:gd name="adj" fmla="val 16667"/>
              </a:avLst>
            </a:prstGeom>
            <a:gradFill rotWithShape="1">
              <a:gsLst>
                <a:gs pos="0">
                  <a:srgbClr val="EAEAEA"/>
                </a:gs>
                <a:gs pos="100000">
                  <a:srgbClr val="FFFFFF"/>
                </a:gs>
              </a:gsLst>
              <a:path path="rect">
                <a:fillToRect r="100000" b="100000"/>
              </a:path>
            </a:gradFill>
            <a:ln w="9525">
              <a:round/>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0" tIns="0" rIns="306000" bIns="154800">
              <a:flatTx/>
            </a:bodyPr>
            <a:lstStyle/>
            <a:p>
              <a:endParaRPr lang="vi-VN"/>
            </a:p>
          </p:txBody>
        </p:sp>
        <p:sp>
          <p:nvSpPr>
            <p:cNvPr id="36893" name="WordArt 67"/>
            <p:cNvSpPr>
              <a:spLocks noChangeArrowheads="1" noChangeShapeType="1" noTextEdit="1"/>
            </p:cNvSpPr>
            <p:nvPr/>
          </p:nvSpPr>
          <p:spPr bwMode="auto">
            <a:xfrm>
              <a:off x="2370" y="3102"/>
              <a:ext cx="319" cy="483"/>
            </a:xfrm>
            <a:prstGeom prst="rect">
              <a:avLst/>
            </a:prstGeom>
          </p:spPr>
          <p:txBody>
            <a:bodyPr wrap="none" fromWordArt="1">
              <a:prstTxWarp prst="textPlain">
                <a:avLst>
                  <a:gd name="adj" fmla="val 50000"/>
                </a:avLst>
              </a:prstTxWarp>
            </a:bodyPr>
            <a:lstStyle/>
            <a:p>
              <a:pPr algn="ctr"/>
              <a:r>
                <a:rPr lang="vi-VN" sz="4000" kern="10">
                  <a:ln w="9525">
                    <a:noFill/>
                    <a:round/>
                    <a:headEnd/>
                    <a:tailEnd/>
                  </a:ln>
                  <a:solidFill>
                    <a:srgbClr val="6600FF"/>
                  </a:solidFill>
                  <a:latin typeface="Arial"/>
                  <a:cs typeface="Arial"/>
                </a:rPr>
                <a:t>O</a:t>
              </a:r>
            </a:p>
          </p:txBody>
        </p:sp>
      </p:grpSp>
      <p:grpSp>
        <p:nvGrpSpPr>
          <p:cNvPr id="3" name="Group 68"/>
          <p:cNvGrpSpPr>
            <a:grpSpLocks/>
          </p:cNvGrpSpPr>
          <p:nvPr/>
        </p:nvGrpSpPr>
        <p:grpSpPr bwMode="auto">
          <a:xfrm>
            <a:off x="4724400" y="4422775"/>
            <a:ext cx="722313" cy="722313"/>
            <a:chOff x="2290" y="3022"/>
            <a:chExt cx="590" cy="590"/>
          </a:xfrm>
        </p:grpSpPr>
        <p:sp>
          <p:nvSpPr>
            <p:cNvPr id="36890" name="AutoShape 69"/>
            <p:cNvSpPr>
              <a:spLocks noChangeArrowheads="1"/>
            </p:cNvSpPr>
            <p:nvPr/>
          </p:nvSpPr>
          <p:spPr bwMode="auto">
            <a:xfrm>
              <a:off x="2290" y="3022"/>
              <a:ext cx="590" cy="590"/>
            </a:xfrm>
            <a:prstGeom prst="roundRect">
              <a:avLst>
                <a:gd name="adj" fmla="val 16667"/>
              </a:avLst>
            </a:prstGeom>
            <a:gradFill rotWithShape="1">
              <a:gsLst>
                <a:gs pos="0">
                  <a:srgbClr val="EAEAEA"/>
                </a:gs>
                <a:gs pos="100000">
                  <a:srgbClr val="FFFFFF"/>
                </a:gs>
              </a:gsLst>
              <a:path path="rect">
                <a:fillToRect r="100000" b="100000"/>
              </a:path>
            </a:gradFill>
            <a:ln w="9525">
              <a:round/>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0" tIns="0" rIns="306000" bIns="154800">
              <a:flatTx/>
            </a:bodyPr>
            <a:lstStyle/>
            <a:p>
              <a:endParaRPr lang="vi-VN"/>
            </a:p>
          </p:txBody>
        </p:sp>
        <p:sp>
          <p:nvSpPr>
            <p:cNvPr id="36891" name="WordArt 70"/>
            <p:cNvSpPr>
              <a:spLocks noChangeArrowheads="1" noChangeShapeType="1" noTextEdit="1"/>
            </p:cNvSpPr>
            <p:nvPr/>
          </p:nvSpPr>
          <p:spPr bwMode="auto">
            <a:xfrm>
              <a:off x="2370" y="3102"/>
              <a:ext cx="288" cy="483"/>
            </a:xfrm>
            <a:prstGeom prst="rect">
              <a:avLst/>
            </a:prstGeom>
          </p:spPr>
          <p:txBody>
            <a:bodyPr wrap="none" fromWordArt="1">
              <a:prstTxWarp prst="textPlain">
                <a:avLst>
                  <a:gd name="adj" fmla="val 50000"/>
                </a:avLst>
              </a:prstTxWarp>
            </a:bodyPr>
            <a:lstStyle/>
            <a:p>
              <a:pPr algn="ctr"/>
              <a:r>
                <a:rPr lang="vi-VN" sz="4000" kern="10">
                  <a:ln w="9525">
                    <a:noFill/>
                    <a:round/>
                    <a:headEnd/>
                    <a:tailEnd/>
                  </a:ln>
                  <a:solidFill>
                    <a:srgbClr val="0066FF"/>
                  </a:solidFill>
                  <a:latin typeface="Arial"/>
                  <a:cs typeface="Arial"/>
                </a:rPr>
                <a:t>A</a:t>
              </a:r>
            </a:p>
          </p:txBody>
        </p:sp>
      </p:grpSp>
      <p:grpSp>
        <p:nvGrpSpPr>
          <p:cNvPr id="4" name="Group 71"/>
          <p:cNvGrpSpPr>
            <a:grpSpLocks/>
          </p:cNvGrpSpPr>
          <p:nvPr/>
        </p:nvGrpSpPr>
        <p:grpSpPr bwMode="auto">
          <a:xfrm>
            <a:off x="3657600" y="4459288"/>
            <a:ext cx="722313" cy="722312"/>
            <a:chOff x="3197" y="3022"/>
            <a:chExt cx="590" cy="590"/>
          </a:xfrm>
        </p:grpSpPr>
        <p:sp>
          <p:nvSpPr>
            <p:cNvPr id="36888" name="AutoShape 72"/>
            <p:cNvSpPr>
              <a:spLocks noChangeArrowheads="1"/>
            </p:cNvSpPr>
            <p:nvPr/>
          </p:nvSpPr>
          <p:spPr bwMode="auto">
            <a:xfrm>
              <a:off x="3197" y="3022"/>
              <a:ext cx="590" cy="590"/>
            </a:xfrm>
            <a:prstGeom prst="roundRect">
              <a:avLst>
                <a:gd name="adj" fmla="val 16667"/>
              </a:avLst>
            </a:prstGeom>
            <a:gradFill rotWithShape="1">
              <a:gsLst>
                <a:gs pos="0">
                  <a:srgbClr val="EAEAEA"/>
                </a:gs>
                <a:gs pos="100000">
                  <a:srgbClr val="FFFFFF"/>
                </a:gs>
              </a:gsLst>
              <a:path path="rect">
                <a:fillToRect r="100000" b="100000"/>
              </a:path>
            </a:gradFill>
            <a:ln w="9525">
              <a:round/>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0" tIns="0" rIns="306000" bIns="154800">
              <a:flatTx/>
            </a:bodyPr>
            <a:lstStyle/>
            <a:p>
              <a:endParaRPr lang="vi-VN"/>
            </a:p>
          </p:txBody>
        </p:sp>
        <p:sp>
          <p:nvSpPr>
            <p:cNvPr id="36889" name="WordArt 73"/>
            <p:cNvSpPr>
              <a:spLocks noChangeArrowheads="1" noChangeShapeType="1" noTextEdit="1"/>
            </p:cNvSpPr>
            <p:nvPr/>
          </p:nvSpPr>
          <p:spPr bwMode="auto">
            <a:xfrm>
              <a:off x="3312" y="3102"/>
              <a:ext cx="273" cy="467"/>
            </a:xfrm>
            <a:prstGeom prst="rect">
              <a:avLst/>
            </a:prstGeom>
          </p:spPr>
          <p:txBody>
            <a:bodyPr wrap="none" fromWordArt="1">
              <a:prstTxWarp prst="textPlain">
                <a:avLst>
                  <a:gd name="adj" fmla="val 50000"/>
                </a:avLst>
              </a:prstTxWarp>
            </a:bodyPr>
            <a:lstStyle/>
            <a:p>
              <a:pPr algn="ctr"/>
              <a:r>
                <a:rPr lang="vi-VN" sz="4000" kern="10">
                  <a:ln w="9525">
                    <a:noFill/>
                    <a:round/>
                    <a:headEnd/>
                    <a:tailEnd/>
                  </a:ln>
                  <a:solidFill>
                    <a:srgbClr val="009900"/>
                  </a:solidFill>
                  <a:latin typeface="Arial"/>
                  <a:cs typeface="Arial"/>
                </a:rPr>
                <a:t>S</a:t>
              </a:r>
            </a:p>
          </p:txBody>
        </p:sp>
      </p:grpSp>
      <p:grpSp>
        <p:nvGrpSpPr>
          <p:cNvPr id="5" name="Group 74"/>
          <p:cNvGrpSpPr>
            <a:grpSpLocks/>
          </p:cNvGrpSpPr>
          <p:nvPr/>
        </p:nvGrpSpPr>
        <p:grpSpPr bwMode="auto">
          <a:xfrm>
            <a:off x="2590800" y="4422775"/>
            <a:ext cx="722313" cy="722313"/>
            <a:chOff x="2290" y="3022"/>
            <a:chExt cx="590" cy="590"/>
          </a:xfrm>
        </p:grpSpPr>
        <p:sp>
          <p:nvSpPr>
            <p:cNvPr id="36886" name="AutoShape 75"/>
            <p:cNvSpPr>
              <a:spLocks noChangeArrowheads="1"/>
            </p:cNvSpPr>
            <p:nvPr/>
          </p:nvSpPr>
          <p:spPr bwMode="auto">
            <a:xfrm>
              <a:off x="2290" y="3022"/>
              <a:ext cx="590" cy="590"/>
            </a:xfrm>
            <a:prstGeom prst="roundRect">
              <a:avLst>
                <a:gd name="adj" fmla="val 16667"/>
              </a:avLst>
            </a:prstGeom>
            <a:gradFill rotWithShape="1">
              <a:gsLst>
                <a:gs pos="0">
                  <a:srgbClr val="EAEAEA"/>
                </a:gs>
                <a:gs pos="100000">
                  <a:srgbClr val="FFFFFF"/>
                </a:gs>
              </a:gsLst>
              <a:path path="rect">
                <a:fillToRect r="100000" b="100000"/>
              </a:path>
            </a:gradFill>
            <a:ln w="9525">
              <a:round/>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0" tIns="0" rIns="306000" bIns="154800">
              <a:flatTx/>
            </a:bodyPr>
            <a:lstStyle/>
            <a:p>
              <a:endParaRPr lang="vi-VN"/>
            </a:p>
          </p:txBody>
        </p:sp>
        <p:sp>
          <p:nvSpPr>
            <p:cNvPr id="36887" name="WordArt 76"/>
            <p:cNvSpPr>
              <a:spLocks noChangeArrowheads="1" noChangeShapeType="1" noTextEdit="1"/>
            </p:cNvSpPr>
            <p:nvPr/>
          </p:nvSpPr>
          <p:spPr bwMode="auto">
            <a:xfrm>
              <a:off x="2370" y="3102"/>
              <a:ext cx="335" cy="467"/>
            </a:xfrm>
            <a:prstGeom prst="rect">
              <a:avLst/>
            </a:prstGeom>
          </p:spPr>
          <p:txBody>
            <a:bodyPr wrap="none" fromWordArt="1">
              <a:prstTxWarp prst="textPlain">
                <a:avLst>
                  <a:gd name="adj" fmla="val 50000"/>
                </a:avLst>
              </a:prstTxWarp>
            </a:bodyPr>
            <a:lstStyle/>
            <a:p>
              <a:pPr algn="ctr"/>
              <a:r>
                <a:rPr lang="vi-VN" sz="4000" kern="10">
                  <a:ln w="9525">
                    <a:noFill/>
                    <a:round/>
                    <a:headEnd/>
                    <a:tailEnd/>
                  </a:ln>
                  <a:solidFill>
                    <a:srgbClr val="FF6600"/>
                  </a:solidFill>
                  <a:latin typeface="Arial"/>
                  <a:cs typeface="Arial"/>
                </a:rPr>
                <a:t>M</a:t>
              </a:r>
            </a:p>
          </p:txBody>
        </p:sp>
      </p:grpSp>
      <p:grpSp>
        <p:nvGrpSpPr>
          <p:cNvPr id="6" name="Group 77"/>
          <p:cNvGrpSpPr>
            <a:grpSpLocks/>
          </p:cNvGrpSpPr>
          <p:nvPr/>
        </p:nvGrpSpPr>
        <p:grpSpPr bwMode="auto">
          <a:xfrm>
            <a:off x="1524000" y="4386263"/>
            <a:ext cx="722313" cy="722312"/>
            <a:chOff x="2290" y="3022"/>
            <a:chExt cx="590" cy="590"/>
          </a:xfrm>
        </p:grpSpPr>
        <p:sp>
          <p:nvSpPr>
            <p:cNvPr id="36884" name="AutoShape 78"/>
            <p:cNvSpPr>
              <a:spLocks noChangeArrowheads="1"/>
            </p:cNvSpPr>
            <p:nvPr/>
          </p:nvSpPr>
          <p:spPr bwMode="auto">
            <a:xfrm>
              <a:off x="2290" y="3022"/>
              <a:ext cx="590" cy="590"/>
            </a:xfrm>
            <a:prstGeom prst="roundRect">
              <a:avLst>
                <a:gd name="adj" fmla="val 16667"/>
              </a:avLst>
            </a:prstGeom>
            <a:gradFill rotWithShape="1">
              <a:gsLst>
                <a:gs pos="0">
                  <a:srgbClr val="EAEAEA"/>
                </a:gs>
                <a:gs pos="100000">
                  <a:srgbClr val="FFFFFF"/>
                </a:gs>
              </a:gsLst>
              <a:path path="rect">
                <a:fillToRect r="100000" b="100000"/>
              </a:path>
            </a:gradFill>
            <a:ln w="9525">
              <a:round/>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0" tIns="0" rIns="306000" bIns="154800">
              <a:flatTx/>
            </a:bodyPr>
            <a:lstStyle/>
            <a:p>
              <a:endParaRPr lang="vi-VN"/>
            </a:p>
          </p:txBody>
        </p:sp>
        <p:sp>
          <p:nvSpPr>
            <p:cNvPr id="36885" name="WordArt 79"/>
            <p:cNvSpPr>
              <a:spLocks noChangeArrowheads="1" noChangeShapeType="1" noTextEdit="1"/>
            </p:cNvSpPr>
            <p:nvPr/>
          </p:nvSpPr>
          <p:spPr bwMode="auto">
            <a:xfrm>
              <a:off x="2370" y="3102"/>
              <a:ext cx="273" cy="467"/>
            </a:xfrm>
            <a:prstGeom prst="rect">
              <a:avLst/>
            </a:prstGeom>
          </p:spPr>
          <p:txBody>
            <a:bodyPr wrap="none" fromWordArt="1">
              <a:prstTxWarp prst="textPlain">
                <a:avLst>
                  <a:gd name="adj" fmla="val 50000"/>
                </a:avLst>
              </a:prstTxWarp>
            </a:bodyPr>
            <a:lstStyle/>
            <a:p>
              <a:pPr algn="ctr"/>
              <a:r>
                <a:rPr lang="vi-VN" sz="4000" kern="10">
                  <a:ln w="9525">
                    <a:noFill/>
                    <a:round/>
                    <a:headEnd/>
                    <a:tailEnd/>
                  </a:ln>
                  <a:solidFill>
                    <a:srgbClr val="FF3300"/>
                  </a:solidFill>
                  <a:latin typeface="Arial"/>
                  <a:cs typeface="Arial"/>
                </a:rPr>
                <a:t>Ế</a:t>
              </a:r>
            </a:p>
          </p:txBody>
        </p:sp>
      </p:grpSp>
      <p:grpSp>
        <p:nvGrpSpPr>
          <p:cNvPr id="7" name="Group 80"/>
          <p:cNvGrpSpPr>
            <a:grpSpLocks/>
          </p:cNvGrpSpPr>
          <p:nvPr/>
        </p:nvGrpSpPr>
        <p:grpSpPr bwMode="auto">
          <a:xfrm>
            <a:off x="457200" y="4306888"/>
            <a:ext cx="722313" cy="722312"/>
            <a:chOff x="2290" y="3022"/>
            <a:chExt cx="590" cy="590"/>
          </a:xfrm>
        </p:grpSpPr>
        <p:sp>
          <p:nvSpPr>
            <p:cNvPr id="36882" name="AutoShape 81">
              <a:hlinkClick r:id="rId10" action="ppaction://hlinksldjump"/>
            </p:cNvPr>
            <p:cNvSpPr>
              <a:spLocks noChangeArrowheads="1"/>
            </p:cNvSpPr>
            <p:nvPr/>
          </p:nvSpPr>
          <p:spPr bwMode="auto">
            <a:xfrm>
              <a:off x="2290" y="3022"/>
              <a:ext cx="590" cy="590"/>
            </a:xfrm>
            <a:prstGeom prst="roundRect">
              <a:avLst>
                <a:gd name="adj" fmla="val 16667"/>
              </a:avLst>
            </a:prstGeom>
            <a:gradFill rotWithShape="1">
              <a:gsLst>
                <a:gs pos="0">
                  <a:srgbClr val="EAEAEA"/>
                </a:gs>
                <a:gs pos="100000">
                  <a:srgbClr val="FFFFFF"/>
                </a:gs>
              </a:gsLst>
              <a:path path="rect">
                <a:fillToRect r="100000" b="100000"/>
              </a:path>
            </a:gradFill>
            <a:ln w="9525">
              <a:round/>
              <a:headEnd/>
              <a:tailEnd/>
            </a:ln>
            <a:scene3d>
              <a:camera prst="legacyObliqueBottomLeft"/>
              <a:lightRig rig="legacyFlat3" dir="t"/>
            </a:scene3d>
            <a:sp3d extrusionH="430200" prstMaterial="legacyMatte">
              <a:bevelT w="13500" h="13500" prst="angle"/>
              <a:bevelB w="13500" h="13500" prst="angle"/>
              <a:extrusionClr>
                <a:srgbClr val="EAEAEA"/>
              </a:extrusionClr>
            </a:sp3d>
          </p:spPr>
          <p:txBody>
            <a:bodyPr wrap="none" lIns="0" tIns="0" rIns="306000" bIns="154800">
              <a:flatTx/>
            </a:bodyPr>
            <a:lstStyle/>
            <a:p>
              <a:endParaRPr lang="vi-VN"/>
            </a:p>
          </p:txBody>
        </p:sp>
        <p:sp>
          <p:nvSpPr>
            <p:cNvPr id="36883" name="WordArt 82"/>
            <p:cNvSpPr>
              <a:spLocks noChangeArrowheads="1" noChangeShapeType="1" noTextEdit="1"/>
            </p:cNvSpPr>
            <p:nvPr/>
          </p:nvSpPr>
          <p:spPr bwMode="auto">
            <a:xfrm>
              <a:off x="2370" y="3102"/>
              <a:ext cx="296" cy="467"/>
            </a:xfrm>
            <a:prstGeom prst="rect">
              <a:avLst/>
            </a:prstGeom>
          </p:spPr>
          <p:txBody>
            <a:bodyPr wrap="none" fromWordArt="1">
              <a:prstTxWarp prst="textPlain">
                <a:avLst>
                  <a:gd name="adj" fmla="val 50000"/>
                </a:avLst>
              </a:prstTxWarp>
            </a:bodyPr>
            <a:lstStyle/>
            <a:p>
              <a:pPr algn="ctr"/>
              <a:r>
                <a:rPr lang="vi-VN" sz="4000" kern="10">
                  <a:ln w="9525">
                    <a:noFill/>
                    <a:round/>
                    <a:headEnd/>
                    <a:tailEnd/>
                  </a:ln>
                  <a:solidFill>
                    <a:srgbClr val="FF0000"/>
                  </a:solidFill>
                  <a:latin typeface="Arial"/>
                  <a:cs typeface="Arial"/>
                </a:rPr>
                <a:t>Đ</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autoRev="1" fill="hold" nodeType="withEffect">
                                  <p:stCondLst>
                                    <p:cond delay="0"/>
                                  </p:stCondLst>
                                  <p:childTnLst>
                                    <p:animMotion origin="layout" path="M -0.01476 0.02014 L -0.03837 0.05162 " pathEditMode="relative" rAng="0" ptsTypes="AA">
                                      <p:cBhvr>
                                        <p:cTn id="6" dur="300" fill="hold"/>
                                        <p:tgtEl>
                                          <p:spTgt spid="7"/>
                                        </p:tgtEl>
                                        <p:attrNameLst>
                                          <p:attrName>ppt_x</p:attrName>
                                          <p:attrName>ppt_y</p:attrName>
                                        </p:attrNameLst>
                                      </p:cBhvr>
                                      <p:rCtr x="-1200" y="1600"/>
                                    </p:animMotion>
                                  </p:childTnLst>
                                </p:cTn>
                              </p:par>
                              <p:par>
                                <p:cTn id="7" presetID="42" presetClass="path" presetSubtype="0" accel="50000" decel="50000" autoRev="1" fill="hold" nodeType="withEffect">
                                  <p:stCondLst>
                                    <p:cond delay="200"/>
                                  </p:stCondLst>
                                  <p:childTnLst>
                                    <p:animMotion origin="layout" path="M -0.01059 0.02014 L -0.03421 0.05162 " pathEditMode="relative" rAng="0" ptsTypes="AA">
                                      <p:cBhvr>
                                        <p:cTn id="8" dur="300" fill="hold"/>
                                        <p:tgtEl>
                                          <p:spTgt spid="6"/>
                                        </p:tgtEl>
                                        <p:attrNameLst>
                                          <p:attrName>ppt_x</p:attrName>
                                          <p:attrName>ppt_y</p:attrName>
                                        </p:attrNameLst>
                                      </p:cBhvr>
                                      <p:rCtr x="-1200" y="1600"/>
                                    </p:animMotion>
                                  </p:childTnLst>
                                </p:cTn>
                              </p:par>
                              <p:par>
                                <p:cTn id="9" presetID="42" presetClass="path" presetSubtype="0" accel="50000" decel="50000" autoRev="1" fill="hold" nodeType="withEffect">
                                  <p:stCondLst>
                                    <p:cond delay="400"/>
                                  </p:stCondLst>
                                  <p:childTnLst>
                                    <p:animMotion origin="layout" path="M -0.01389 0.02014 L -0.0375 0.05162 " pathEditMode="relative" rAng="0" ptsTypes="AA">
                                      <p:cBhvr>
                                        <p:cTn id="10" dur="300" fill="hold"/>
                                        <p:tgtEl>
                                          <p:spTgt spid="5"/>
                                        </p:tgtEl>
                                        <p:attrNameLst>
                                          <p:attrName>ppt_x</p:attrName>
                                          <p:attrName>ppt_y</p:attrName>
                                        </p:attrNameLst>
                                      </p:cBhvr>
                                      <p:rCtr x="-1200" y="1600"/>
                                    </p:animMotion>
                                  </p:childTnLst>
                                </p:cTn>
                              </p:par>
                              <p:par>
                                <p:cTn id="11" presetID="42" presetClass="path" presetSubtype="0" accel="50000" decel="50000" autoRev="1" fill="hold" nodeType="withEffect">
                                  <p:stCondLst>
                                    <p:cond delay="600"/>
                                  </p:stCondLst>
                                  <p:childTnLst>
                                    <p:animMotion origin="layout" path="M -0.01719 0.02014 L -0.0408 0.05162 " pathEditMode="relative" rAng="0" ptsTypes="AA">
                                      <p:cBhvr>
                                        <p:cTn id="12" dur="300" fill="hold"/>
                                        <p:tgtEl>
                                          <p:spTgt spid="4"/>
                                        </p:tgtEl>
                                        <p:attrNameLst>
                                          <p:attrName>ppt_x</p:attrName>
                                          <p:attrName>ppt_y</p:attrName>
                                        </p:attrNameLst>
                                      </p:cBhvr>
                                      <p:rCtr x="-1200" y="1600"/>
                                    </p:animMotion>
                                  </p:childTnLst>
                                </p:cTn>
                              </p:par>
                              <p:par>
                                <p:cTn id="13" presetID="42" presetClass="path" presetSubtype="0" accel="50000" decel="50000" autoRev="1" fill="hold" nodeType="withEffect">
                                  <p:stCondLst>
                                    <p:cond delay="800"/>
                                  </p:stCondLst>
                                  <p:childTnLst>
                                    <p:animMotion origin="layout" path="M -0.02084 0.02014 L -0.04445 0.05162 " pathEditMode="relative" rAng="0" ptsTypes="AA">
                                      <p:cBhvr>
                                        <p:cTn id="14" dur="300" fill="hold"/>
                                        <p:tgtEl>
                                          <p:spTgt spid="3"/>
                                        </p:tgtEl>
                                        <p:attrNameLst>
                                          <p:attrName>ppt_x</p:attrName>
                                          <p:attrName>ppt_y</p:attrName>
                                        </p:attrNameLst>
                                      </p:cBhvr>
                                      <p:rCtr x="-1200" y="1600"/>
                                    </p:animMotion>
                                  </p:childTnLst>
                                </p:cTn>
                              </p:par>
                              <p:par>
                                <p:cTn id="15" presetID="42" presetClass="path" presetSubtype="0" accel="50000" decel="50000" autoRev="1" fill="hold" nodeType="withEffect">
                                  <p:stCondLst>
                                    <p:cond delay="1000"/>
                                  </p:stCondLst>
                                  <p:childTnLst>
                                    <p:animMotion origin="layout" path="M -0.01632 0.022 L -0.04774 0.05348 " pathEditMode="relative" rAng="0" ptsTypes="AA">
                                      <p:cBhvr>
                                        <p:cTn id="16" dur="300" fill="hold"/>
                                        <p:tgtEl>
                                          <p:spTgt spid="2"/>
                                        </p:tgtEl>
                                        <p:attrNameLst>
                                          <p:attrName>ppt_x</p:attrName>
                                          <p:attrName>ppt_y</p:attrName>
                                        </p:attrNameLst>
                                      </p:cBhvr>
                                      <p:rCtr x="-1600" y="16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3692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36922"/>
                                        </p:tgtEl>
                                        <p:attrNameLst>
                                          <p:attrName>style.visibility</p:attrName>
                                        </p:attrNameLst>
                                      </p:cBhvr>
                                      <p:to>
                                        <p:strVal val="hidden"/>
                                      </p:to>
                                    </p:set>
                                  </p:childTnLst>
                                </p:cTn>
                              </p:par>
                            </p:childTnLst>
                          </p:cTn>
                        </p:par>
                      </p:childTnLst>
                    </p:cTn>
                  </p:par>
                </p:childTnLst>
              </p:cTn>
              <p:nextCondLst>
                <p:cond evt="onClick" delay="0">
                  <p:tgtEl>
                    <p:spTgt spid="36922"/>
                  </p:tgtEl>
                </p:cond>
              </p:nextCondLst>
            </p:seq>
            <p:seq concurrent="1" nextAc="seek">
              <p:cTn id="22" restart="whenNotActive" fill="hold" evtFilter="cancelBubble" nodeType="interactiveSeq">
                <p:stCondLst>
                  <p:cond evt="onClick" delay="0">
                    <p:tgtEl>
                      <p:spTgt spid="3692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6925"/>
                                        </p:tgtEl>
                                        <p:attrNameLst>
                                          <p:attrName>style.visibility</p:attrName>
                                        </p:attrNameLst>
                                      </p:cBhvr>
                                      <p:to>
                                        <p:strVal val="hidden"/>
                                      </p:to>
                                    </p:set>
                                  </p:childTnLst>
                                </p:cTn>
                              </p:par>
                            </p:childTnLst>
                          </p:cTn>
                        </p:par>
                      </p:childTnLst>
                    </p:cTn>
                  </p:par>
                </p:childTnLst>
              </p:cTn>
              <p:nextCondLst>
                <p:cond evt="onClick" delay="0">
                  <p:tgtEl>
                    <p:spTgt spid="36925"/>
                  </p:tgtEl>
                </p:cond>
              </p:nextCondLst>
            </p:seq>
            <p:seq concurrent="1" nextAc="seek">
              <p:cTn id="27" restart="whenNotActive" fill="hold" evtFilter="cancelBubble" nodeType="interactiveSeq">
                <p:stCondLst>
                  <p:cond evt="onClick" delay="0">
                    <p:tgtEl>
                      <p:spTgt spid="36919"/>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36919"/>
                                        </p:tgtEl>
                                        <p:attrNameLst>
                                          <p:attrName>style.visibility</p:attrName>
                                        </p:attrNameLst>
                                      </p:cBhvr>
                                      <p:to>
                                        <p:strVal val="hidden"/>
                                      </p:to>
                                    </p:set>
                                  </p:childTnLst>
                                </p:cTn>
                              </p:par>
                            </p:childTnLst>
                          </p:cTn>
                        </p:par>
                      </p:childTnLst>
                    </p:cTn>
                  </p:par>
                </p:childTnLst>
              </p:cTn>
              <p:nextCondLst>
                <p:cond evt="onClick" delay="0">
                  <p:tgtEl>
                    <p:spTgt spid="36919"/>
                  </p:tgtEl>
                </p:cond>
              </p:nextCondLst>
            </p:seq>
            <p:seq concurrent="1" nextAc="seek">
              <p:cTn id="32" restart="whenNotActive" fill="hold" evtFilter="cancelBubble" nodeType="interactiveSeq">
                <p:stCondLst>
                  <p:cond evt="onClick" delay="0">
                    <p:tgtEl>
                      <p:spTgt spid="36926"/>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36926"/>
                                        </p:tgtEl>
                                        <p:attrNameLst>
                                          <p:attrName>style.visibility</p:attrName>
                                        </p:attrNameLst>
                                      </p:cBhvr>
                                      <p:to>
                                        <p:strVal val="hidden"/>
                                      </p:to>
                                    </p:set>
                                  </p:childTnLst>
                                </p:cTn>
                              </p:par>
                            </p:childTnLst>
                          </p:cTn>
                        </p:par>
                      </p:childTnLst>
                    </p:cTn>
                  </p:par>
                </p:childTnLst>
              </p:cTn>
              <p:nextCondLst>
                <p:cond evt="onClick" delay="0">
                  <p:tgtEl>
                    <p:spTgt spid="36926"/>
                  </p:tgtEl>
                </p:cond>
              </p:nextCondLst>
            </p:seq>
            <p:seq concurrent="1" nextAc="seek">
              <p:cTn id="37" restart="whenNotActive" fill="hold" evtFilter="cancelBubble" nodeType="interactiveSeq">
                <p:stCondLst>
                  <p:cond evt="onClick" delay="0">
                    <p:tgtEl>
                      <p:spTgt spid="36920"/>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36920"/>
                                        </p:tgtEl>
                                        <p:attrNameLst>
                                          <p:attrName>style.visibility</p:attrName>
                                        </p:attrNameLst>
                                      </p:cBhvr>
                                      <p:to>
                                        <p:strVal val="hidden"/>
                                      </p:to>
                                    </p:set>
                                  </p:childTnLst>
                                </p:cTn>
                              </p:par>
                            </p:childTnLst>
                          </p:cTn>
                        </p:par>
                      </p:childTnLst>
                    </p:cTn>
                  </p:par>
                </p:childTnLst>
              </p:cTn>
              <p:nextCondLst>
                <p:cond evt="onClick" delay="0">
                  <p:tgtEl>
                    <p:spTgt spid="36920"/>
                  </p:tgtEl>
                </p:cond>
              </p:nextCondLst>
            </p:seq>
            <p:seq concurrent="1" nextAc="seek">
              <p:cTn id="42" restart="whenNotActive" fill="hold" evtFilter="cancelBubble" nodeType="interactiveSeq">
                <p:stCondLst>
                  <p:cond evt="onClick" delay="0">
                    <p:tgtEl>
                      <p:spTgt spid="36923"/>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36923"/>
                                        </p:tgtEl>
                                        <p:attrNameLst>
                                          <p:attrName>style.visibility</p:attrName>
                                        </p:attrNameLst>
                                      </p:cBhvr>
                                      <p:to>
                                        <p:strVal val="hidden"/>
                                      </p:to>
                                    </p:set>
                                  </p:childTnLst>
                                </p:cTn>
                              </p:par>
                            </p:childTnLst>
                          </p:cTn>
                        </p:par>
                      </p:childTnLst>
                    </p:cTn>
                  </p:par>
                </p:childTnLst>
              </p:cTn>
              <p:nextCondLst>
                <p:cond evt="onClick" delay="0">
                  <p:tgtEl>
                    <p:spTgt spid="36923"/>
                  </p:tgtEl>
                </p:cond>
              </p:nextCondLst>
            </p:seq>
            <p:seq concurrent="1" nextAc="seek">
              <p:cTn id="47" restart="whenNotActive" fill="hold" evtFilter="cancelBubble" nodeType="interactiveSeq">
                <p:stCondLst>
                  <p:cond evt="onClick" delay="0">
                    <p:tgtEl>
                      <p:spTgt spid="36927"/>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36927"/>
                                        </p:tgtEl>
                                        <p:attrNameLst>
                                          <p:attrName>style.visibility</p:attrName>
                                        </p:attrNameLst>
                                      </p:cBhvr>
                                      <p:to>
                                        <p:strVal val="hidden"/>
                                      </p:to>
                                    </p:set>
                                  </p:childTnLst>
                                </p:cTn>
                              </p:par>
                            </p:childTnLst>
                          </p:cTn>
                        </p:par>
                      </p:childTnLst>
                    </p:cTn>
                  </p:par>
                </p:childTnLst>
              </p:cTn>
              <p:nextCondLst>
                <p:cond evt="onClick" delay="0">
                  <p:tgtEl>
                    <p:spTgt spid="36927"/>
                  </p:tgtEl>
                </p:cond>
              </p:nextCondLst>
            </p:seq>
            <p:seq concurrent="1" nextAc="seek">
              <p:cTn id="52" restart="whenNotActive" fill="hold" evtFilter="cancelBubble" nodeType="interactiveSeq">
                <p:stCondLst>
                  <p:cond evt="onClick" delay="0">
                    <p:tgtEl>
                      <p:spTgt spid="36924"/>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36924"/>
                                        </p:tgtEl>
                                        <p:attrNameLst>
                                          <p:attrName>style.visibility</p:attrName>
                                        </p:attrNameLst>
                                      </p:cBhvr>
                                      <p:to>
                                        <p:strVal val="hidden"/>
                                      </p:to>
                                    </p:set>
                                  </p:childTnLst>
                                </p:cTn>
                              </p:par>
                            </p:childTnLst>
                          </p:cTn>
                        </p:par>
                      </p:childTnLst>
                    </p:cTn>
                  </p:par>
                </p:childTnLst>
              </p:cTn>
              <p:nextCondLst>
                <p:cond evt="onClick" delay="0">
                  <p:tgtEl>
                    <p:spTgt spid="36924"/>
                  </p:tgtEl>
                </p:cond>
              </p:nextCondLst>
            </p:seq>
          </p:childTnLst>
        </p:cTn>
      </p:par>
    </p:tnLst>
    <p:bldLst>
      <p:bldP spid="36919" grpId="0" animBg="1"/>
      <p:bldP spid="36920" grpId="0" animBg="1"/>
      <p:bldP spid="36922" grpId="0" animBg="1"/>
      <p:bldP spid="36923" grpId="0" animBg="1"/>
      <p:bldP spid="36924" grpId="0" animBg="1"/>
      <p:bldP spid="36925" grpId="0" animBg="1"/>
      <p:bldP spid="36926" grpId="0" animBg="1"/>
      <p:bldP spid="369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4"/>
          <p:cNvPicPr>
            <a:picLocks noChangeAspect="1" noChangeArrowheads="1"/>
          </p:cNvPicPr>
          <p:nvPr/>
        </p:nvPicPr>
        <p:blipFill>
          <a:blip r:embed="rId2"/>
          <a:srcRect/>
          <a:stretch>
            <a:fillRect/>
          </a:stretch>
        </p:blipFill>
        <p:spPr bwMode="auto">
          <a:xfrm>
            <a:off x="256110" y="2000240"/>
            <a:ext cx="8673608" cy="1830391"/>
          </a:xfrm>
          <a:prstGeom prst="rect">
            <a:avLst/>
          </a:prstGeom>
          <a:noFill/>
        </p:spPr>
      </p:pic>
      <p:pic>
        <p:nvPicPr>
          <p:cNvPr id="2053" name="Picture 5"/>
          <p:cNvPicPr>
            <a:picLocks noChangeAspect="1" noChangeArrowheads="1"/>
          </p:cNvPicPr>
          <p:nvPr/>
        </p:nvPicPr>
        <p:blipFill>
          <a:blip r:embed="rId3"/>
          <a:srcRect/>
          <a:stretch>
            <a:fillRect/>
          </a:stretch>
        </p:blipFill>
        <p:spPr bwMode="auto">
          <a:xfrm>
            <a:off x="456610" y="3929066"/>
            <a:ext cx="8687390" cy="2697168"/>
          </a:xfrm>
          <a:prstGeom prst="rect">
            <a:avLst/>
          </a:prstGeom>
          <a:noFill/>
        </p:spPr>
      </p:pic>
      <p:pic>
        <p:nvPicPr>
          <p:cNvPr id="2057" name="Picture 3"/>
          <p:cNvPicPr>
            <a:picLocks noChangeAspect="1" noChangeArrowheads="1"/>
          </p:cNvPicPr>
          <p:nvPr/>
        </p:nvPicPr>
        <p:blipFill>
          <a:blip r:embed="rId4"/>
          <a:srcRect/>
          <a:stretch>
            <a:fillRect/>
          </a:stretch>
        </p:blipFill>
        <p:spPr bwMode="auto">
          <a:xfrm>
            <a:off x="428596" y="571480"/>
            <a:ext cx="8286808" cy="1417887"/>
          </a:xfrm>
          <a:prstGeom prst="rect">
            <a:avLst/>
          </a:prstGeom>
          <a:noFill/>
        </p:spPr>
      </p:pic>
      <p:sp>
        <p:nvSpPr>
          <p:cNvPr id="2060" name="Rectangle 12"/>
          <p:cNvSpPr>
            <a:spLocks noChangeArrowheads="1"/>
          </p:cNvSpPr>
          <p:nvPr/>
        </p:nvSpPr>
        <p:spPr bwMode="auto">
          <a:xfrm>
            <a:off x="0" y="-500090"/>
            <a:ext cx="2494594" cy="150810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Arial" pitchFamily="34" charset="0"/>
              </a:rPr>
              <a:t/>
            </a:r>
            <a:br>
              <a:rPr kumimoji="0" lang="en-US" sz="2400" b="0" i="0" u="none" strike="noStrike" cap="none" normalizeH="0" baseline="0" smtClean="0">
                <a:ln>
                  <a:noFill/>
                </a:ln>
                <a:solidFill>
                  <a:schemeClr val="tx1"/>
                </a:solidFill>
                <a:effectLst/>
                <a:latin typeface="Arial" pitchFamily="34" charset="0"/>
              </a:rPr>
            </a:br>
            <a:endParaRPr kumimoji="0" lang="en-US" sz="24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E36C0A"/>
                </a:solidFill>
                <a:effectLst/>
                <a:latin typeface="Cambria" pitchFamily="18" charset="0"/>
                <a:ea typeface="Times New Roman" pitchFamily="18" charset="0"/>
                <a:cs typeface="Times New Roman" pitchFamily="18" charset="0"/>
              </a:rPr>
              <a:t>EM HAM HIỂU BIẾT</a:t>
            </a:r>
            <a:endParaRPr kumimoji="0" lang="en-US" sz="10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549275"/>
            <a:ext cx="9144000" cy="366713"/>
          </a:xfrm>
          <a:prstGeom prst="rect">
            <a:avLst/>
          </a:prstGeom>
          <a:noFill/>
          <a:ln w="9525">
            <a:noFill/>
            <a:miter lim="800000"/>
            <a:headEnd/>
            <a:tailEnd/>
          </a:ln>
          <a:effectLst/>
        </p:spPr>
        <p:txBody>
          <a:bodyPr>
            <a:spAutoFit/>
          </a:bodyPr>
          <a:lstStyle/>
          <a:p>
            <a:pPr algn="l" eaLnBrk="1" hangingPunct="1">
              <a:spcBef>
                <a:spcPct val="50000"/>
              </a:spcBef>
            </a:pPr>
            <a:endParaRPr lang="vi-VN" sz="1800" b="0">
              <a:solidFill>
                <a:schemeClr val="tx1"/>
              </a:solidFill>
            </a:endParaRPr>
          </a:p>
        </p:txBody>
      </p:sp>
      <p:sp>
        <p:nvSpPr>
          <p:cNvPr id="21530" name="Oval 2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a:t>
            </a:r>
          </a:p>
        </p:txBody>
      </p:sp>
      <p:sp>
        <p:nvSpPr>
          <p:cNvPr id="21532" name="Oval 2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2</a:t>
            </a:r>
          </a:p>
        </p:txBody>
      </p:sp>
      <p:sp>
        <p:nvSpPr>
          <p:cNvPr id="21533" name="Oval 2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3</a:t>
            </a:r>
          </a:p>
        </p:txBody>
      </p:sp>
      <p:sp>
        <p:nvSpPr>
          <p:cNvPr id="21534" name="Oval 3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4</a:t>
            </a:r>
          </a:p>
        </p:txBody>
      </p:sp>
      <p:sp>
        <p:nvSpPr>
          <p:cNvPr id="21535" name="Oval 3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5</a:t>
            </a:r>
          </a:p>
        </p:txBody>
      </p:sp>
      <p:sp>
        <p:nvSpPr>
          <p:cNvPr id="21536" name="Oval 3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6</a:t>
            </a:r>
          </a:p>
        </p:txBody>
      </p:sp>
      <p:sp>
        <p:nvSpPr>
          <p:cNvPr id="21537" name="Oval 33"/>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7</a:t>
            </a:r>
          </a:p>
        </p:txBody>
      </p:sp>
      <p:sp>
        <p:nvSpPr>
          <p:cNvPr id="21539" name="Oval 35"/>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8</a:t>
            </a:r>
          </a:p>
        </p:txBody>
      </p:sp>
      <p:sp>
        <p:nvSpPr>
          <p:cNvPr id="21540" name="Oval 3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9</a:t>
            </a:r>
          </a:p>
        </p:txBody>
      </p:sp>
      <p:sp>
        <p:nvSpPr>
          <p:cNvPr id="21541" name="Oval 37"/>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10</a:t>
            </a:r>
          </a:p>
        </p:txBody>
      </p:sp>
      <p:sp>
        <p:nvSpPr>
          <p:cNvPr id="21542" name="Oval 3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11</a:t>
            </a:r>
          </a:p>
        </p:txBody>
      </p:sp>
      <p:sp>
        <p:nvSpPr>
          <p:cNvPr id="21543" name="Oval 3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12</a:t>
            </a:r>
          </a:p>
        </p:txBody>
      </p:sp>
      <p:sp>
        <p:nvSpPr>
          <p:cNvPr id="21544" name="Oval 4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13</a:t>
            </a:r>
          </a:p>
        </p:txBody>
      </p:sp>
      <p:sp>
        <p:nvSpPr>
          <p:cNvPr id="21545" name="Oval 4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14</a:t>
            </a:r>
          </a:p>
        </p:txBody>
      </p:sp>
      <p:sp>
        <p:nvSpPr>
          <p:cNvPr id="21546" name="Oval 4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0</a:t>
            </a:r>
          </a:p>
        </p:txBody>
      </p:sp>
      <p:sp>
        <p:nvSpPr>
          <p:cNvPr id="21548" name="WordArt 44"/>
          <p:cNvSpPr>
            <a:spLocks noChangeArrowheads="1" noChangeShapeType="1" noTextEdit="1"/>
          </p:cNvSpPr>
          <p:nvPr/>
        </p:nvSpPr>
        <p:spPr bwMode="auto">
          <a:xfrm>
            <a:off x="285720" y="214290"/>
            <a:ext cx="4084656" cy="449247"/>
          </a:xfrm>
          <a:prstGeom prst="rect">
            <a:avLst/>
          </a:prstGeom>
        </p:spPr>
        <p:txBody>
          <a:bodyPr wrap="none" fromWordArt="1">
            <a:prstTxWarp prst="textPlain">
              <a:avLst>
                <a:gd name="adj" fmla="val 50000"/>
              </a:avLst>
            </a:prstTxWarp>
          </a:bodyPr>
          <a:lstStyle/>
          <a:p>
            <a:r>
              <a:rPr lang="vi-VN" sz="3600" kern="10" smtClean="0">
                <a:ln w="12700">
                  <a:solidFill>
                    <a:srgbClr val="FF0000"/>
                  </a:solidFill>
                  <a:round/>
                  <a:headEnd/>
                  <a:tailEnd/>
                </a:ln>
                <a:solidFill>
                  <a:srgbClr val="9900CC"/>
                </a:solidFill>
                <a:effectLst>
                  <a:outerShdw dist="35921" dir="2700000" sy="50000" kx="2115830" algn="bl" rotWithShape="0">
                    <a:srgbClr val="C0C0C0">
                      <a:alpha val="80000"/>
                    </a:srgbClr>
                  </a:outerShdw>
                </a:effectLst>
              </a:rPr>
              <a:t>Đếm sao</a:t>
            </a:r>
            <a:endParaRPr lang="vi-VN" sz="3600" kern="10">
              <a:ln w="12700">
                <a:solidFill>
                  <a:srgbClr val="FF0000"/>
                </a:solidFill>
                <a:round/>
                <a:headEnd/>
                <a:tailEnd/>
              </a:ln>
              <a:solidFill>
                <a:srgbClr val="9900CC"/>
              </a:solidFill>
              <a:effectLst>
                <a:outerShdw dist="35921" dir="2700000" sy="50000" kx="2115830" algn="bl" rotWithShape="0">
                  <a:srgbClr val="C0C0C0">
                    <a:alpha val="80000"/>
                  </a:srgbClr>
                </a:outerShdw>
              </a:effectLst>
            </a:endParaRPr>
          </a:p>
        </p:txBody>
      </p:sp>
      <p:sp>
        <p:nvSpPr>
          <p:cNvPr id="21511" name="Rectangle 7"/>
          <p:cNvSpPr>
            <a:spLocks noChangeArrowheads="1"/>
          </p:cNvSpPr>
          <p:nvPr/>
        </p:nvSpPr>
        <p:spPr bwMode="auto">
          <a:xfrm>
            <a:off x="4357686" y="5429264"/>
            <a:ext cx="2143108" cy="646331"/>
          </a:xfrm>
          <a:prstGeom prst="rect">
            <a:avLst/>
          </a:prstGeom>
          <a:noFill/>
          <a:ln w="9525">
            <a:solidFill>
              <a:srgbClr val="FF0000"/>
            </a:solidFill>
            <a:miter lim="800000"/>
            <a:headEnd/>
            <a:tailEnd/>
          </a:ln>
          <a:effectLst/>
        </p:spPr>
        <p:txBody>
          <a:bodyPr wrap="square">
            <a:spAutoFit/>
          </a:bodyPr>
          <a:lstStyle/>
          <a:p>
            <a:pPr algn="l"/>
            <a:r>
              <a:rPr lang="sv-SE" sz="3600" smtClean="0">
                <a:solidFill>
                  <a:schemeClr val="folHlink"/>
                </a:solidFill>
              </a:rPr>
              <a:t>Đáp án: </a:t>
            </a:r>
            <a:r>
              <a:rPr lang="vi-VN" sz="3600" smtClean="0">
                <a:solidFill>
                  <a:schemeClr val="hlink"/>
                </a:solidFill>
              </a:rPr>
              <a:t>D</a:t>
            </a:r>
            <a:endParaRPr lang="en-US" sz="3600" b="0">
              <a:solidFill>
                <a:schemeClr val="hlink"/>
              </a:solidFill>
            </a:endParaRPr>
          </a:p>
        </p:txBody>
      </p:sp>
      <p:sp>
        <p:nvSpPr>
          <p:cNvPr id="21549" name="AutoShape 45"/>
          <p:cNvSpPr>
            <a:spLocks noChangeArrowheads="1"/>
          </p:cNvSpPr>
          <p:nvPr/>
        </p:nvSpPr>
        <p:spPr bwMode="auto">
          <a:xfrm>
            <a:off x="1357290" y="928670"/>
            <a:ext cx="3162306" cy="582606"/>
          </a:xfrm>
          <a:prstGeom prst="ribbon2">
            <a:avLst>
              <a:gd name="adj1" fmla="val 12500"/>
              <a:gd name="adj2" fmla="val 50000"/>
            </a:avLst>
          </a:prstGeom>
          <a:gradFill rotWithShape="1">
            <a:gsLst>
              <a:gs pos="0">
                <a:srgbClr val="FF33CC"/>
              </a:gs>
              <a:gs pos="100000">
                <a:schemeClr val="bg1"/>
              </a:gs>
            </a:gsLst>
            <a:lin ang="5400000" scaled="1"/>
          </a:gradFill>
          <a:ln w="9525">
            <a:solidFill>
              <a:schemeClr val="tx1"/>
            </a:solidFill>
            <a:round/>
            <a:headEnd/>
            <a:tailEnd/>
          </a:ln>
          <a:effectLst/>
        </p:spPr>
        <p:txBody>
          <a:bodyPr wrap="none" anchor="ctr"/>
          <a:lstStyle/>
          <a:p>
            <a:r>
              <a:rPr lang="en-US" sz="4800" b="0" smtClean="0">
                <a:solidFill>
                  <a:schemeClr val="tx1"/>
                </a:solidFill>
              </a:rPr>
              <a:t>Câu 1</a:t>
            </a:r>
            <a:endParaRPr lang="en-US" sz="4800" b="0">
              <a:solidFill>
                <a:schemeClr val="tx1"/>
              </a:solidFill>
            </a:endParaRPr>
          </a:p>
        </p:txBody>
      </p:sp>
      <p:sp>
        <p:nvSpPr>
          <p:cNvPr id="21507" name="Text Box 3"/>
          <p:cNvSpPr txBox="1">
            <a:spLocks noChangeArrowheads="1"/>
          </p:cNvSpPr>
          <p:nvPr/>
        </p:nvSpPr>
        <p:spPr bwMode="auto">
          <a:xfrm>
            <a:off x="142844" y="1752889"/>
            <a:ext cx="9001156"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vi-VN" sz="2400" smtClean="0">
                <a:latin typeface="Cambria" pitchFamily="18" charset="0"/>
              </a:rPr>
              <a:t>Lúc đầu gia đình bạn Liên có những ai?</a:t>
            </a:r>
            <a:endParaRPr lang="en-US" sz="2400" b="0">
              <a:latin typeface="Cambria" pitchFamily="18" charset="0"/>
            </a:endParaRPr>
          </a:p>
        </p:txBody>
      </p:sp>
      <p:sp>
        <p:nvSpPr>
          <p:cNvPr id="21553" name="AutoShape 49"/>
          <p:cNvSpPr>
            <a:spLocks noChangeArrowheads="1"/>
          </p:cNvSpPr>
          <p:nvPr/>
        </p:nvSpPr>
        <p:spPr bwMode="auto">
          <a:xfrm>
            <a:off x="7286644" y="214290"/>
            <a:ext cx="1785918" cy="1223962"/>
          </a:xfrm>
          <a:prstGeom prst="cloudCallout">
            <a:avLst>
              <a:gd name="adj1" fmla="val -78505"/>
              <a:gd name="adj2" fmla="val 46"/>
            </a:avLst>
          </a:prstGeom>
          <a:solidFill>
            <a:schemeClr val="accent1"/>
          </a:solidFill>
          <a:ln w="9525">
            <a:solidFill>
              <a:srgbClr val="FF3300"/>
            </a:solidFill>
            <a:round/>
            <a:headEnd/>
            <a:tailEnd/>
          </a:ln>
          <a:effectLst/>
        </p:spPr>
        <p:txBody>
          <a:bodyPr/>
          <a:lstStyle/>
          <a:p>
            <a:pPr algn="ctr"/>
            <a:r>
              <a:rPr lang="en-US" sz="3200" smtClean="0">
                <a:solidFill>
                  <a:srgbClr val="FF3300"/>
                </a:solidFill>
              </a:rPr>
              <a:t>Hết giờ</a:t>
            </a:r>
            <a:endParaRPr lang="en-US" sz="3200">
              <a:solidFill>
                <a:srgbClr val="FF3300"/>
              </a:solidFill>
            </a:endParaRPr>
          </a:p>
        </p:txBody>
      </p:sp>
      <p:pic>
        <p:nvPicPr>
          <p:cNvPr id="1026" name="Picture 2" descr="http://exceptionaluniverse.files.wordpress.com/2011/02/all_stars_logo_2.jpg"/>
          <p:cNvPicPr>
            <a:picLocks noChangeAspect="1" noChangeArrowheads="1"/>
          </p:cNvPicPr>
          <p:nvPr/>
        </p:nvPicPr>
        <p:blipFill>
          <a:blip r:embed="rId5" cstate="print"/>
          <a:srcRect/>
          <a:stretch>
            <a:fillRect/>
          </a:stretch>
        </p:blipFill>
        <p:spPr bwMode="auto">
          <a:xfrm>
            <a:off x="285720" y="4143380"/>
            <a:ext cx="2786082" cy="2565009"/>
          </a:xfrm>
          <a:prstGeom prst="rect">
            <a:avLst/>
          </a:prstGeom>
          <a:noFill/>
        </p:spPr>
      </p:pic>
      <p:pic>
        <p:nvPicPr>
          <p:cNvPr id="1028" name="Picture 4" descr="Stars Orange Blue Grey"/>
          <p:cNvPicPr>
            <a:picLocks noChangeAspect="1" noChangeArrowheads="1"/>
          </p:cNvPicPr>
          <p:nvPr/>
        </p:nvPicPr>
        <p:blipFill>
          <a:blip r:embed="rId6" cstate="print"/>
          <a:srcRect/>
          <a:stretch>
            <a:fillRect/>
          </a:stretch>
        </p:blipFill>
        <p:spPr bwMode="auto">
          <a:xfrm>
            <a:off x="4643438" y="214290"/>
            <a:ext cx="2116449" cy="2286016"/>
          </a:xfrm>
          <a:prstGeom prst="rect">
            <a:avLst/>
          </a:prstGeom>
          <a:noFill/>
        </p:spPr>
      </p:pic>
      <p:sp>
        <p:nvSpPr>
          <p:cNvPr id="28" name="Text Box 3"/>
          <p:cNvSpPr txBox="1">
            <a:spLocks noChangeArrowheads="1"/>
          </p:cNvSpPr>
          <p:nvPr/>
        </p:nvSpPr>
        <p:spPr bwMode="auto">
          <a:xfrm>
            <a:off x="2357422" y="2285992"/>
            <a:ext cx="2928958"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A. </a:t>
            </a:r>
            <a:r>
              <a:rPr lang="vi-VN" sz="2400" smtClean="0">
                <a:latin typeface="Cambria" pitchFamily="18" charset="0"/>
              </a:rPr>
              <a:t>Bố, mẹ và Liên</a:t>
            </a:r>
            <a:endParaRPr lang="en-US" sz="2400">
              <a:latin typeface="Cambria" pitchFamily="18" charset="0"/>
            </a:endParaRPr>
          </a:p>
        </p:txBody>
      </p:sp>
      <p:sp>
        <p:nvSpPr>
          <p:cNvPr id="29" name="Text Box 3"/>
          <p:cNvSpPr txBox="1">
            <a:spLocks noChangeArrowheads="1"/>
          </p:cNvSpPr>
          <p:nvPr/>
        </p:nvSpPr>
        <p:spPr bwMode="auto">
          <a:xfrm>
            <a:off x="2357422" y="2895897"/>
            <a:ext cx="2214578"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B. </a:t>
            </a:r>
            <a:r>
              <a:rPr lang="vi-VN" sz="2400" smtClean="0">
                <a:latin typeface="Cambria" pitchFamily="18" charset="0"/>
              </a:rPr>
              <a:t>Chỉ có bố</a:t>
            </a:r>
            <a:endParaRPr lang="en-US" sz="2400">
              <a:latin typeface="Cambria" pitchFamily="18" charset="0"/>
            </a:endParaRPr>
          </a:p>
        </p:txBody>
      </p:sp>
      <p:sp>
        <p:nvSpPr>
          <p:cNvPr id="30" name="Text Box 3"/>
          <p:cNvSpPr txBox="1">
            <a:spLocks noChangeArrowheads="1"/>
          </p:cNvSpPr>
          <p:nvPr/>
        </p:nvSpPr>
        <p:spPr bwMode="auto">
          <a:xfrm>
            <a:off x="2357454" y="3500438"/>
            <a:ext cx="2357422"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C. </a:t>
            </a:r>
            <a:r>
              <a:rPr lang="vi-VN" sz="2400" smtClean="0">
                <a:latin typeface="Cambria" pitchFamily="18" charset="0"/>
              </a:rPr>
              <a:t>Chỉ có mẹ</a:t>
            </a:r>
            <a:endParaRPr lang="en-US" sz="2400">
              <a:latin typeface="Cambria" pitchFamily="18" charset="0"/>
            </a:endParaRPr>
          </a:p>
        </p:txBody>
      </p:sp>
      <p:sp>
        <p:nvSpPr>
          <p:cNvPr id="33" name="Text Box 3"/>
          <p:cNvSpPr txBox="1">
            <a:spLocks noChangeArrowheads="1"/>
          </p:cNvSpPr>
          <p:nvPr/>
        </p:nvSpPr>
        <p:spPr bwMode="auto">
          <a:xfrm>
            <a:off x="2357454" y="4110343"/>
            <a:ext cx="2214546"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D. </a:t>
            </a:r>
            <a:r>
              <a:rPr lang="vi-VN" sz="2400" smtClean="0">
                <a:latin typeface="Cambria" pitchFamily="18" charset="0"/>
              </a:rPr>
              <a:t>Bố và mẹ</a:t>
            </a:r>
            <a:endParaRPr lang="en-US" sz="2400">
              <a:latin typeface="Cambria"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1548"/>
                                        </p:tgtEl>
                                        <p:attrNameLst>
                                          <p:attrName>style.visibility</p:attrName>
                                        </p:attrNameLst>
                                      </p:cBhvr>
                                      <p:to>
                                        <p:strVal val="visible"/>
                                      </p:to>
                                    </p:set>
                                    <p:animEffect transition="in" filter="strips(downRight)">
                                      <p:cBhvr>
                                        <p:cTn id="7" dur="500"/>
                                        <p:tgtEl>
                                          <p:spTgt spid="2154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549"/>
                                        </p:tgtEl>
                                        <p:attrNameLst>
                                          <p:attrName>style.visibility</p:attrName>
                                        </p:attrNameLst>
                                      </p:cBhvr>
                                      <p:to>
                                        <p:strVal val="visible"/>
                                      </p:to>
                                    </p:set>
                                    <p:animEffect transition="in" filter="wedge">
                                      <p:cBhvr>
                                        <p:cTn id="12" dur="2000"/>
                                        <p:tgtEl>
                                          <p:spTgt spid="2154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strips(downRight)">
                                      <p:cBhvr>
                                        <p:cTn id="17" dur="500"/>
                                        <p:tgtEl>
                                          <p:spTgt spid="21507"/>
                                        </p:tgtEl>
                                      </p:cBhvr>
                                    </p:animEffect>
                                  </p:childTnLst>
                                </p:cTn>
                              </p:par>
                            </p:childTnLst>
                          </p:cTn>
                        </p:par>
                        <p:par>
                          <p:cTn id="18" fill="hold">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downRight)">
                                      <p:cBhvr>
                                        <p:cTn id="21" dur="500"/>
                                        <p:tgtEl>
                                          <p:spTgt spid="28"/>
                                        </p:tgtEl>
                                      </p:cBhvr>
                                    </p:animEffect>
                                  </p:childTnLst>
                                </p:cTn>
                              </p:par>
                            </p:childTnLst>
                          </p:cTn>
                        </p:par>
                        <p:par>
                          <p:cTn id="22" fill="hold">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strips(downRight)">
                                      <p:cBhvr>
                                        <p:cTn id="25" dur="500"/>
                                        <p:tgtEl>
                                          <p:spTgt spid="29"/>
                                        </p:tgtEl>
                                      </p:cBhvr>
                                    </p:animEffect>
                                  </p:childTnLst>
                                </p:cTn>
                              </p:par>
                            </p:childTnLst>
                          </p:cTn>
                        </p:par>
                        <p:par>
                          <p:cTn id="26" fill="hold">
                            <p:stCondLst>
                              <p:cond delay="1500"/>
                            </p:stCondLst>
                            <p:childTnLst>
                              <p:par>
                                <p:cTn id="27" presetID="18" presetClass="entr" presetSubtype="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Right)">
                                      <p:cBhvr>
                                        <p:cTn id="29" dur="500"/>
                                        <p:tgtEl>
                                          <p:spTgt spid="30"/>
                                        </p:tgtEl>
                                      </p:cBhvr>
                                    </p:animEffect>
                                  </p:childTnLst>
                                </p:cTn>
                              </p:par>
                            </p:childTnLst>
                          </p:cTn>
                        </p:par>
                        <p:par>
                          <p:cTn id="30" fill="hold">
                            <p:stCondLst>
                              <p:cond delay="2000"/>
                            </p:stCondLst>
                            <p:childTnLst>
                              <p:par>
                                <p:cTn id="31" presetID="18" presetClass="entr" presetSubtype="6"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strips(downRigh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1530"/>
                                        </p:tgtEl>
                                        <p:attrNameLst>
                                          <p:attrName>style.visibility</p:attrName>
                                        </p:attrNameLst>
                                      </p:cBhvr>
                                      <p:to>
                                        <p:strVal val="visible"/>
                                      </p:to>
                                    </p:set>
                                    <p:anim calcmode="lin" valueType="num">
                                      <p:cBhvr>
                                        <p:cTn id="38" dur="500" fill="hold"/>
                                        <p:tgtEl>
                                          <p:spTgt spid="21530"/>
                                        </p:tgtEl>
                                        <p:attrNameLst>
                                          <p:attrName>ppt_w</p:attrName>
                                        </p:attrNameLst>
                                      </p:cBhvr>
                                      <p:tavLst>
                                        <p:tav tm="0">
                                          <p:val>
                                            <p:fltVal val="0"/>
                                          </p:val>
                                        </p:tav>
                                        <p:tav tm="100000">
                                          <p:val>
                                            <p:strVal val="#ppt_w"/>
                                          </p:val>
                                        </p:tav>
                                      </p:tavLst>
                                    </p:anim>
                                    <p:anim calcmode="lin" valueType="num">
                                      <p:cBhvr>
                                        <p:cTn id="39" dur="500" fill="hold"/>
                                        <p:tgtEl>
                                          <p:spTgt spid="21530"/>
                                        </p:tgtEl>
                                        <p:attrNameLst>
                                          <p:attrName>ppt_h</p:attrName>
                                        </p:attrNameLst>
                                      </p:cBhvr>
                                      <p:tavLst>
                                        <p:tav tm="0">
                                          <p:val>
                                            <p:fltVal val="0"/>
                                          </p:val>
                                        </p:tav>
                                        <p:tav tm="100000">
                                          <p:val>
                                            <p:strVal val="#ppt_h"/>
                                          </p:val>
                                        </p:tav>
                                      </p:tavLst>
                                    </p:anim>
                                    <p:animEffect transition="in" filter="fade">
                                      <p:cBhvr>
                                        <p:cTn id="40" dur="500"/>
                                        <p:tgtEl>
                                          <p:spTgt spid="21530"/>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41" fill="hold">
                            <p:stCondLst>
                              <p:cond delay="500"/>
                            </p:stCondLst>
                            <p:childTnLst>
                              <p:par>
                                <p:cTn id="42" presetID="53" presetClass="entr" presetSubtype="0" fill="hold" grpId="0" nodeType="afterEffect">
                                  <p:stCondLst>
                                    <p:cond delay="500"/>
                                  </p:stCondLst>
                                  <p:childTnLst>
                                    <p:set>
                                      <p:cBhvr>
                                        <p:cTn id="43" dur="1" fill="hold">
                                          <p:stCondLst>
                                            <p:cond delay="0"/>
                                          </p:stCondLst>
                                        </p:cTn>
                                        <p:tgtEl>
                                          <p:spTgt spid="21532"/>
                                        </p:tgtEl>
                                        <p:attrNameLst>
                                          <p:attrName>style.visibility</p:attrName>
                                        </p:attrNameLst>
                                      </p:cBhvr>
                                      <p:to>
                                        <p:strVal val="visible"/>
                                      </p:to>
                                    </p:set>
                                    <p:anim calcmode="lin" valueType="num">
                                      <p:cBhvr>
                                        <p:cTn id="44" dur="500" fill="hold"/>
                                        <p:tgtEl>
                                          <p:spTgt spid="21532"/>
                                        </p:tgtEl>
                                        <p:attrNameLst>
                                          <p:attrName>ppt_w</p:attrName>
                                        </p:attrNameLst>
                                      </p:cBhvr>
                                      <p:tavLst>
                                        <p:tav tm="0">
                                          <p:val>
                                            <p:fltVal val="0"/>
                                          </p:val>
                                        </p:tav>
                                        <p:tav tm="100000">
                                          <p:val>
                                            <p:strVal val="#ppt_w"/>
                                          </p:val>
                                        </p:tav>
                                      </p:tavLst>
                                    </p:anim>
                                    <p:anim calcmode="lin" valueType="num">
                                      <p:cBhvr>
                                        <p:cTn id="45" dur="500" fill="hold"/>
                                        <p:tgtEl>
                                          <p:spTgt spid="21532"/>
                                        </p:tgtEl>
                                        <p:attrNameLst>
                                          <p:attrName>ppt_h</p:attrName>
                                        </p:attrNameLst>
                                      </p:cBhvr>
                                      <p:tavLst>
                                        <p:tav tm="0">
                                          <p:val>
                                            <p:fltVal val="0"/>
                                          </p:val>
                                        </p:tav>
                                        <p:tav tm="100000">
                                          <p:val>
                                            <p:strVal val="#ppt_h"/>
                                          </p:val>
                                        </p:tav>
                                      </p:tavLst>
                                    </p:anim>
                                    <p:animEffect transition="in" filter="fade">
                                      <p:cBhvr>
                                        <p:cTn id="46" dur="500"/>
                                        <p:tgtEl>
                                          <p:spTgt spid="21532"/>
                                        </p:tgtEl>
                                      </p:cBhvr>
                                    </p:animEffect>
                                  </p:childTnLst>
                                  <p:subTnLst>
                                    <p:audio>
                                      <p:cMediaNode vol="100000">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7" fill="hold">
                            <p:stCondLst>
                              <p:cond delay="1500"/>
                            </p:stCondLst>
                            <p:childTnLst>
                              <p:par>
                                <p:cTn id="48" presetID="53" presetClass="entr" presetSubtype="0" fill="hold" grpId="0" nodeType="afterEffect">
                                  <p:stCondLst>
                                    <p:cond delay="500"/>
                                  </p:stCondLst>
                                  <p:childTnLst>
                                    <p:set>
                                      <p:cBhvr>
                                        <p:cTn id="49" dur="1" fill="hold">
                                          <p:stCondLst>
                                            <p:cond delay="0"/>
                                          </p:stCondLst>
                                        </p:cTn>
                                        <p:tgtEl>
                                          <p:spTgt spid="21533"/>
                                        </p:tgtEl>
                                        <p:attrNameLst>
                                          <p:attrName>style.visibility</p:attrName>
                                        </p:attrNameLst>
                                      </p:cBhvr>
                                      <p:to>
                                        <p:strVal val="visible"/>
                                      </p:to>
                                    </p:set>
                                    <p:anim calcmode="lin" valueType="num">
                                      <p:cBhvr>
                                        <p:cTn id="50" dur="500" fill="hold"/>
                                        <p:tgtEl>
                                          <p:spTgt spid="21533"/>
                                        </p:tgtEl>
                                        <p:attrNameLst>
                                          <p:attrName>ppt_w</p:attrName>
                                        </p:attrNameLst>
                                      </p:cBhvr>
                                      <p:tavLst>
                                        <p:tav tm="0">
                                          <p:val>
                                            <p:fltVal val="0"/>
                                          </p:val>
                                        </p:tav>
                                        <p:tav tm="100000">
                                          <p:val>
                                            <p:strVal val="#ppt_w"/>
                                          </p:val>
                                        </p:tav>
                                      </p:tavLst>
                                    </p:anim>
                                    <p:anim calcmode="lin" valueType="num">
                                      <p:cBhvr>
                                        <p:cTn id="51" dur="500" fill="hold"/>
                                        <p:tgtEl>
                                          <p:spTgt spid="21533"/>
                                        </p:tgtEl>
                                        <p:attrNameLst>
                                          <p:attrName>ppt_h</p:attrName>
                                        </p:attrNameLst>
                                      </p:cBhvr>
                                      <p:tavLst>
                                        <p:tav tm="0">
                                          <p:val>
                                            <p:fltVal val="0"/>
                                          </p:val>
                                        </p:tav>
                                        <p:tav tm="100000">
                                          <p:val>
                                            <p:strVal val="#ppt_h"/>
                                          </p:val>
                                        </p:tav>
                                      </p:tavLst>
                                    </p:anim>
                                    <p:animEffect transition="in" filter="fade">
                                      <p:cBhvr>
                                        <p:cTn id="52" dur="500"/>
                                        <p:tgtEl>
                                          <p:spTgt spid="21533"/>
                                        </p:tgtEl>
                                      </p:cBhvr>
                                    </p:animEffect>
                                  </p:childTnLst>
                                  <p:subTnLst>
                                    <p:audio>
                                      <p:cMediaNode vol="100000">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3" fill="hold">
                            <p:stCondLst>
                              <p:cond delay="2500"/>
                            </p:stCondLst>
                            <p:childTnLst>
                              <p:par>
                                <p:cTn id="54" presetID="53" presetClass="entr" presetSubtype="0" fill="hold" grpId="0" nodeType="afterEffect">
                                  <p:stCondLst>
                                    <p:cond delay="500"/>
                                  </p:stCondLst>
                                  <p:childTnLst>
                                    <p:set>
                                      <p:cBhvr>
                                        <p:cTn id="55" dur="1" fill="hold">
                                          <p:stCondLst>
                                            <p:cond delay="0"/>
                                          </p:stCondLst>
                                        </p:cTn>
                                        <p:tgtEl>
                                          <p:spTgt spid="21534"/>
                                        </p:tgtEl>
                                        <p:attrNameLst>
                                          <p:attrName>style.visibility</p:attrName>
                                        </p:attrNameLst>
                                      </p:cBhvr>
                                      <p:to>
                                        <p:strVal val="visible"/>
                                      </p:to>
                                    </p:set>
                                    <p:anim calcmode="lin" valueType="num">
                                      <p:cBhvr>
                                        <p:cTn id="56" dur="500" fill="hold"/>
                                        <p:tgtEl>
                                          <p:spTgt spid="21534"/>
                                        </p:tgtEl>
                                        <p:attrNameLst>
                                          <p:attrName>ppt_w</p:attrName>
                                        </p:attrNameLst>
                                      </p:cBhvr>
                                      <p:tavLst>
                                        <p:tav tm="0">
                                          <p:val>
                                            <p:fltVal val="0"/>
                                          </p:val>
                                        </p:tav>
                                        <p:tav tm="100000">
                                          <p:val>
                                            <p:strVal val="#ppt_w"/>
                                          </p:val>
                                        </p:tav>
                                      </p:tavLst>
                                    </p:anim>
                                    <p:anim calcmode="lin" valueType="num">
                                      <p:cBhvr>
                                        <p:cTn id="57" dur="500" fill="hold"/>
                                        <p:tgtEl>
                                          <p:spTgt spid="21534"/>
                                        </p:tgtEl>
                                        <p:attrNameLst>
                                          <p:attrName>ppt_h</p:attrName>
                                        </p:attrNameLst>
                                      </p:cBhvr>
                                      <p:tavLst>
                                        <p:tav tm="0">
                                          <p:val>
                                            <p:fltVal val="0"/>
                                          </p:val>
                                        </p:tav>
                                        <p:tav tm="100000">
                                          <p:val>
                                            <p:strVal val="#ppt_h"/>
                                          </p:val>
                                        </p:tav>
                                      </p:tavLst>
                                    </p:anim>
                                    <p:animEffect transition="in" filter="fade">
                                      <p:cBhvr>
                                        <p:cTn id="58" dur="500"/>
                                        <p:tgtEl>
                                          <p:spTgt spid="21534"/>
                                        </p:tgtEl>
                                      </p:cBhvr>
                                    </p:animEffect>
                                  </p:childTnLst>
                                  <p:subTnLst>
                                    <p:audio>
                                      <p:cMediaNode vol="100000">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par>
                          <p:cTn id="59" fill="hold">
                            <p:stCondLst>
                              <p:cond delay="3500"/>
                            </p:stCondLst>
                            <p:childTnLst>
                              <p:par>
                                <p:cTn id="60" presetID="53" presetClass="entr" presetSubtype="0" fill="hold" grpId="0" nodeType="afterEffect">
                                  <p:stCondLst>
                                    <p:cond delay="500"/>
                                  </p:stCondLst>
                                  <p:childTnLst>
                                    <p:set>
                                      <p:cBhvr>
                                        <p:cTn id="61" dur="1" fill="hold">
                                          <p:stCondLst>
                                            <p:cond delay="0"/>
                                          </p:stCondLst>
                                        </p:cTn>
                                        <p:tgtEl>
                                          <p:spTgt spid="21535"/>
                                        </p:tgtEl>
                                        <p:attrNameLst>
                                          <p:attrName>style.visibility</p:attrName>
                                        </p:attrNameLst>
                                      </p:cBhvr>
                                      <p:to>
                                        <p:strVal val="visible"/>
                                      </p:to>
                                    </p:set>
                                    <p:anim calcmode="lin" valueType="num">
                                      <p:cBhvr>
                                        <p:cTn id="62" dur="500" fill="hold"/>
                                        <p:tgtEl>
                                          <p:spTgt spid="21535"/>
                                        </p:tgtEl>
                                        <p:attrNameLst>
                                          <p:attrName>ppt_w</p:attrName>
                                        </p:attrNameLst>
                                      </p:cBhvr>
                                      <p:tavLst>
                                        <p:tav tm="0">
                                          <p:val>
                                            <p:fltVal val="0"/>
                                          </p:val>
                                        </p:tav>
                                        <p:tav tm="100000">
                                          <p:val>
                                            <p:strVal val="#ppt_w"/>
                                          </p:val>
                                        </p:tav>
                                      </p:tavLst>
                                    </p:anim>
                                    <p:anim calcmode="lin" valueType="num">
                                      <p:cBhvr>
                                        <p:cTn id="63" dur="500" fill="hold"/>
                                        <p:tgtEl>
                                          <p:spTgt spid="21535"/>
                                        </p:tgtEl>
                                        <p:attrNameLst>
                                          <p:attrName>ppt_h</p:attrName>
                                        </p:attrNameLst>
                                      </p:cBhvr>
                                      <p:tavLst>
                                        <p:tav tm="0">
                                          <p:val>
                                            <p:fltVal val="0"/>
                                          </p:val>
                                        </p:tav>
                                        <p:tav tm="100000">
                                          <p:val>
                                            <p:strVal val="#ppt_h"/>
                                          </p:val>
                                        </p:tav>
                                      </p:tavLst>
                                    </p:anim>
                                    <p:animEffect transition="in" filter="fade">
                                      <p:cBhvr>
                                        <p:cTn id="64" dur="500"/>
                                        <p:tgtEl>
                                          <p:spTgt spid="21535"/>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5" fill="hold">
                            <p:stCondLst>
                              <p:cond delay="4500"/>
                            </p:stCondLst>
                            <p:childTnLst>
                              <p:par>
                                <p:cTn id="66" presetID="53" presetClass="entr" presetSubtype="0" fill="hold" grpId="0" nodeType="afterEffect">
                                  <p:stCondLst>
                                    <p:cond delay="500"/>
                                  </p:stCondLst>
                                  <p:childTnLst>
                                    <p:set>
                                      <p:cBhvr>
                                        <p:cTn id="67" dur="1" fill="hold">
                                          <p:stCondLst>
                                            <p:cond delay="0"/>
                                          </p:stCondLst>
                                        </p:cTn>
                                        <p:tgtEl>
                                          <p:spTgt spid="21536"/>
                                        </p:tgtEl>
                                        <p:attrNameLst>
                                          <p:attrName>style.visibility</p:attrName>
                                        </p:attrNameLst>
                                      </p:cBhvr>
                                      <p:to>
                                        <p:strVal val="visible"/>
                                      </p:to>
                                    </p:set>
                                    <p:anim calcmode="lin" valueType="num">
                                      <p:cBhvr>
                                        <p:cTn id="68" dur="500" fill="hold"/>
                                        <p:tgtEl>
                                          <p:spTgt spid="21536"/>
                                        </p:tgtEl>
                                        <p:attrNameLst>
                                          <p:attrName>ppt_w</p:attrName>
                                        </p:attrNameLst>
                                      </p:cBhvr>
                                      <p:tavLst>
                                        <p:tav tm="0">
                                          <p:val>
                                            <p:fltVal val="0"/>
                                          </p:val>
                                        </p:tav>
                                        <p:tav tm="100000">
                                          <p:val>
                                            <p:strVal val="#ppt_w"/>
                                          </p:val>
                                        </p:tav>
                                      </p:tavLst>
                                    </p:anim>
                                    <p:anim calcmode="lin" valueType="num">
                                      <p:cBhvr>
                                        <p:cTn id="69" dur="500" fill="hold"/>
                                        <p:tgtEl>
                                          <p:spTgt spid="21536"/>
                                        </p:tgtEl>
                                        <p:attrNameLst>
                                          <p:attrName>ppt_h</p:attrName>
                                        </p:attrNameLst>
                                      </p:cBhvr>
                                      <p:tavLst>
                                        <p:tav tm="0">
                                          <p:val>
                                            <p:fltVal val="0"/>
                                          </p:val>
                                        </p:tav>
                                        <p:tav tm="100000">
                                          <p:val>
                                            <p:strVal val="#ppt_h"/>
                                          </p:val>
                                        </p:tav>
                                      </p:tavLst>
                                    </p:anim>
                                    <p:animEffect transition="in" filter="fade">
                                      <p:cBhvr>
                                        <p:cTn id="70" dur="500"/>
                                        <p:tgtEl>
                                          <p:spTgt spid="21536"/>
                                        </p:tgtEl>
                                      </p:cBhvr>
                                    </p:animEffect>
                                  </p:childTnLst>
                                  <p:subTnLst>
                                    <p:audio>
                                      <p:cMediaNode vol="100000">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par>
                          <p:cTn id="71" fill="hold">
                            <p:stCondLst>
                              <p:cond delay="5500"/>
                            </p:stCondLst>
                            <p:childTnLst>
                              <p:par>
                                <p:cTn id="72" presetID="53" presetClass="entr" presetSubtype="0" fill="hold" grpId="0" nodeType="afterEffect">
                                  <p:stCondLst>
                                    <p:cond delay="500"/>
                                  </p:stCondLst>
                                  <p:childTnLst>
                                    <p:set>
                                      <p:cBhvr>
                                        <p:cTn id="73" dur="1" fill="hold">
                                          <p:stCondLst>
                                            <p:cond delay="0"/>
                                          </p:stCondLst>
                                        </p:cTn>
                                        <p:tgtEl>
                                          <p:spTgt spid="21537"/>
                                        </p:tgtEl>
                                        <p:attrNameLst>
                                          <p:attrName>style.visibility</p:attrName>
                                        </p:attrNameLst>
                                      </p:cBhvr>
                                      <p:to>
                                        <p:strVal val="visible"/>
                                      </p:to>
                                    </p:set>
                                    <p:anim calcmode="lin" valueType="num">
                                      <p:cBhvr>
                                        <p:cTn id="74" dur="500" fill="hold"/>
                                        <p:tgtEl>
                                          <p:spTgt spid="21537"/>
                                        </p:tgtEl>
                                        <p:attrNameLst>
                                          <p:attrName>ppt_w</p:attrName>
                                        </p:attrNameLst>
                                      </p:cBhvr>
                                      <p:tavLst>
                                        <p:tav tm="0">
                                          <p:val>
                                            <p:fltVal val="0"/>
                                          </p:val>
                                        </p:tav>
                                        <p:tav tm="100000">
                                          <p:val>
                                            <p:strVal val="#ppt_w"/>
                                          </p:val>
                                        </p:tav>
                                      </p:tavLst>
                                    </p:anim>
                                    <p:anim calcmode="lin" valueType="num">
                                      <p:cBhvr>
                                        <p:cTn id="75" dur="500" fill="hold"/>
                                        <p:tgtEl>
                                          <p:spTgt spid="21537"/>
                                        </p:tgtEl>
                                        <p:attrNameLst>
                                          <p:attrName>ppt_h</p:attrName>
                                        </p:attrNameLst>
                                      </p:cBhvr>
                                      <p:tavLst>
                                        <p:tav tm="0">
                                          <p:val>
                                            <p:fltVal val="0"/>
                                          </p:val>
                                        </p:tav>
                                        <p:tav tm="100000">
                                          <p:val>
                                            <p:strVal val="#ppt_h"/>
                                          </p:val>
                                        </p:tav>
                                      </p:tavLst>
                                    </p:anim>
                                    <p:animEffect transition="in" filter="fade">
                                      <p:cBhvr>
                                        <p:cTn id="76" dur="500"/>
                                        <p:tgtEl>
                                          <p:spTgt spid="21537"/>
                                        </p:tgtEl>
                                      </p:cBhvr>
                                    </p:animEffect>
                                  </p:childTnLst>
                                  <p:subTnLst>
                                    <p:audio>
                                      <p:cMediaNode vol="100000">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7" fill="hold">
                            <p:stCondLst>
                              <p:cond delay="6500"/>
                            </p:stCondLst>
                            <p:childTnLst>
                              <p:par>
                                <p:cTn id="78" presetID="53" presetClass="entr" presetSubtype="0" fill="hold" grpId="0" nodeType="afterEffect">
                                  <p:stCondLst>
                                    <p:cond delay="500"/>
                                  </p:stCondLst>
                                  <p:childTnLst>
                                    <p:set>
                                      <p:cBhvr>
                                        <p:cTn id="79" dur="1" fill="hold">
                                          <p:stCondLst>
                                            <p:cond delay="0"/>
                                          </p:stCondLst>
                                        </p:cTn>
                                        <p:tgtEl>
                                          <p:spTgt spid="21539"/>
                                        </p:tgtEl>
                                        <p:attrNameLst>
                                          <p:attrName>style.visibility</p:attrName>
                                        </p:attrNameLst>
                                      </p:cBhvr>
                                      <p:to>
                                        <p:strVal val="visible"/>
                                      </p:to>
                                    </p:set>
                                    <p:anim calcmode="lin" valueType="num">
                                      <p:cBhvr>
                                        <p:cTn id="80" dur="500" fill="hold"/>
                                        <p:tgtEl>
                                          <p:spTgt spid="21539"/>
                                        </p:tgtEl>
                                        <p:attrNameLst>
                                          <p:attrName>ppt_w</p:attrName>
                                        </p:attrNameLst>
                                      </p:cBhvr>
                                      <p:tavLst>
                                        <p:tav tm="0">
                                          <p:val>
                                            <p:fltVal val="0"/>
                                          </p:val>
                                        </p:tav>
                                        <p:tav tm="100000">
                                          <p:val>
                                            <p:strVal val="#ppt_w"/>
                                          </p:val>
                                        </p:tav>
                                      </p:tavLst>
                                    </p:anim>
                                    <p:anim calcmode="lin" valueType="num">
                                      <p:cBhvr>
                                        <p:cTn id="81" dur="500" fill="hold"/>
                                        <p:tgtEl>
                                          <p:spTgt spid="21539"/>
                                        </p:tgtEl>
                                        <p:attrNameLst>
                                          <p:attrName>ppt_h</p:attrName>
                                        </p:attrNameLst>
                                      </p:cBhvr>
                                      <p:tavLst>
                                        <p:tav tm="0">
                                          <p:val>
                                            <p:fltVal val="0"/>
                                          </p:val>
                                        </p:tav>
                                        <p:tav tm="100000">
                                          <p:val>
                                            <p:strVal val="#ppt_h"/>
                                          </p:val>
                                        </p:tav>
                                      </p:tavLst>
                                    </p:anim>
                                    <p:animEffect transition="in" filter="fade">
                                      <p:cBhvr>
                                        <p:cTn id="82" dur="500"/>
                                        <p:tgtEl>
                                          <p:spTgt spid="21539"/>
                                        </p:tgtEl>
                                      </p:cBhvr>
                                    </p:animEffect>
                                  </p:childTnLst>
                                  <p:subTnLst>
                                    <p:audio>
                                      <p:cMediaNode vol="100000">
                                        <p:cTn display="0" masterRel="sameClick">
                                          <p:stCondLst>
                                            <p:cond evt="begin" delay="0">
                                              <p:tn val="78"/>
                                            </p:cond>
                                          </p:stCondLst>
                                          <p:endCondLst>
                                            <p:cond evt="onStopAudio" delay="0">
                                              <p:tgtEl>
                                                <p:sldTgt/>
                                              </p:tgtEl>
                                            </p:cond>
                                          </p:endCondLst>
                                        </p:cTn>
                                        <p:tgtEl>
                                          <p:sndTgt r:embed="rId3" name="click.wav"/>
                                        </p:tgtEl>
                                      </p:cMediaNode>
                                    </p:audio>
                                  </p:subTnLst>
                                </p:cTn>
                              </p:par>
                            </p:childTnLst>
                          </p:cTn>
                        </p:par>
                        <p:par>
                          <p:cTn id="83" fill="hold">
                            <p:stCondLst>
                              <p:cond delay="7500"/>
                            </p:stCondLst>
                            <p:childTnLst>
                              <p:par>
                                <p:cTn id="84" presetID="53" presetClass="entr" presetSubtype="0" fill="hold" grpId="0" nodeType="afterEffect">
                                  <p:stCondLst>
                                    <p:cond delay="500"/>
                                  </p:stCondLst>
                                  <p:childTnLst>
                                    <p:set>
                                      <p:cBhvr>
                                        <p:cTn id="85" dur="1" fill="hold">
                                          <p:stCondLst>
                                            <p:cond delay="0"/>
                                          </p:stCondLst>
                                        </p:cTn>
                                        <p:tgtEl>
                                          <p:spTgt spid="21540"/>
                                        </p:tgtEl>
                                        <p:attrNameLst>
                                          <p:attrName>style.visibility</p:attrName>
                                        </p:attrNameLst>
                                      </p:cBhvr>
                                      <p:to>
                                        <p:strVal val="visible"/>
                                      </p:to>
                                    </p:set>
                                    <p:anim calcmode="lin" valueType="num">
                                      <p:cBhvr>
                                        <p:cTn id="86" dur="500" fill="hold"/>
                                        <p:tgtEl>
                                          <p:spTgt spid="21540"/>
                                        </p:tgtEl>
                                        <p:attrNameLst>
                                          <p:attrName>ppt_w</p:attrName>
                                        </p:attrNameLst>
                                      </p:cBhvr>
                                      <p:tavLst>
                                        <p:tav tm="0">
                                          <p:val>
                                            <p:fltVal val="0"/>
                                          </p:val>
                                        </p:tav>
                                        <p:tav tm="100000">
                                          <p:val>
                                            <p:strVal val="#ppt_w"/>
                                          </p:val>
                                        </p:tav>
                                      </p:tavLst>
                                    </p:anim>
                                    <p:anim calcmode="lin" valueType="num">
                                      <p:cBhvr>
                                        <p:cTn id="87" dur="500" fill="hold"/>
                                        <p:tgtEl>
                                          <p:spTgt spid="21540"/>
                                        </p:tgtEl>
                                        <p:attrNameLst>
                                          <p:attrName>ppt_h</p:attrName>
                                        </p:attrNameLst>
                                      </p:cBhvr>
                                      <p:tavLst>
                                        <p:tav tm="0">
                                          <p:val>
                                            <p:fltVal val="0"/>
                                          </p:val>
                                        </p:tav>
                                        <p:tav tm="100000">
                                          <p:val>
                                            <p:strVal val="#ppt_h"/>
                                          </p:val>
                                        </p:tav>
                                      </p:tavLst>
                                    </p:anim>
                                    <p:animEffect transition="in" filter="fade">
                                      <p:cBhvr>
                                        <p:cTn id="88" dur="500"/>
                                        <p:tgtEl>
                                          <p:spTgt spid="21540"/>
                                        </p:tgtEl>
                                      </p:cBhvr>
                                    </p:animEffect>
                                  </p:childTnLst>
                                  <p:subTnLst>
                                    <p:audio>
                                      <p:cMediaNode vol="100000">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par>
                          <p:cTn id="89" fill="hold">
                            <p:stCondLst>
                              <p:cond delay="8500"/>
                            </p:stCondLst>
                            <p:childTnLst>
                              <p:par>
                                <p:cTn id="90" presetID="53" presetClass="entr" presetSubtype="0" fill="hold" grpId="0" nodeType="afterEffect">
                                  <p:stCondLst>
                                    <p:cond delay="500"/>
                                  </p:stCondLst>
                                  <p:childTnLst>
                                    <p:set>
                                      <p:cBhvr>
                                        <p:cTn id="91" dur="1" fill="hold">
                                          <p:stCondLst>
                                            <p:cond delay="0"/>
                                          </p:stCondLst>
                                        </p:cTn>
                                        <p:tgtEl>
                                          <p:spTgt spid="21541"/>
                                        </p:tgtEl>
                                        <p:attrNameLst>
                                          <p:attrName>style.visibility</p:attrName>
                                        </p:attrNameLst>
                                      </p:cBhvr>
                                      <p:to>
                                        <p:strVal val="visible"/>
                                      </p:to>
                                    </p:set>
                                    <p:anim calcmode="lin" valueType="num">
                                      <p:cBhvr>
                                        <p:cTn id="92" dur="1100" fill="hold"/>
                                        <p:tgtEl>
                                          <p:spTgt spid="21541"/>
                                        </p:tgtEl>
                                        <p:attrNameLst>
                                          <p:attrName>ppt_w</p:attrName>
                                        </p:attrNameLst>
                                      </p:cBhvr>
                                      <p:tavLst>
                                        <p:tav tm="0">
                                          <p:val>
                                            <p:fltVal val="0"/>
                                          </p:val>
                                        </p:tav>
                                        <p:tav tm="100000">
                                          <p:val>
                                            <p:strVal val="#ppt_w"/>
                                          </p:val>
                                        </p:tav>
                                      </p:tavLst>
                                    </p:anim>
                                    <p:anim calcmode="lin" valueType="num">
                                      <p:cBhvr>
                                        <p:cTn id="93" dur="1100" fill="hold"/>
                                        <p:tgtEl>
                                          <p:spTgt spid="21541"/>
                                        </p:tgtEl>
                                        <p:attrNameLst>
                                          <p:attrName>ppt_h</p:attrName>
                                        </p:attrNameLst>
                                      </p:cBhvr>
                                      <p:tavLst>
                                        <p:tav tm="0">
                                          <p:val>
                                            <p:fltVal val="0"/>
                                          </p:val>
                                        </p:tav>
                                        <p:tav tm="100000">
                                          <p:val>
                                            <p:strVal val="#ppt_h"/>
                                          </p:val>
                                        </p:tav>
                                      </p:tavLst>
                                    </p:anim>
                                    <p:animEffect transition="in" filter="fade">
                                      <p:cBhvr>
                                        <p:cTn id="94" dur="1100"/>
                                        <p:tgtEl>
                                          <p:spTgt spid="21541"/>
                                        </p:tgtEl>
                                      </p:cBhvr>
                                    </p:animEffect>
                                  </p:childTnLst>
                                  <p:subTnLst>
                                    <p:audio>
                                      <p:cMediaNode vol="100000">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5" fill="hold">
                            <p:stCondLst>
                              <p:cond delay="10100"/>
                            </p:stCondLst>
                            <p:childTnLst>
                              <p:par>
                                <p:cTn id="96" presetID="53" presetClass="entr" presetSubtype="0" fill="hold" grpId="0" nodeType="afterEffect">
                                  <p:stCondLst>
                                    <p:cond delay="0"/>
                                  </p:stCondLst>
                                  <p:childTnLst>
                                    <p:set>
                                      <p:cBhvr>
                                        <p:cTn id="97" dur="1" fill="hold">
                                          <p:stCondLst>
                                            <p:cond delay="0"/>
                                          </p:stCondLst>
                                        </p:cTn>
                                        <p:tgtEl>
                                          <p:spTgt spid="21542"/>
                                        </p:tgtEl>
                                        <p:attrNameLst>
                                          <p:attrName>style.visibility</p:attrName>
                                        </p:attrNameLst>
                                      </p:cBhvr>
                                      <p:to>
                                        <p:strVal val="visible"/>
                                      </p:to>
                                    </p:set>
                                    <p:anim calcmode="lin" valueType="num">
                                      <p:cBhvr>
                                        <p:cTn id="98" dur="1000" fill="hold"/>
                                        <p:tgtEl>
                                          <p:spTgt spid="21542"/>
                                        </p:tgtEl>
                                        <p:attrNameLst>
                                          <p:attrName>ppt_w</p:attrName>
                                        </p:attrNameLst>
                                      </p:cBhvr>
                                      <p:tavLst>
                                        <p:tav tm="0">
                                          <p:val>
                                            <p:fltVal val="0"/>
                                          </p:val>
                                        </p:tav>
                                        <p:tav tm="100000">
                                          <p:val>
                                            <p:strVal val="#ppt_w"/>
                                          </p:val>
                                        </p:tav>
                                      </p:tavLst>
                                    </p:anim>
                                    <p:anim calcmode="lin" valueType="num">
                                      <p:cBhvr>
                                        <p:cTn id="99" dur="1000" fill="hold"/>
                                        <p:tgtEl>
                                          <p:spTgt spid="21542"/>
                                        </p:tgtEl>
                                        <p:attrNameLst>
                                          <p:attrName>ppt_h</p:attrName>
                                        </p:attrNameLst>
                                      </p:cBhvr>
                                      <p:tavLst>
                                        <p:tav tm="0">
                                          <p:val>
                                            <p:fltVal val="0"/>
                                          </p:val>
                                        </p:tav>
                                        <p:tav tm="100000">
                                          <p:val>
                                            <p:strVal val="#ppt_h"/>
                                          </p:val>
                                        </p:tav>
                                      </p:tavLst>
                                    </p:anim>
                                    <p:animEffect transition="in" filter="fade">
                                      <p:cBhvr>
                                        <p:cTn id="100" dur="1000"/>
                                        <p:tgtEl>
                                          <p:spTgt spid="21542"/>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101" fill="hold">
                            <p:stCondLst>
                              <p:cond delay="11100"/>
                            </p:stCondLst>
                            <p:childTnLst>
                              <p:par>
                                <p:cTn id="102" presetID="53" presetClass="entr" presetSubtype="0" fill="hold" grpId="0" nodeType="afterEffect">
                                  <p:stCondLst>
                                    <p:cond delay="0"/>
                                  </p:stCondLst>
                                  <p:childTnLst>
                                    <p:set>
                                      <p:cBhvr>
                                        <p:cTn id="103" dur="1" fill="hold">
                                          <p:stCondLst>
                                            <p:cond delay="0"/>
                                          </p:stCondLst>
                                        </p:cTn>
                                        <p:tgtEl>
                                          <p:spTgt spid="21543"/>
                                        </p:tgtEl>
                                        <p:attrNameLst>
                                          <p:attrName>style.visibility</p:attrName>
                                        </p:attrNameLst>
                                      </p:cBhvr>
                                      <p:to>
                                        <p:strVal val="visible"/>
                                      </p:to>
                                    </p:set>
                                    <p:anim calcmode="lin" valueType="num">
                                      <p:cBhvr>
                                        <p:cTn id="104" dur="1000" fill="hold"/>
                                        <p:tgtEl>
                                          <p:spTgt spid="21543"/>
                                        </p:tgtEl>
                                        <p:attrNameLst>
                                          <p:attrName>ppt_w</p:attrName>
                                        </p:attrNameLst>
                                      </p:cBhvr>
                                      <p:tavLst>
                                        <p:tav tm="0">
                                          <p:val>
                                            <p:fltVal val="0"/>
                                          </p:val>
                                        </p:tav>
                                        <p:tav tm="100000">
                                          <p:val>
                                            <p:strVal val="#ppt_w"/>
                                          </p:val>
                                        </p:tav>
                                      </p:tavLst>
                                    </p:anim>
                                    <p:anim calcmode="lin" valueType="num">
                                      <p:cBhvr>
                                        <p:cTn id="105" dur="1000" fill="hold"/>
                                        <p:tgtEl>
                                          <p:spTgt spid="21543"/>
                                        </p:tgtEl>
                                        <p:attrNameLst>
                                          <p:attrName>ppt_h</p:attrName>
                                        </p:attrNameLst>
                                      </p:cBhvr>
                                      <p:tavLst>
                                        <p:tav tm="0">
                                          <p:val>
                                            <p:fltVal val="0"/>
                                          </p:val>
                                        </p:tav>
                                        <p:tav tm="100000">
                                          <p:val>
                                            <p:strVal val="#ppt_h"/>
                                          </p:val>
                                        </p:tav>
                                      </p:tavLst>
                                    </p:anim>
                                    <p:animEffect transition="in" filter="fade">
                                      <p:cBhvr>
                                        <p:cTn id="106" dur="1000"/>
                                        <p:tgtEl>
                                          <p:spTgt spid="21543"/>
                                        </p:tgtEl>
                                      </p:cBhvr>
                                    </p:animEffect>
                                  </p:childTnLst>
                                  <p:subTnLst>
                                    <p:audio>
                                      <p:cMediaNode vol="100000">
                                        <p:cTn display="0" masterRel="sameClick">
                                          <p:stCondLst>
                                            <p:cond evt="begin" delay="0">
                                              <p:tn val="102"/>
                                            </p:cond>
                                          </p:stCondLst>
                                          <p:endCondLst>
                                            <p:cond evt="onStopAudio" delay="0">
                                              <p:tgtEl>
                                                <p:sldTgt/>
                                              </p:tgtEl>
                                            </p:cond>
                                          </p:endCondLst>
                                        </p:cTn>
                                        <p:tgtEl>
                                          <p:sndTgt r:embed="rId3" name="click.wav"/>
                                        </p:tgtEl>
                                      </p:cMediaNode>
                                    </p:audio>
                                  </p:subTnLst>
                                </p:cTn>
                              </p:par>
                            </p:childTnLst>
                          </p:cTn>
                        </p:par>
                        <p:par>
                          <p:cTn id="107" fill="hold">
                            <p:stCondLst>
                              <p:cond delay="12100"/>
                            </p:stCondLst>
                            <p:childTnLst>
                              <p:par>
                                <p:cTn id="108" presetID="53" presetClass="entr" presetSubtype="0" fill="hold" grpId="0" nodeType="afterEffect">
                                  <p:stCondLst>
                                    <p:cond delay="0"/>
                                  </p:stCondLst>
                                  <p:childTnLst>
                                    <p:set>
                                      <p:cBhvr>
                                        <p:cTn id="109" dur="1" fill="hold">
                                          <p:stCondLst>
                                            <p:cond delay="0"/>
                                          </p:stCondLst>
                                        </p:cTn>
                                        <p:tgtEl>
                                          <p:spTgt spid="21544"/>
                                        </p:tgtEl>
                                        <p:attrNameLst>
                                          <p:attrName>style.visibility</p:attrName>
                                        </p:attrNameLst>
                                      </p:cBhvr>
                                      <p:to>
                                        <p:strVal val="visible"/>
                                      </p:to>
                                    </p:set>
                                    <p:anim calcmode="lin" valueType="num">
                                      <p:cBhvr>
                                        <p:cTn id="110" dur="1000" fill="hold"/>
                                        <p:tgtEl>
                                          <p:spTgt spid="21544"/>
                                        </p:tgtEl>
                                        <p:attrNameLst>
                                          <p:attrName>ppt_w</p:attrName>
                                        </p:attrNameLst>
                                      </p:cBhvr>
                                      <p:tavLst>
                                        <p:tav tm="0">
                                          <p:val>
                                            <p:fltVal val="0"/>
                                          </p:val>
                                        </p:tav>
                                        <p:tav tm="100000">
                                          <p:val>
                                            <p:strVal val="#ppt_w"/>
                                          </p:val>
                                        </p:tav>
                                      </p:tavLst>
                                    </p:anim>
                                    <p:anim calcmode="lin" valueType="num">
                                      <p:cBhvr>
                                        <p:cTn id="111" dur="1000" fill="hold"/>
                                        <p:tgtEl>
                                          <p:spTgt spid="21544"/>
                                        </p:tgtEl>
                                        <p:attrNameLst>
                                          <p:attrName>ppt_h</p:attrName>
                                        </p:attrNameLst>
                                      </p:cBhvr>
                                      <p:tavLst>
                                        <p:tav tm="0">
                                          <p:val>
                                            <p:fltVal val="0"/>
                                          </p:val>
                                        </p:tav>
                                        <p:tav tm="100000">
                                          <p:val>
                                            <p:strVal val="#ppt_h"/>
                                          </p:val>
                                        </p:tav>
                                      </p:tavLst>
                                    </p:anim>
                                    <p:animEffect transition="in" filter="fade">
                                      <p:cBhvr>
                                        <p:cTn id="112" dur="1000"/>
                                        <p:tgtEl>
                                          <p:spTgt spid="21544"/>
                                        </p:tgtEl>
                                      </p:cBhvr>
                                    </p:animEffect>
                                  </p:childTnLst>
                                  <p:subTnLst>
                                    <p:audio>
                                      <p:cMediaNode vol="100000">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3" fill="hold">
                            <p:stCondLst>
                              <p:cond delay="13100"/>
                            </p:stCondLst>
                            <p:childTnLst>
                              <p:par>
                                <p:cTn id="114" presetID="53" presetClass="entr" presetSubtype="0" fill="hold" grpId="0" nodeType="afterEffect">
                                  <p:stCondLst>
                                    <p:cond delay="0"/>
                                  </p:stCondLst>
                                  <p:childTnLst>
                                    <p:set>
                                      <p:cBhvr>
                                        <p:cTn id="115" dur="1" fill="hold">
                                          <p:stCondLst>
                                            <p:cond delay="0"/>
                                          </p:stCondLst>
                                        </p:cTn>
                                        <p:tgtEl>
                                          <p:spTgt spid="21545"/>
                                        </p:tgtEl>
                                        <p:attrNameLst>
                                          <p:attrName>style.visibility</p:attrName>
                                        </p:attrNameLst>
                                      </p:cBhvr>
                                      <p:to>
                                        <p:strVal val="visible"/>
                                      </p:to>
                                    </p:set>
                                    <p:anim calcmode="lin" valueType="num">
                                      <p:cBhvr>
                                        <p:cTn id="116" dur="1000" fill="hold"/>
                                        <p:tgtEl>
                                          <p:spTgt spid="21545"/>
                                        </p:tgtEl>
                                        <p:attrNameLst>
                                          <p:attrName>ppt_w</p:attrName>
                                        </p:attrNameLst>
                                      </p:cBhvr>
                                      <p:tavLst>
                                        <p:tav tm="0">
                                          <p:val>
                                            <p:fltVal val="0"/>
                                          </p:val>
                                        </p:tav>
                                        <p:tav tm="100000">
                                          <p:val>
                                            <p:strVal val="#ppt_w"/>
                                          </p:val>
                                        </p:tav>
                                      </p:tavLst>
                                    </p:anim>
                                    <p:anim calcmode="lin" valueType="num">
                                      <p:cBhvr>
                                        <p:cTn id="117" dur="1000" fill="hold"/>
                                        <p:tgtEl>
                                          <p:spTgt spid="21545"/>
                                        </p:tgtEl>
                                        <p:attrNameLst>
                                          <p:attrName>ppt_h</p:attrName>
                                        </p:attrNameLst>
                                      </p:cBhvr>
                                      <p:tavLst>
                                        <p:tav tm="0">
                                          <p:val>
                                            <p:fltVal val="0"/>
                                          </p:val>
                                        </p:tav>
                                        <p:tav tm="100000">
                                          <p:val>
                                            <p:strVal val="#ppt_h"/>
                                          </p:val>
                                        </p:tav>
                                      </p:tavLst>
                                    </p:anim>
                                    <p:animEffect transition="in" filter="fade">
                                      <p:cBhvr>
                                        <p:cTn id="118" dur="1000"/>
                                        <p:tgtEl>
                                          <p:spTgt spid="21545"/>
                                        </p:tgtEl>
                                      </p:cBhvr>
                                    </p:animEffect>
                                  </p:childTnLst>
                                  <p:subTnLst>
                                    <p:audio>
                                      <p:cMediaNode vol="100000">
                                        <p:cTn display="0" masterRel="sameClick">
                                          <p:stCondLst>
                                            <p:cond evt="begin" delay="0">
                                              <p:tn val="114"/>
                                            </p:cond>
                                          </p:stCondLst>
                                          <p:endCondLst>
                                            <p:cond evt="onStopAudio" delay="0">
                                              <p:tgtEl>
                                                <p:sldTgt/>
                                              </p:tgtEl>
                                            </p:cond>
                                          </p:endCondLst>
                                        </p:cTn>
                                        <p:tgtEl>
                                          <p:sndTgt r:embed="rId3" name="click.wav"/>
                                        </p:tgtEl>
                                      </p:cMediaNode>
                                    </p:audio>
                                  </p:subTnLst>
                                </p:cTn>
                              </p:par>
                            </p:childTnLst>
                          </p:cTn>
                        </p:par>
                        <p:par>
                          <p:cTn id="119" fill="hold">
                            <p:stCondLst>
                              <p:cond delay="14100"/>
                            </p:stCondLst>
                            <p:childTnLst>
                              <p:par>
                                <p:cTn id="120" presetID="53" presetClass="entr" presetSubtype="0" fill="hold" grpId="0" nodeType="afterEffect">
                                  <p:stCondLst>
                                    <p:cond delay="0"/>
                                  </p:stCondLst>
                                  <p:childTnLst>
                                    <p:set>
                                      <p:cBhvr>
                                        <p:cTn id="121" dur="1" fill="hold">
                                          <p:stCondLst>
                                            <p:cond delay="0"/>
                                          </p:stCondLst>
                                        </p:cTn>
                                        <p:tgtEl>
                                          <p:spTgt spid="21546"/>
                                        </p:tgtEl>
                                        <p:attrNameLst>
                                          <p:attrName>style.visibility</p:attrName>
                                        </p:attrNameLst>
                                      </p:cBhvr>
                                      <p:to>
                                        <p:strVal val="visible"/>
                                      </p:to>
                                    </p:set>
                                    <p:anim calcmode="lin" valueType="num">
                                      <p:cBhvr>
                                        <p:cTn id="122" dur="1000" fill="hold"/>
                                        <p:tgtEl>
                                          <p:spTgt spid="21546"/>
                                        </p:tgtEl>
                                        <p:attrNameLst>
                                          <p:attrName>ppt_w</p:attrName>
                                        </p:attrNameLst>
                                      </p:cBhvr>
                                      <p:tavLst>
                                        <p:tav tm="0">
                                          <p:val>
                                            <p:fltVal val="0"/>
                                          </p:val>
                                        </p:tav>
                                        <p:tav tm="100000">
                                          <p:val>
                                            <p:strVal val="#ppt_w"/>
                                          </p:val>
                                        </p:tav>
                                      </p:tavLst>
                                    </p:anim>
                                    <p:anim calcmode="lin" valueType="num">
                                      <p:cBhvr>
                                        <p:cTn id="123" dur="1000" fill="hold"/>
                                        <p:tgtEl>
                                          <p:spTgt spid="21546"/>
                                        </p:tgtEl>
                                        <p:attrNameLst>
                                          <p:attrName>ppt_h</p:attrName>
                                        </p:attrNameLst>
                                      </p:cBhvr>
                                      <p:tavLst>
                                        <p:tav tm="0">
                                          <p:val>
                                            <p:fltVal val="0"/>
                                          </p:val>
                                        </p:tav>
                                        <p:tav tm="100000">
                                          <p:val>
                                            <p:strVal val="#ppt_h"/>
                                          </p:val>
                                        </p:tav>
                                      </p:tavLst>
                                    </p:anim>
                                    <p:animEffect transition="in" filter="fade">
                                      <p:cBhvr>
                                        <p:cTn id="124" dur="1000"/>
                                        <p:tgtEl>
                                          <p:spTgt spid="21546"/>
                                        </p:tgtEl>
                                      </p:cBhvr>
                                    </p:animEffect>
                                  </p:childTnLst>
                                </p:cTn>
                              </p:par>
                            </p:childTnLst>
                          </p:cTn>
                        </p:par>
                        <p:par>
                          <p:cTn id="125" fill="hold">
                            <p:stCondLst>
                              <p:cond delay="15100"/>
                            </p:stCondLst>
                            <p:childTnLst>
                              <p:par>
                                <p:cTn id="126" presetID="2" presetClass="entr" presetSubtype="4" fill="hold" grpId="0" nodeType="afterEffect">
                                  <p:stCondLst>
                                    <p:cond delay="0"/>
                                  </p:stCondLst>
                                  <p:childTnLst>
                                    <p:set>
                                      <p:cBhvr>
                                        <p:cTn id="127" dur="1" fill="hold">
                                          <p:stCondLst>
                                            <p:cond delay="0"/>
                                          </p:stCondLst>
                                        </p:cTn>
                                        <p:tgtEl>
                                          <p:spTgt spid="21553"/>
                                        </p:tgtEl>
                                        <p:attrNameLst>
                                          <p:attrName>style.visibility</p:attrName>
                                        </p:attrNameLst>
                                      </p:cBhvr>
                                      <p:to>
                                        <p:strVal val="visible"/>
                                      </p:to>
                                    </p:set>
                                    <p:anim calcmode="lin" valueType="num">
                                      <p:cBhvr additive="base">
                                        <p:cTn id="128" dur="500" fill="hold"/>
                                        <p:tgtEl>
                                          <p:spTgt spid="21553"/>
                                        </p:tgtEl>
                                        <p:attrNameLst>
                                          <p:attrName>ppt_x</p:attrName>
                                        </p:attrNameLst>
                                      </p:cBhvr>
                                      <p:tavLst>
                                        <p:tav tm="0">
                                          <p:val>
                                            <p:strVal val="#ppt_x"/>
                                          </p:val>
                                        </p:tav>
                                        <p:tav tm="100000">
                                          <p:val>
                                            <p:strVal val="#ppt_x"/>
                                          </p:val>
                                        </p:tav>
                                      </p:tavLst>
                                    </p:anim>
                                    <p:anim calcmode="lin" valueType="num">
                                      <p:cBhvr additive="base">
                                        <p:cTn id="129" dur="500" fill="hold"/>
                                        <p:tgtEl>
                                          <p:spTgt spid="215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chuong.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21511"/>
                                        </p:tgtEl>
                                        <p:attrNameLst>
                                          <p:attrName>style.visibility</p:attrName>
                                        </p:attrNameLst>
                                      </p:cBhvr>
                                      <p:to>
                                        <p:strVal val="visible"/>
                                      </p:to>
                                    </p:set>
                                    <p:anim calcmode="lin" valueType="num">
                                      <p:cBhvr additive="base">
                                        <p:cTn id="134" dur="500" fill="hold"/>
                                        <p:tgtEl>
                                          <p:spTgt spid="21511"/>
                                        </p:tgtEl>
                                        <p:attrNameLst>
                                          <p:attrName>ppt_x</p:attrName>
                                        </p:attrNameLst>
                                      </p:cBhvr>
                                      <p:tavLst>
                                        <p:tav tm="0">
                                          <p:val>
                                            <p:strVal val="#ppt_x"/>
                                          </p:val>
                                        </p:tav>
                                        <p:tav tm="100000">
                                          <p:val>
                                            <p:strVal val="#ppt_x"/>
                                          </p:val>
                                        </p:tav>
                                      </p:tavLst>
                                    </p:anim>
                                    <p:anim calcmode="lin" valueType="num">
                                      <p:cBhvr additive="base">
                                        <p:cTn id="135"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0" grpId="0" animBg="1"/>
      <p:bldP spid="21532" grpId="0" animBg="1"/>
      <p:bldP spid="21533" grpId="0" animBg="1"/>
      <p:bldP spid="21534" grpId="0" animBg="1"/>
      <p:bldP spid="21535" grpId="0" animBg="1"/>
      <p:bldP spid="21536" grpId="0" animBg="1"/>
      <p:bldP spid="21537" grpId="0" animBg="1"/>
      <p:bldP spid="21539" grpId="0" animBg="1"/>
      <p:bldP spid="21540" grpId="0" animBg="1"/>
      <p:bldP spid="21541" grpId="0" animBg="1"/>
      <p:bldP spid="21542" grpId="0" animBg="1"/>
      <p:bldP spid="21543" grpId="0" animBg="1"/>
      <p:bldP spid="21544" grpId="0" animBg="1"/>
      <p:bldP spid="21545" grpId="0" animBg="1"/>
      <p:bldP spid="21546" grpId="0" animBg="1"/>
      <p:bldP spid="21548" grpId="0" animBg="1"/>
      <p:bldP spid="21511" grpId="0" animBg="1"/>
      <p:bldP spid="21549" grpId="0" animBg="1"/>
      <p:bldP spid="21507" grpId="0"/>
      <p:bldP spid="21553" grpId="0" animBg="1"/>
      <p:bldP spid="28" grpId="0"/>
      <p:bldP spid="29" grpId="0"/>
      <p:bldP spid="30"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549275"/>
            <a:ext cx="9144000" cy="366713"/>
          </a:xfrm>
          <a:prstGeom prst="rect">
            <a:avLst/>
          </a:prstGeom>
          <a:noFill/>
          <a:ln w="9525">
            <a:noFill/>
            <a:miter lim="800000"/>
            <a:headEnd/>
            <a:tailEnd/>
          </a:ln>
          <a:effectLst/>
        </p:spPr>
        <p:txBody>
          <a:bodyPr>
            <a:spAutoFit/>
          </a:bodyPr>
          <a:lstStyle/>
          <a:p>
            <a:pPr algn="l" eaLnBrk="1" hangingPunct="1">
              <a:spcBef>
                <a:spcPct val="50000"/>
              </a:spcBef>
            </a:pPr>
            <a:endParaRPr lang="vi-VN" sz="1800" b="0">
              <a:solidFill>
                <a:schemeClr val="tx1"/>
              </a:solidFill>
            </a:endParaRPr>
          </a:p>
        </p:txBody>
      </p:sp>
      <p:sp>
        <p:nvSpPr>
          <p:cNvPr id="21530" name="Oval 2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a:t>
            </a:r>
          </a:p>
        </p:txBody>
      </p:sp>
      <p:sp>
        <p:nvSpPr>
          <p:cNvPr id="21532" name="Oval 2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2</a:t>
            </a:r>
          </a:p>
        </p:txBody>
      </p:sp>
      <p:sp>
        <p:nvSpPr>
          <p:cNvPr id="21533" name="Oval 2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3</a:t>
            </a:r>
          </a:p>
        </p:txBody>
      </p:sp>
      <p:sp>
        <p:nvSpPr>
          <p:cNvPr id="21534" name="Oval 3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4</a:t>
            </a:r>
          </a:p>
        </p:txBody>
      </p:sp>
      <p:sp>
        <p:nvSpPr>
          <p:cNvPr id="21535" name="Oval 3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5</a:t>
            </a:r>
          </a:p>
        </p:txBody>
      </p:sp>
      <p:sp>
        <p:nvSpPr>
          <p:cNvPr id="21536" name="Oval 3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6</a:t>
            </a:r>
          </a:p>
        </p:txBody>
      </p:sp>
      <p:sp>
        <p:nvSpPr>
          <p:cNvPr id="21537" name="Oval 33"/>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7</a:t>
            </a:r>
          </a:p>
        </p:txBody>
      </p:sp>
      <p:sp>
        <p:nvSpPr>
          <p:cNvPr id="21539" name="Oval 35"/>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8</a:t>
            </a:r>
          </a:p>
        </p:txBody>
      </p:sp>
      <p:sp>
        <p:nvSpPr>
          <p:cNvPr id="21540" name="Oval 3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9</a:t>
            </a:r>
          </a:p>
        </p:txBody>
      </p:sp>
      <p:sp>
        <p:nvSpPr>
          <p:cNvPr id="21541" name="Oval 37"/>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10</a:t>
            </a:r>
          </a:p>
        </p:txBody>
      </p:sp>
      <p:sp>
        <p:nvSpPr>
          <p:cNvPr id="21542" name="Oval 3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11</a:t>
            </a:r>
          </a:p>
        </p:txBody>
      </p:sp>
      <p:sp>
        <p:nvSpPr>
          <p:cNvPr id="21543" name="Oval 3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12</a:t>
            </a:r>
          </a:p>
        </p:txBody>
      </p:sp>
      <p:sp>
        <p:nvSpPr>
          <p:cNvPr id="21544" name="Oval 4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13</a:t>
            </a:r>
          </a:p>
        </p:txBody>
      </p:sp>
      <p:sp>
        <p:nvSpPr>
          <p:cNvPr id="21545" name="Oval 4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14</a:t>
            </a:r>
          </a:p>
        </p:txBody>
      </p:sp>
      <p:sp>
        <p:nvSpPr>
          <p:cNvPr id="21546" name="Oval 4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0</a:t>
            </a:r>
          </a:p>
        </p:txBody>
      </p:sp>
      <p:sp>
        <p:nvSpPr>
          <p:cNvPr id="21548" name="WordArt 44"/>
          <p:cNvSpPr>
            <a:spLocks noChangeArrowheads="1" noChangeShapeType="1" noTextEdit="1"/>
          </p:cNvSpPr>
          <p:nvPr/>
        </p:nvSpPr>
        <p:spPr bwMode="auto">
          <a:xfrm>
            <a:off x="285720" y="214290"/>
            <a:ext cx="4084656" cy="449247"/>
          </a:xfrm>
          <a:prstGeom prst="rect">
            <a:avLst/>
          </a:prstGeom>
        </p:spPr>
        <p:txBody>
          <a:bodyPr wrap="none" fromWordArt="1">
            <a:prstTxWarp prst="textPlain">
              <a:avLst>
                <a:gd name="adj" fmla="val 50000"/>
              </a:avLst>
            </a:prstTxWarp>
          </a:bodyPr>
          <a:lstStyle/>
          <a:p>
            <a:r>
              <a:rPr lang="vi-VN" sz="3600" kern="10" smtClean="0">
                <a:ln w="12700">
                  <a:solidFill>
                    <a:srgbClr val="FF0000"/>
                  </a:solidFill>
                  <a:round/>
                  <a:headEnd/>
                  <a:tailEnd/>
                </a:ln>
                <a:solidFill>
                  <a:srgbClr val="9900CC"/>
                </a:solidFill>
                <a:effectLst>
                  <a:outerShdw dist="35921" dir="2700000" sy="50000" kx="2115830" algn="bl" rotWithShape="0">
                    <a:srgbClr val="C0C0C0">
                      <a:alpha val="80000"/>
                    </a:srgbClr>
                  </a:outerShdw>
                </a:effectLst>
              </a:rPr>
              <a:t>Đếm sao</a:t>
            </a:r>
            <a:endParaRPr lang="vi-VN" sz="3600" kern="10">
              <a:ln w="12700">
                <a:solidFill>
                  <a:srgbClr val="FF0000"/>
                </a:solidFill>
                <a:round/>
                <a:headEnd/>
                <a:tailEnd/>
              </a:ln>
              <a:solidFill>
                <a:srgbClr val="9900CC"/>
              </a:solidFill>
              <a:effectLst>
                <a:outerShdw dist="35921" dir="2700000" sy="50000" kx="2115830" algn="bl" rotWithShape="0">
                  <a:srgbClr val="C0C0C0">
                    <a:alpha val="80000"/>
                  </a:srgbClr>
                </a:outerShdw>
              </a:effectLst>
            </a:endParaRPr>
          </a:p>
        </p:txBody>
      </p:sp>
      <p:sp>
        <p:nvSpPr>
          <p:cNvPr id="21511" name="Rectangle 7"/>
          <p:cNvSpPr>
            <a:spLocks noChangeArrowheads="1"/>
          </p:cNvSpPr>
          <p:nvPr/>
        </p:nvSpPr>
        <p:spPr bwMode="auto">
          <a:xfrm>
            <a:off x="4357686" y="5429264"/>
            <a:ext cx="2143108" cy="646331"/>
          </a:xfrm>
          <a:prstGeom prst="rect">
            <a:avLst/>
          </a:prstGeom>
          <a:noFill/>
          <a:ln w="9525">
            <a:solidFill>
              <a:srgbClr val="FF0000"/>
            </a:solidFill>
            <a:miter lim="800000"/>
            <a:headEnd/>
            <a:tailEnd/>
          </a:ln>
          <a:effectLst/>
        </p:spPr>
        <p:txBody>
          <a:bodyPr wrap="square">
            <a:spAutoFit/>
          </a:bodyPr>
          <a:lstStyle/>
          <a:p>
            <a:pPr algn="l"/>
            <a:r>
              <a:rPr lang="sv-SE" sz="3600" smtClean="0">
                <a:solidFill>
                  <a:schemeClr val="folHlink"/>
                </a:solidFill>
              </a:rPr>
              <a:t>Đáp án: </a:t>
            </a:r>
            <a:r>
              <a:rPr lang="vi-VN" sz="3600" smtClean="0">
                <a:solidFill>
                  <a:schemeClr val="hlink"/>
                </a:solidFill>
              </a:rPr>
              <a:t>B</a:t>
            </a:r>
            <a:endParaRPr lang="en-US" sz="3600" b="0">
              <a:solidFill>
                <a:schemeClr val="hlink"/>
              </a:solidFill>
            </a:endParaRPr>
          </a:p>
        </p:txBody>
      </p:sp>
      <p:sp>
        <p:nvSpPr>
          <p:cNvPr id="21549" name="AutoShape 45"/>
          <p:cNvSpPr>
            <a:spLocks noChangeArrowheads="1"/>
          </p:cNvSpPr>
          <p:nvPr/>
        </p:nvSpPr>
        <p:spPr bwMode="auto">
          <a:xfrm>
            <a:off x="1357290" y="928670"/>
            <a:ext cx="3162306" cy="582606"/>
          </a:xfrm>
          <a:prstGeom prst="ribbon2">
            <a:avLst>
              <a:gd name="adj1" fmla="val 12500"/>
              <a:gd name="adj2" fmla="val 50000"/>
            </a:avLst>
          </a:prstGeom>
          <a:gradFill rotWithShape="1">
            <a:gsLst>
              <a:gs pos="0">
                <a:srgbClr val="FF33CC"/>
              </a:gs>
              <a:gs pos="100000">
                <a:schemeClr val="bg1"/>
              </a:gs>
            </a:gsLst>
            <a:lin ang="5400000" scaled="1"/>
          </a:gradFill>
          <a:ln w="9525">
            <a:solidFill>
              <a:schemeClr val="tx1"/>
            </a:solidFill>
            <a:round/>
            <a:headEnd/>
            <a:tailEnd/>
          </a:ln>
          <a:effectLst/>
        </p:spPr>
        <p:txBody>
          <a:bodyPr wrap="none" anchor="ctr"/>
          <a:lstStyle/>
          <a:p>
            <a:r>
              <a:rPr lang="en-US" sz="4800" b="0" smtClean="0">
                <a:solidFill>
                  <a:schemeClr val="tx1"/>
                </a:solidFill>
              </a:rPr>
              <a:t>Câu 2</a:t>
            </a:r>
            <a:endParaRPr lang="en-US" sz="4800" b="0">
              <a:solidFill>
                <a:schemeClr val="tx1"/>
              </a:solidFill>
            </a:endParaRPr>
          </a:p>
        </p:txBody>
      </p:sp>
      <p:sp>
        <p:nvSpPr>
          <p:cNvPr id="21507" name="Text Box 3"/>
          <p:cNvSpPr txBox="1">
            <a:spLocks noChangeArrowheads="1"/>
          </p:cNvSpPr>
          <p:nvPr/>
        </p:nvSpPr>
        <p:spPr bwMode="auto">
          <a:xfrm>
            <a:off x="142844" y="1752889"/>
            <a:ext cx="9001156"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vi-VN" sz="2400" smtClean="0">
                <a:latin typeface="Cambria" pitchFamily="18" charset="0"/>
              </a:rPr>
              <a:t>Hiện nay, gia đình bạn Liên có những ai?</a:t>
            </a:r>
            <a:endParaRPr lang="en-US" sz="2400" b="0">
              <a:latin typeface="Cambria" pitchFamily="18" charset="0"/>
            </a:endParaRPr>
          </a:p>
        </p:txBody>
      </p:sp>
      <p:sp>
        <p:nvSpPr>
          <p:cNvPr id="21553" name="AutoShape 49"/>
          <p:cNvSpPr>
            <a:spLocks noChangeArrowheads="1"/>
          </p:cNvSpPr>
          <p:nvPr/>
        </p:nvSpPr>
        <p:spPr bwMode="auto">
          <a:xfrm>
            <a:off x="7286644" y="214290"/>
            <a:ext cx="1785918" cy="1223962"/>
          </a:xfrm>
          <a:prstGeom prst="cloudCallout">
            <a:avLst>
              <a:gd name="adj1" fmla="val -78505"/>
              <a:gd name="adj2" fmla="val 46"/>
            </a:avLst>
          </a:prstGeom>
          <a:solidFill>
            <a:schemeClr val="accent1"/>
          </a:solidFill>
          <a:ln w="9525">
            <a:solidFill>
              <a:srgbClr val="FF3300"/>
            </a:solidFill>
            <a:round/>
            <a:headEnd/>
            <a:tailEnd/>
          </a:ln>
          <a:effectLst/>
        </p:spPr>
        <p:txBody>
          <a:bodyPr/>
          <a:lstStyle/>
          <a:p>
            <a:pPr algn="ctr"/>
            <a:r>
              <a:rPr lang="en-US" sz="3200" smtClean="0">
                <a:solidFill>
                  <a:srgbClr val="FF3300"/>
                </a:solidFill>
              </a:rPr>
              <a:t>Hết giờ</a:t>
            </a:r>
            <a:endParaRPr lang="en-US" sz="3200">
              <a:solidFill>
                <a:srgbClr val="FF3300"/>
              </a:solidFill>
            </a:endParaRPr>
          </a:p>
        </p:txBody>
      </p:sp>
      <p:pic>
        <p:nvPicPr>
          <p:cNvPr id="1026" name="Picture 2" descr="http://exceptionaluniverse.files.wordpress.com/2011/02/all_stars_logo_2.jpg"/>
          <p:cNvPicPr>
            <a:picLocks noChangeAspect="1" noChangeArrowheads="1"/>
          </p:cNvPicPr>
          <p:nvPr/>
        </p:nvPicPr>
        <p:blipFill>
          <a:blip r:embed="rId5" cstate="print"/>
          <a:srcRect/>
          <a:stretch>
            <a:fillRect/>
          </a:stretch>
        </p:blipFill>
        <p:spPr bwMode="auto">
          <a:xfrm>
            <a:off x="285720" y="4143380"/>
            <a:ext cx="2786082" cy="2565009"/>
          </a:xfrm>
          <a:prstGeom prst="rect">
            <a:avLst/>
          </a:prstGeom>
          <a:noFill/>
        </p:spPr>
      </p:pic>
      <p:pic>
        <p:nvPicPr>
          <p:cNvPr id="1028" name="Picture 4" descr="Stars Orange Blue Grey"/>
          <p:cNvPicPr>
            <a:picLocks noChangeAspect="1" noChangeArrowheads="1"/>
          </p:cNvPicPr>
          <p:nvPr/>
        </p:nvPicPr>
        <p:blipFill>
          <a:blip r:embed="rId6" cstate="print"/>
          <a:srcRect/>
          <a:stretch>
            <a:fillRect/>
          </a:stretch>
        </p:blipFill>
        <p:spPr bwMode="auto">
          <a:xfrm>
            <a:off x="4643438" y="214290"/>
            <a:ext cx="2116449" cy="2286016"/>
          </a:xfrm>
          <a:prstGeom prst="rect">
            <a:avLst/>
          </a:prstGeom>
          <a:noFill/>
        </p:spPr>
      </p:pic>
      <p:sp>
        <p:nvSpPr>
          <p:cNvPr id="28" name="Text Box 3"/>
          <p:cNvSpPr txBox="1">
            <a:spLocks noChangeArrowheads="1"/>
          </p:cNvSpPr>
          <p:nvPr/>
        </p:nvSpPr>
        <p:spPr bwMode="auto">
          <a:xfrm>
            <a:off x="2357422" y="2285992"/>
            <a:ext cx="2928958"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A. </a:t>
            </a:r>
            <a:r>
              <a:rPr lang="vi-VN" sz="2400" smtClean="0">
                <a:latin typeface="Cambria" pitchFamily="18" charset="0"/>
              </a:rPr>
              <a:t>Bố và mẹ</a:t>
            </a:r>
            <a:endParaRPr lang="en-US" sz="2400">
              <a:latin typeface="Cambria" pitchFamily="18" charset="0"/>
            </a:endParaRPr>
          </a:p>
        </p:txBody>
      </p:sp>
      <p:sp>
        <p:nvSpPr>
          <p:cNvPr id="29" name="Text Box 3"/>
          <p:cNvSpPr txBox="1">
            <a:spLocks noChangeArrowheads="1"/>
          </p:cNvSpPr>
          <p:nvPr/>
        </p:nvSpPr>
        <p:spPr bwMode="auto">
          <a:xfrm>
            <a:off x="2357422" y="2895897"/>
            <a:ext cx="3571900"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B. </a:t>
            </a:r>
            <a:r>
              <a:rPr lang="vi-VN" sz="2400" smtClean="0">
                <a:latin typeface="Cambria" pitchFamily="18" charset="0"/>
              </a:rPr>
              <a:t>Bố, mẹ và Liên</a:t>
            </a:r>
            <a:endParaRPr lang="en-US" sz="2400">
              <a:latin typeface="Cambria" pitchFamily="18" charset="0"/>
            </a:endParaRPr>
          </a:p>
        </p:txBody>
      </p:sp>
      <p:sp>
        <p:nvSpPr>
          <p:cNvPr id="30" name="Text Box 3"/>
          <p:cNvSpPr txBox="1">
            <a:spLocks noChangeArrowheads="1"/>
          </p:cNvSpPr>
          <p:nvPr/>
        </p:nvSpPr>
        <p:spPr bwMode="auto">
          <a:xfrm>
            <a:off x="2357454" y="3500438"/>
            <a:ext cx="3571868"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C. </a:t>
            </a:r>
            <a:r>
              <a:rPr lang="vi-VN" sz="2400" smtClean="0">
                <a:latin typeface="Cambria" pitchFamily="18" charset="0"/>
              </a:rPr>
              <a:t>Ông, bà, bố và mẹ</a:t>
            </a:r>
            <a:endParaRPr lang="en-US" sz="2400">
              <a:latin typeface="Cambria" pitchFamily="18" charset="0"/>
            </a:endParaRPr>
          </a:p>
        </p:txBody>
      </p:sp>
      <p:sp>
        <p:nvSpPr>
          <p:cNvPr id="33" name="Text Box 3"/>
          <p:cNvSpPr txBox="1">
            <a:spLocks noChangeArrowheads="1"/>
          </p:cNvSpPr>
          <p:nvPr/>
        </p:nvSpPr>
        <p:spPr bwMode="auto">
          <a:xfrm>
            <a:off x="2357454" y="4110343"/>
            <a:ext cx="2928926"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D. </a:t>
            </a:r>
            <a:r>
              <a:rPr lang="vi-VN" sz="2400" smtClean="0">
                <a:latin typeface="Cambria" pitchFamily="18" charset="0"/>
              </a:rPr>
              <a:t>Ông, bà và Liên</a:t>
            </a:r>
            <a:endParaRPr lang="en-US" sz="2400">
              <a:latin typeface="Cambria"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1548"/>
                                        </p:tgtEl>
                                        <p:attrNameLst>
                                          <p:attrName>style.visibility</p:attrName>
                                        </p:attrNameLst>
                                      </p:cBhvr>
                                      <p:to>
                                        <p:strVal val="visible"/>
                                      </p:to>
                                    </p:set>
                                    <p:animEffect transition="in" filter="strips(downRight)">
                                      <p:cBhvr>
                                        <p:cTn id="7" dur="500"/>
                                        <p:tgtEl>
                                          <p:spTgt spid="2154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549"/>
                                        </p:tgtEl>
                                        <p:attrNameLst>
                                          <p:attrName>style.visibility</p:attrName>
                                        </p:attrNameLst>
                                      </p:cBhvr>
                                      <p:to>
                                        <p:strVal val="visible"/>
                                      </p:to>
                                    </p:set>
                                    <p:animEffect transition="in" filter="wedge">
                                      <p:cBhvr>
                                        <p:cTn id="12" dur="2000"/>
                                        <p:tgtEl>
                                          <p:spTgt spid="2154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strips(downRight)">
                                      <p:cBhvr>
                                        <p:cTn id="17" dur="500"/>
                                        <p:tgtEl>
                                          <p:spTgt spid="21507"/>
                                        </p:tgtEl>
                                      </p:cBhvr>
                                    </p:animEffect>
                                  </p:childTnLst>
                                </p:cTn>
                              </p:par>
                            </p:childTnLst>
                          </p:cTn>
                        </p:par>
                        <p:par>
                          <p:cTn id="18" fill="hold">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downRight)">
                                      <p:cBhvr>
                                        <p:cTn id="21" dur="500"/>
                                        <p:tgtEl>
                                          <p:spTgt spid="28"/>
                                        </p:tgtEl>
                                      </p:cBhvr>
                                    </p:animEffect>
                                  </p:childTnLst>
                                </p:cTn>
                              </p:par>
                            </p:childTnLst>
                          </p:cTn>
                        </p:par>
                        <p:par>
                          <p:cTn id="22" fill="hold">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strips(downRight)">
                                      <p:cBhvr>
                                        <p:cTn id="25" dur="500"/>
                                        <p:tgtEl>
                                          <p:spTgt spid="29"/>
                                        </p:tgtEl>
                                      </p:cBhvr>
                                    </p:animEffect>
                                  </p:childTnLst>
                                </p:cTn>
                              </p:par>
                            </p:childTnLst>
                          </p:cTn>
                        </p:par>
                        <p:par>
                          <p:cTn id="26" fill="hold">
                            <p:stCondLst>
                              <p:cond delay="1500"/>
                            </p:stCondLst>
                            <p:childTnLst>
                              <p:par>
                                <p:cTn id="27" presetID="18" presetClass="entr" presetSubtype="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Right)">
                                      <p:cBhvr>
                                        <p:cTn id="29" dur="500"/>
                                        <p:tgtEl>
                                          <p:spTgt spid="30"/>
                                        </p:tgtEl>
                                      </p:cBhvr>
                                    </p:animEffect>
                                  </p:childTnLst>
                                </p:cTn>
                              </p:par>
                            </p:childTnLst>
                          </p:cTn>
                        </p:par>
                        <p:par>
                          <p:cTn id="30" fill="hold">
                            <p:stCondLst>
                              <p:cond delay="2000"/>
                            </p:stCondLst>
                            <p:childTnLst>
                              <p:par>
                                <p:cTn id="31" presetID="18" presetClass="entr" presetSubtype="6"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strips(downRigh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1530"/>
                                        </p:tgtEl>
                                        <p:attrNameLst>
                                          <p:attrName>style.visibility</p:attrName>
                                        </p:attrNameLst>
                                      </p:cBhvr>
                                      <p:to>
                                        <p:strVal val="visible"/>
                                      </p:to>
                                    </p:set>
                                    <p:anim calcmode="lin" valueType="num">
                                      <p:cBhvr>
                                        <p:cTn id="38" dur="500" fill="hold"/>
                                        <p:tgtEl>
                                          <p:spTgt spid="21530"/>
                                        </p:tgtEl>
                                        <p:attrNameLst>
                                          <p:attrName>ppt_w</p:attrName>
                                        </p:attrNameLst>
                                      </p:cBhvr>
                                      <p:tavLst>
                                        <p:tav tm="0">
                                          <p:val>
                                            <p:fltVal val="0"/>
                                          </p:val>
                                        </p:tav>
                                        <p:tav tm="100000">
                                          <p:val>
                                            <p:strVal val="#ppt_w"/>
                                          </p:val>
                                        </p:tav>
                                      </p:tavLst>
                                    </p:anim>
                                    <p:anim calcmode="lin" valueType="num">
                                      <p:cBhvr>
                                        <p:cTn id="39" dur="500" fill="hold"/>
                                        <p:tgtEl>
                                          <p:spTgt spid="21530"/>
                                        </p:tgtEl>
                                        <p:attrNameLst>
                                          <p:attrName>ppt_h</p:attrName>
                                        </p:attrNameLst>
                                      </p:cBhvr>
                                      <p:tavLst>
                                        <p:tav tm="0">
                                          <p:val>
                                            <p:fltVal val="0"/>
                                          </p:val>
                                        </p:tav>
                                        <p:tav tm="100000">
                                          <p:val>
                                            <p:strVal val="#ppt_h"/>
                                          </p:val>
                                        </p:tav>
                                      </p:tavLst>
                                    </p:anim>
                                    <p:animEffect transition="in" filter="fade">
                                      <p:cBhvr>
                                        <p:cTn id="40" dur="500"/>
                                        <p:tgtEl>
                                          <p:spTgt spid="21530"/>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41" fill="hold">
                            <p:stCondLst>
                              <p:cond delay="500"/>
                            </p:stCondLst>
                            <p:childTnLst>
                              <p:par>
                                <p:cTn id="42" presetID="53" presetClass="entr" presetSubtype="0" fill="hold" grpId="0" nodeType="afterEffect">
                                  <p:stCondLst>
                                    <p:cond delay="500"/>
                                  </p:stCondLst>
                                  <p:childTnLst>
                                    <p:set>
                                      <p:cBhvr>
                                        <p:cTn id="43" dur="1" fill="hold">
                                          <p:stCondLst>
                                            <p:cond delay="0"/>
                                          </p:stCondLst>
                                        </p:cTn>
                                        <p:tgtEl>
                                          <p:spTgt spid="21532"/>
                                        </p:tgtEl>
                                        <p:attrNameLst>
                                          <p:attrName>style.visibility</p:attrName>
                                        </p:attrNameLst>
                                      </p:cBhvr>
                                      <p:to>
                                        <p:strVal val="visible"/>
                                      </p:to>
                                    </p:set>
                                    <p:anim calcmode="lin" valueType="num">
                                      <p:cBhvr>
                                        <p:cTn id="44" dur="500" fill="hold"/>
                                        <p:tgtEl>
                                          <p:spTgt spid="21532"/>
                                        </p:tgtEl>
                                        <p:attrNameLst>
                                          <p:attrName>ppt_w</p:attrName>
                                        </p:attrNameLst>
                                      </p:cBhvr>
                                      <p:tavLst>
                                        <p:tav tm="0">
                                          <p:val>
                                            <p:fltVal val="0"/>
                                          </p:val>
                                        </p:tav>
                                        <p:tav tm="100000">
                                          <p:val>
                                            <p:strVal val="#ppt_w"/>
                                          </p:val>
                                        </p:tav>
                                      </p:tavLst>
                                    </p:anim>
                                    <p:anim calcmode="lin" valueType="num">
                                      <p:cBhvr>
                                        <p:cTn id="45" dur="500" fill="hold"/>
                                        <p:tgtEl>
                                          <p:spTgt spid="21532"/>
                                        </p:tgtEl>
                                        <p:attrNameLst>
                                          <p:attrName>ppt_h</p:attrName>
                                        </p:attrNameLst>
                                      </p:cBhvr>
                                      <p:tavLst>
                                        <p:tav tm="0">
                                          <p:val>
                                            <p:fltVal val="0"/>
                                          </p:val>
                                        </p:tav>
                                        <p:tav tm="100000">
                                          <p:val>
                                            <p:strVal val="#ppt_h"/>
                                          </p:val>
                                        </p:tav>
                                      </p:tavLst>
                                    </p:anim>
                                    <p:animEffect transition="in" filter="fade">
                                      <p:cBhvr>
                                        <p:cTn id="46" dur="500"/>
                                        <p:tgtEl>
                                          <p:spTgt spid="21532"/>
                                        </p:tgtEl>
                                      </p:cBhvr>
                                    </p:animEffect>
                                  </p:childTnLst>
                                  <p:subTnLst>
                                    <p:audio>
                                      <p:cMediaNode vol="100000">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7" fill="hold">
                            <p:stCondLst>
                              <p:cond delay="1500"/>
                            </p:stCondLst>
                            <p:childTnLst>
                              <p:par>
                                <p:cTn id="48" presetID="53" presetClass="entr" presetSubtype="0" fill="hold" grpId="0" nodeType="afterEffect">
                                  <p:stCondLst>
                                    <p:cond delay="500"/>
                                  </p:stCondLst>
                                  <p:childTnLst>
                                    <p:set>
                                      <p:cBhvr>
                                        <p:cTn id="49" dur="1" fill="hold">
                                          <p:stCondLst>
                                            <p:cond delay="0"/>
                                          </p:stCondLst>
                                        </p:cTn>
                                        <p:tgtEl>
                                          <p:spTgt spid="21533"/>
                                        </p:tgtEl>
                                        <p:attrNameLst>
                                          <p:attrName>style.visibility</p:attrName>
                                        </p:attrNameLst>
                                      </p:cBhvr>
                                      <p:to>
                                        <p:strVal val="visible"/>
                                      </p:to>
                                    </p:set>
                                    <p:anim calcmode="lin" valueType="num">
                                      <p:cBhvr>
                                        <p:cTn id="50" dur="500" fill="hold"/>
                                        <p:tgtEl>
                                          <p:spTgt spid="21533"/>
                                        </p:tgtEl>
                                        <p:attrNameLst>
                                          <p:attrName>ppt_w</p:attrName>
                                        </p:attrNameLst>
                                      </p:cBhvr>
                                      <p:tavLst>
                                        <p:tav tm="0">
                                          <p:val>
                                            <p:fltVal val="0"/>
                                          </p:val>
                                        </p:tav>
                                        <p:tav tm="100000">
                                          <p:val>
                                            <p:strVal val="#ppt_w"/>
                                          </p:val>
                                        </p:tav>
                                      </p:tavLst>
                                    </p:anim>
                                    <p:anim calcmode="lin" valueType="num">
                                      <p:cBhvr>
                                        <p:cTn id="51" dur="500" fill="hold"/>
                                        <p:tgtEl>
                                          <p:spTgt spid="21533"/>
                                        </p:tgtEl>
                                        <p:attrNameLst>
                                          <p:attrName>ppt_h</p:attrName>
                                        </p:attrNameLst>
                                      </p:cBhvr>
                                      <p:tavLst>
                                        <p:tav tm="0">
                                          <p:val>
                                            <p:fltVal val="0"/>
                                          </p:val>
                                        </p:tav>
                                        <p:tav tm="100000">
                                          <p:val>
                                            <p:strVal val="#ppt_h"/>
                                          </p:val>
                                        </p:tav>
                                      </p:tavLst>
                                    </p:anim>
                                    <p:animEffect transition="in" filter="fade">
                                      <p:cBhvr>
                                        <p:cTn id="52" dur="500"/>
                                        <p:tgtEl>
                                          <p:spTgt spid="21533"/>
                                        </p:tgtEl>
                                      </p:cBhvr>
                                    </p:animEffect>
                                  </p:childTnLst>
                                  <p:subTnLst>
                                    <p:audio>
                                      <p:cMediaNode vol="100000">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3" fill="hold">
                            <p:stCondLst>
                              <p:cond delay="2500"/>
                            </p:stCondLst>
                            <p:childTnLst>
                              <p:par>
                                <p:cTn id="54" presetID="53" presetClass="entr" presetSubtype="0" fill="hold" grpId="0" nodeType="afterEffect">
                                  <p:stCondLst>
                                    <p:cond delay="500"/>
                                  </p:stCondLst>
                                  <p:childTnLst>
                                    <p:set>
                                      <p:cBhvr>
                                        <p:cTn id="55" dur="1" fill="hold">
                                          <p:stCondLst>
                                            <p:cond delay="0"/>
                                          </p:stCondLst>
                                        </p:cTn>
                                        <p:tgtEl>
                                          <p:spTgt spid="21534"/>
                                        </p:tgtEl>
                                        <p:attrNameLst>
                                          <p:attrName>style.visibility</p:attrName>
                                        </p:attrNameLst>
                                      </p:cBhvr>
                                      <p:to>
                                        <p:strVal val="visible"/>
                                      </p:to>
                                    </p:set>
                                    <p:anim calcmode="lin" valueType="num">
                                      <p:cBhvr>
                                        <p:cTn id="56" dur="500" fill="hold"/>
                                        <p:tgtEl>
                                          <p:spTgt spid="21534"/>
                                        </p:tgtEl>
                                        <p:attrNameLst>
                                          <p:attrName>ppt_w</p:attrName>
                                        </p:attrNameLst>
                                      </p:cBhvr>
                                      <p:tavLst>
                                        <p:tav tm="0">
                                          <p:val>
                                            <p:fltVal val="0"/>
                                          </p:val>
                                        </p:tav>
                                        <p:tav tm="100000">
                                          <p:val>
                                            <p:strVal val="#ppt_w"/>
                                          </p:val>
                                        </p:tav>
                                      </p:tavLst>
                                    </p:anim>
                                    <p:anim calcmode="lin" valueType="num">
                                      <p:cBhvr>
                                        <p:cTn id="57" dur="500" fill="hold"/>
                                        <p:tgtEl>
                                          <p:spTgt spid="21534"/>
                                        </p:tgtEl>
                                        <p:attrNameLst>
                                          <p:attrName>ppt_h</p:attrName>
                                        </p:attrNameLst>
                                      </p:cBhvr>
                                      <p:tavLst>
                                        <p:tav tm="0">
                                          <p:val>
                                            <p:fltVal val="0"/>
                                          </p:val>
                                        </p:tav>
                                        <p:tav tm="100000">
                                          <p:val>
                                            <p:strVal val="#ppt_h"/>
                                          </p:val>
                                        </p:tav>
                                      </p:tavLst>
                                    </p:anim>
                                    <p:animEffect transition="in" filter="fade">
                                      <p:cBhvr>
                                        <p:cTn id="58" dur="500"/>
                                        <p:tgtEl>
                                          <p:spTgt spid="21534"/>
                                        </p:tgtEl>
                                      </p:cBhvr>
                                    </p:animEffect>
                                  </p:childTnLst>
                                  <p:subTnLst>
                                    <p:audio>
                                      <p:cMediaNode vol="100000">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par>
                          <p:cTn id="59" fill="hold">
                            <p:stCondLst>
                              <p:cond delay="3500"/>
                            </p:stCondLst>
                            <p:childTnLst>
                              <p:par>
                                <p:cTn id="60" presetID="53" presetClass="entr" presetSubtype="0" fill="hold" grpId="0" nodeType="afterEffect">
                                  <p:stCondLst>
                                    <p:cond delay="500"/>
                                  </p:stCondLst>
                                  <p:childTnLst>
                                    <p:set>
                                      <p:cBhvr>
                                        <p:cTn id="61" dur="1" fill="hold">
                                          <p:stCondLst>
                                            <p:cond delay="0"/>
                                          </p:stCondLst>
                                        </p:cTn>
                                        <p:tgtEl>
                                          <p:spTgt spid="21535"/>
                                        </p:tgtEl>
                                        <p:attrNameLst>
                                          <p:attrName>style.visibility</p:attrName>
                                        </p:attrNameLst>
                                      </p:cBhvr>
                                      <p:to>
                                        <p:strVal val="visible"/>
                                      </p:to>
                                    </p:set>
                                    <p:anim calcmode="lin" valueType="num">
                                      <p:cBhvr>
                                        <p:cTn id="62" dur="500" fill="hold"/>
                                        <p:tgtEl>
                                          <p:spTgt spid="21535"/>
                                        </p:tgtEl>
                                        <p:attrNameLst>
                                          <p:attrName>ppt_w</p:attrName>
                                        </p:attrNameLst>
                                      </p:cBhvr>
                                      <p:tavLst>
                                        <p:tav tm="0">
                                          <p:val>
                                            <p:fltVal val="0"/>
                                          </p:val>
                                        </p:tav>
                                        <p:tav tm="100000">
                                          <p:val>
                                            <p:strVal val="#ppt_w"/>
                                          </p:val>
                                        </p:tav>
                                      </p:tavLst>
                                    </p:anim>
                                    <p:anim calcmode="lin" valueType="num">
                                      <p:cBhvr>
                                        <p:cTn id="63" dur="500" fill="hold"/>
                                        <p:tgtEl>
                                          <p:spTgt spid="21535"/>
                                        </p:tgtEl>
                                        <p:attrNameLst>
                                          <p:attrName>ppt_h</p:attrName>
                                        </p:attrNameLst>
                                      </p:cBhvr>
                                      <p:tavLst>
                                        <p:tav tm="0">
                                          <p:val>
                                            <p:fltVal val="0"/>
                                          </p:val>
                                        </p:tav>
                                        <p:tav tm="100000">
                                          <p:val>
                                            <p:strVal val="#ppt_h"/>
                                          </p:val>
                                        </p:tav>
                                      </p:tavLst>
                                    </p:anim>
                                    <p:animEffect transition="in" filter="fade">
                                      <p:cBhvr>
                                        <p:cTn id="64" dur="500"/>
                                        <p:tgtEl>
                                          <p:spTgt spid="21535"/>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5" fill="hold">
                            <p:stCondLst>
                              <p:cond delay="4500"/>
                            </p:stCondLst>
                            <p:childTnLst>
                              <p:par>
                                <p:cTn id="66" presetID="53" presetClass="entr" presetSubtype="0" fill="hold" grpId="0" nodeType="afterEffect">
                                  <p:stCondLst>
                                    <p:cond delay="500"/>
                                  </p:stCondLst>
                                  <p:childTnLst>
                                    <p:set>
                                      <p:cBhvr>
                                        <p:cTn id="67" dur="1" fill="hold">
                                          <p:stCondLst>
                                            <p:cond delay="0"/>
                                          </p:stCondLst>
                                        </p:cTn>
                                        <p:tgtEl>
                                          <p:spTgt spid="21536"/>
                                        </p:tgtEl>
                                        <p:attrNameLst>
                                          <p:attrName>style.visibility</p:attrName>
                                        </p:attrNameLst>
                                      </p:cBhvr>
                                      <p:to>
                                        <p:strVal val="visible"/>
                                      </p:to>
                                    </p:set>
                                    <p:anim calcmode="lin" valueType="num">
                                      <p:cBhvr>
                                        <p:cTn id="68" dur="500" fill="hold"/>
                                        <p:tgtEl>
                                          <p:spTgt spid="21536"/>
                                        </p:tgtEl>
                                        <p:attrNameLst>
                                          <p:attrName>ppt_w</p:attrName>
                                        </p:attrNameLst>
                                      </p:cBhvr>
                                      <p:tavLst>
                                        <p:tav tm="0">
                                          <p:val>
                                            <p:fltVal val="0"/>
                                          </p:val>
                                        </p:tav>
                                        <p:tav tm="100000">
                                          <p:val>
                                            <p:strVal val="#ppt_w"/>
                                          </p:val>
                                        </p:tav>
                                      </p:tavLst>
                                    </p:anim>
                                    <p:anim calcmode="lin" valueType="num">
                                      <p:cBhvr>
                                        <p:cTn id="69" dur="500" fill="hold"/>
                                        <p:tgtEl>
                                          <p:spTgt spid="21536"/>
                                        </p:tgtEl>
                                        <p:attrNameLst>
                                          <p:attrName>ppt_h</p:attrName>
                                        </p:attrNameLst>
                                      </p:cBhvr>
                                      <p:tavLst>
                                        <p:tav tm="0">
                                          <p:val>
                                            <p:fltVal val="0"/>
                                          </p:val>
                                        </p:tav>
                                        <p:tav tm="100000">
                                          <p:val>
                                            <p:strVal val="#ppt_h"/>
                                          </p:val>
                                        </p:tav>
                                      </p:tavLst>
                                    </p:anim>
                                    <p:animEffect transition="in" filter="fade">
                                      <p:cBhvr>
                                        <p:cTn id="70" dur="500"/>
                                        <p:tgtEl>
                                          <p:spTgt spid="21536"/>
                                        </p:tgtEl>
                                      </p:cBhvr>
                                    </p:animEffect>
                                  </p:childTnLst>
                                  <p:subTnLst>
                                    <p:audio>
                                      <p:cMediaNode vol="100000">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par>
                          <p:cTn id="71" fill="hold">
                            <p:stCondLst>
                              <p:cond delay="5500"/>
                            </p:stCondLst>
                            <p:childTnLst>
                              <p:par>
                                <p:cTn id="72" presetID="53" presetClass="entr" presetSubtype="0" fill="hold" grpId="0" nodeType="afterEffect">
                                  <p:stCondLst>
                                    <p:cond delay="500"/>
                                  </p:stCondLst>
                                  <p:childTnLst>
                                    <p:set>
                                      <p:cBhvr>
                                        <p:cTn id="73" dur="1" fill="hold">
                                          <p:stCondLst>
                                            <p:cond delay="0"/>
                                          </p:stCondLst>
                                        </p:cTn>
                                        <p:tgtEl>
                                          <p:spTgt spid="21537"/>
                                        </p:tgtEl>
                                        <p:attrNameLst>
                                          <p:attrName>style.visibility</p:attrName>
                                        </p:attrNameLst>
                                      </p:cBhvr>
                                      <p:to>
                                        <p:strVal val="visible"/>
                                      </p:to>
                                    </p:set>
                                    <p:anim calcmode="lin" valueType="num">
                                      <p:cBhvr>
                                        <p:cTn id="74" dur="500" fill="hold"/>
                                        <p:tgtEl>
                                          <p:spTgt spid="21537"/>
                                        </p:tgtEl>
                                        <p:attrNameLst>
                                          <p:attrName>ppt_w</p:attrName>
                                        </p:attrNameLst>
                                      </p:cBhvr>
                                      <p:tavLst>
                                        <p:tav tm="0">
                                          <p:val>
                                            <p:fltVal val="0"/>
                                          </p:val>
                                        </p:tav>
                                        <p:tav tm="100000">
                                          <p:val>
                                            <p:strVal val="#ppt_w"/>
                                          </p:val>
                                        </p:tav>
                                      </p:tavLst>
                                    </p:anim>
                                    <p:anim calcmode="lin" valueType="num">
                                      <p:cBhvr>
                                        <p:cTn id="75" dur="500" fill="hold"/>
                                        <p:tgtEl>
                                          <p:spTgt spid="21537"/>
                                        </p:tgtEl>
                                        <p:attrNameLst>
                                          <p:attrName>ppt_h</p:attrName>
                                        </p:attrNameLst>
                                      </p:cBhvr>
                                      <p:tavLst>
                                        <p:tav tm="0">
                                          <p:val>
                                            <p:fltVal val="0"/>
                                          </p:val>
                                        </p:tav>
                                        <p:tav tm="100000">
                                          <p:val>
                                            <p:strVal val="#ppt_h"/>
                                          </p:val>
                                        </p:tav>
                                      </p:tavLst>
                                    </p:anim>
                                    <p:animEffect transition="in" filter="fade">
                                      <p:cBhvr>
                                        <p:cTn id="76" dur="500"/>
                                        <p:tgtEl>
                                          <p:spTgt spid="21537"/>
                                        </p:tgtEl>
                                      </p:cBhvr>
                                    </p:animEffect>
                                  </p:childTnLst>
                                  <p:subTnLst>
                                    <p:audio>
                                      <p:cMediaNode vol="100000">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7" fill="hold">
                            <p:stCondLst>
                              <p:cond delay="6500"/>
                            </p:stCondLst>
                            <p:childTnLst>
                              <p:par>
                                <p:cTn id="78" presetID="53" presetClass="entr" presetSubtype="0" fill="hold" grpId="0" nodeType="afterEffect">
                                  <p:stCondLst>
                                    <p:cond delay="500"/>
                                  </p:stCondLst>
                                  <p:childTnLst>
                                    <p:set>
                                      <p:cBhvr>
                                        <p:cTn id="79" dur="1" fill="hold">
                                          <p:stCondLst>
                                            <p:cond delay="0"/>
                                          </p:stCondLst>
                                        </p:cTn>
                                        <p:tgtEl>
                                          <p:spTgt spid="21539"/>
                                        </p:tgtEl>
                                        <p:attrNameLst>
                                          <p:attrName>style.visibility</p:attrName>
                                        </p:attrNameLst>
                                      </p:cBhvr>
                                      <p:to>
                                        <p:strVal val="visible"/>
                                      </p:to>
                                    </p:set>
                                    <p:anim calcmode="lin" valueType="num">
                                      <p:cBhvr>
                                        <p:cTn id="80" dur="500" fill="hold"/>
                                        <p:tgtEl>
                                          <p:spTgt spid="21539"/>
                                        </p:tgtEl>
                                        <p:attrNameLst>
                                          <p:attrName>ppt_w</p:attrName>
                                        </p:attrNameLst>
                                      </p:cBhvr>
                                      <p:tavLst>
                                        <p:tav tm="0">
                                          <p:val>
                                            <p:fltVal val="0"/>
                                          </p:val>
                                        </p:tav>
                                        <p:tav tm="100000">
                                          <p:val>
                                            <p:strVal val="#ppt_w"/>
                                          </p:val>
                                        </p:tav>
                                      </p:tavLst>
                                    </p:anim>
                                    <p:anim calcmode="lin" valueType="num">
                                      <p:cBhvr>
                                        <p:cTn id="81" dur="500" fill="hold"/>
                                        <p:tgtEl>
                                          <p:spTgt spid="21539"/>
                                        </p:tgtEl>
                                        <p:attrNameLst>
                                          <p:attrName>ppt_h</p:attrName>
                                        </p:attrNameLst>
                                      </p:cBhvr>
                                      <p:tavLst>
                                        <p:tav tm="0">
                                          <p:val>
                                            <p:fltVal val="0"/>
                                          </p:val>
                                        </p:tav>
                                        <p:tav tm="100000">
                                          <p:val>
                                            <p:strVal val="#ppt_h"/>
                                          </p:val>
                                        </p:tav>
                                      </p:tavLst>
                                    </p:anim>
                                    <p:animEffect transition="in" filter="fade">
                                      <p:cBhvr>
                                        <p:cTn id="82" dur="500"/>
                                        <p:tgtEl>
                                          <p:spTgt spid="21539"/>
                                        </p:tgtEl>
                                      </p:cBhvr>
                                    </p:animEffect>
                                  </p:childTnLst>
                                  <p:subTnLst>
                                    <p:audio>
                                      <p:cMediaNode vol="100000">
                                        <p:cTn display="0" masterRel="sameClick">
                                          <p:stCondLst>
                                            <p:cond evt="begin" delay="0">
                                              <p:tn val="78"/>
                                            </p:cond>
                                          </p:stCondLst>
                                          <p:endCondLst>
                                            <p:cond evt="onStopAudio" delay="0">
                                              <p:tgtEl>
                                                <p:sldTgt/>
                                              </p:tgtEl>
                                            </p:cond>
                                          </p:endCondLst>
                                        </p:cTn>
                                        <p:tgtEl>
                                          <p:sndTgt r:embed="rId3" name="click.wav"/>
                                        </p:tgtEl>
                                      </p:cMediaNode>
                                    </p:audio>
                                  </p:subTnLst>
                                </p:cTn>
                              </p:par>
                            </p:childTnLst>
                          </p:cTn>
                        </p:par>
                        <p:par>
                          <p:cTn id="83" fill="hold">
                            <p:stCondLst>
                              <p:cond delay="7500"/>
                            </p:stCondLst>
                            <p:childTnLst>
                              <p:par>
                                <p:cTn id="84" presetID="53" presetClass="entr" presetSubtype="0" fill="hold" grpId="0" nodeType="afterEffect">
                                  <p:stCondLst>
                                    <p:cond delay="500"/>
                                  </p:stCondLst>
                                  <p:childTnLst>
                                    <p:set>
                                      <p:cBhvr>
                                        <p:cTn id="85" dur="1" fill="hold">
                                          <p:stCondLst>
                                            <p:cond delay="0"/>
                                          </p:stCondLst>
                                        </p:cTn>
                                        <p:tgtEl>
                                          <p:spTgt spid="21540"/>
                                        </p:tgtEl>
                                        <p:attrNameLst>
                                          <p:attrName>style.visibility</p:attrName>
                                        </p:attrNameLst>
                                      </p:cBhvr>
                                      <p:to>
                                        <p:strVal val="visible"/>
                                      </p:to>
                                    </p:set>
                                    <p:anim calcmode="lin" valueType="num">
                                      <p:cBhvr>
                                        <p:cTn id="86" dur="500" fill="hold"/>
                                        <p:tgtEl>
                                          <p:spTgt spid="21540"/>
                                        </p:tgtEl>
                                        <p:attrNameLst>
                                          <p:attrName>ppt_w</p:attrName>
                                        </p:attrNameLst>
                                      </p:cBhvr>
                                      <p:tavLst>
                                        <p:tav tm="0">
                                          <p:val>
                                            <p:fltVal val="0"/>
                                          </p:val>
                                        </p:tav>
                                        <p:tav tm="100000">
                                          <p:val>
                                            <p:strVal val="#ppt_w"/>
                                          </p:val>
                                        </p:tav>
                                      </p:tavLst>
                                    </p:anim>
                                    <p:anim calcmode="lin" valueType="num">
                                      <p:cBhvr>
                                        <p:cTn id="87" dur="500" fill="hold"/>
                                        <p:tgtEl>
                                          <p:spTgt spid="21540"/>
                                        </p:tgtEl>
                                        <p:attrNameLst>
                                          <p:attrName>ppt_h</p:attrName>
                                        </p:attrNameLst>
                                      </p:cBhvr>
                                      <p:tavLst>
                                        <p:tav tm="0">
                                          <p:val>
                                            <p:fltVal val="0"/>
                                          </p:val>
                                        </p:tav>
                                        <p:tav tm="100000">
                                          <p:val>
                                            <p:strVal val="#ppt_h"/>
                                          </p:val>
                                        </p:tav>
                                      </p:tavLst>
                                    </p:anim>
                                    <p:animEffect transition="in" filter="fade">
                                      <p:cBhvr>
                                        <p:cTn id="88" dur="500"/>
                                        <p:tgtEl>
                                          <p:spTgt spid="21540"/>
                                        </p:tgtEl>
                                      </p:cBhvr>
                                    </p:animEffect>
                                  </p:childTnLst>
                                  <p:subTnLst>
                                    <p:audio>
                                      <p:cMediaNode vol="100000">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par>
                          <p:cTn id="89" fill="hold">
                            <p:stCondLst>
                              <p:cond delay="8500"/>
                            </p:stCondLst>
                            <p:childTnLst>
                              <p:par>
                                <p:cTn id="90" presetID="53" presetClass="entr" presetSubtype="0" fill="hold" grpId="0" nodeType="afterEffect">
                                  <p:stCondLst>
                                    <p:cond delay="500"/>
                                  </p:stCondLst>
                                  <p:childTnLst>
                                    <p:set>
                                      <p:cBhvr>
                                        <p:cTn id="91" dur="1" fill="hold">
                                          <p:stCondLst>
                                            <p:cond delay="0"/>
                                          </p:stCondLst>
                                        </p:cTn>
                                        <p:tgtEl>
                                          <p:spTgt spid="21541"/>
                                        </p:tgtEl>
                                        <p:attrNameLst>
                                          <p:attrName>style.visibility</p:attrName>
                                        </p:attrNameLst>
                                      </p:cBhvr>
                                      <p:to>
                                        <p:strVal val="visible"/>
                                      </p:to>
                                    </p:set>
                                    <p:anim calcmode="lin" valueType="num">
                                      <p:cBhvr>
                                        <p:cTn id="92" dur="1100" fill="hold"/>
                                        <p:tgtEl>
                                          <p:spTgt spid="21541"/>
                                        </p:tgtEl>
                                        <p:attrNameLst>
                                          <p:attrName>ppt_w</p:attrName>
                                        </p:attrNameLst>
                                      </p:cBhvr>
                                      <p:tavLst>
                                        <p:tav tm="0">
                                          <p:val>
                                            <p:fltVal val="0"/>
                                          </p:val>
                                        </p:tav>
                                        <p:tav tm="100000">
                                          <p:val>
                                            <p:strVal val="#ppt_w"/>
                                          </p:val>
                                        </p:tav>
                                      </p:tavLst>
                                    </p:anim>
                                    <p:anim calcmode="lin" valueType="num">
                                      <p:cBhvr>
                                        <p:cTn id="93" dur="1100" fill="hold"/>
                                        <p:tgtEl>
                                          <p:spTgt spid="21541"/>
                                        </p:tgtEl>
                                        <p:attrNameLst>
                                          <p:attrName>ppt_h</p:attrName>
                                        </p:attrNameLst>
                                      </p:cBhvr>
                                      <p:tavLst>
                                        <p:tav tm="0">
                                          <p:val>
                                            <p:fltVal val="0"/>
                                          </p:val>
                                        </p:tav>
                                        <p:tav tm="100000">
                                          <p:val>
                                            <p:strVal val="#ppt_h"/>
                                          </p:val>
                                        </p:tav>
                                      </p:tavLst>
                                    </p:anim>
                                    <p:animEffect transition="in" filter="fade">
                                      <p:cBhvr>
                                        <p:cTn id="94" dur="1100"/>
                                        <p:tgtEl>
                                          <p:spTgt spid="21541"/>
                                        </p:tgtEl>
                                      </p:cBhvr>
                                    </p:animEffect>
                                  </p:childTnLst>
                                  <p:subTnLst>
                                    <p:audio>
                                      <p:cMediaNode vol="100000">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5" fill="hold">
                            <p:stCondLst>
                              <p:cond delay="10100"/>
                            </p:stCondLst>
                            <p:childTnLst>
                              <p:par>
                                <p:cTn id="96" presetID="53" presetClass="entr" presetSubtype="0" fill="hold" grpId="0" nodeType="afterEffect">
                                  <p:stCondLst>
                                    <p:cond delay="0"/>
                                  </p:stCondLst>
                                  <p:childTnLst>
                                    <p:set>
                                      <p:cBhvr>
                                        <p:cTn id="97" dur="1" fill="hold">
                                          <p:stCondLst>
                                            <p:cond delay="0"/>
                                          </p:stCondLst>
                                        </p:cTn>
                                        <p:tgtEl>
                                          <p:spTgt spid="21542"/>
                                        </p:tgtEl>
                                        <p:attrNameLst>
                                          <p:attrName>style.visibility</p:attrName>
                                        </p:attrNameLst>
                                      </p:cBhvr>
                                      <p:to>
                                        <p:strVal val="visible"/>
                                      </p:to>
                                    </p:set>
                                    <p:anim calcmode="lin" valueType="num">
                                      <p:cBhvr>
                                        <p:cTn id="98" dur="1000" fill="hold"/>
                                        <p:tgtEl>
                                          <p:spTgt spid="21542"/>
                                        </p:tgtEl>
                                        <p:attrNameLst>
                                          <p:attrName>ppt_w</p:attrName>
                                        </p:attrNameLst>
                                      </p:cBhvr>
                                      <p:tavLst>
                                        <p:tav tm="0">
                                          <p:val>
                                            <p:fltVal val="0"/>
                                          </p:val>
                                        </p:tav>
                                        <p:tav tm="100000">
                                          <p:val>
                                            <p:strVal val="#ppt_w"/>
                                          </p:val>
                                        </p:tav>
                                      </p:tavLst>
                                    </p:anim>
                                    <p:anim calcmode="lin" valueType="num">
                                      <p:cBhvr>
                                        <p:cTn id="99" dur="1000" fill="hold"/>
                                        <p:tgtEl>
                                          <p:spTgt spid="21542"/>
                                        </p:tgtEl>
                                        <p:attrNameLst>
                                          <p:attrName>ppt_h</p:attrName>
                                        </p:attrNameLst>
                                      </p:cBhvr>
                                      <p:tavLst>
                                        <p:tav tm="0">
                                          <p:val>
                                            <p:fltVal val="0"/>
                                          </p:val>
                                        </p:tav>
                                        <p:tav tm="100000">
                                          <p:val>
                                            <p:strVal val="#ppt_h"/>
                                          </p:val>
                                        </p:tav>
                                      </p:tavLst>
                                    </p:anim>
                                    <p:animEffect transition="in" filter="fade">
                                      <p:cBhvr>
                                        <p:cTn id="100" dur="1000"/>
                                        <p:tgtEl>
                                          <p:spTgt spid="21542"/>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101" fill="hold">
                            <p:stCondLst>
                              <p:cond delay="11100"/>
                            </p:stCondLst>
                            <p:childTnLst>
                              <p:par>
                                <p:cTn id="102" presetID="53" presetClass="entr" presetSubtype="0" fill="hold" grpId="0" nodeType="afterEffect">
                                  <p:stCondLst>
                                    <p:cond delay="0"/>
                                  </p:stCondLst>
                                  <p:childTnLst>
                                    <p:set>
                                      <p:cBhvr>
                                        <p:cTn id="103" dur="1" fill="hold">
                                          <p:stCondLst>
                                            <p:cond delay="0"/>
                                          </p:stCondLst>
                                        </p:cTn>
                                        <p:tgtEl>
                                          <p:spTgt spid="21543"/>
                                        </p:tgtEl>
                                        <p:attrNameLst>
                                          <p:attrName>style.visibility</p:attrName>
                                        </p:attrNameLst>
                                      </p:cBhvr>
                                      <p:to>
                                        <p:strVal val="visible"/>
                                      </p:to>
                                    </p:set>
                                    <p:anim calcmode="lin" valueType="num">
                                      <p:cBhvr>
                                        <p:cTn id="104" dur="1000" fill="hold"/>
                                        <p:tgtEl>
                                          <p:spTgt spid="21543"/>
                                        </p:tgtEl>
                                        <p:attrNameLst>
                                          <p:attrName>ppt_w</p:attrName>
                                        </p:attrNameLst>
                                      </p:cBhvr>
                                      <p:tavLst>
                                        <p:tav tm="0">
                                          <p:val>
                                            <p:fltVal val="0"/>
                                          </p:val>
                                        </p:tav>
                                        <p:tav tm="100000">
                                          <p:val>
                                            <p:strVal val="#ppt_w"/>
                                          </p:val>
                                        </p:tav>
                                      </p:tavLst>
                                    </p:anim>
                                    <p:anim calcmode="lin" valueType="num">
                                      <p:cBhvr>
                                        <p:cTn id="105" dur="1000" fill="hold"/>
                                        <p:tgtEl>
                                          <p:spTgt spid="21543"/>
                                        </p:tgtEl>
                                        <p:attrNameLst>
                                          <p:attrName>ppt_h</p:attrName>
                                        </p:attrNameLst>
                                      </p:cBhvr>
                                      <p:tavLst>
                                        <p:tav tm="0">
                                          <p:val>
                                            <p:fltVal val="0"/>
                                          </p:val>
                                        </p:tav>
                                        <p:tav tm="100000">
                                          <p:val>
                                            <p:strVal val="#ppt_h"/>
                                          </p:val>
                                        </p:tav>
                                      </p:tavLst>
                                    </p:anim>
                                    <p:animEffect transition="in" filter="fade">
                                      <p:cBhvr>
                                        <p:cTn id="106" dur="1000"/>
                                        <p:tgtEl>
                                          <p:spTgt spid="21543"/>
                                        </p:tgtEl>
                                      </p:cBhvr>
                                    </p:animEffect>
                                  </p:childTnLst>
                                  <p:subTnLst>
                                    <p:audio>
                                      <p:cMediaNode vol="100000">
                                        <p:cTn display="0" masterRel="sameClick">
                                          <p:stCondLst>
                                            <p:cond evt="begin" delay="0">
                                              <p:tn val="102"/>
                                            </p:cond>
                                          </p:stCondLst>
                                          <p:endCondLst>
                                            <p:cond evt="onStopAudio" delay="0">
                                              <p:tgtEl>
                                                <p:sldTgt/>
                                              </p:tgtEl>
                                            </p:cond>
                                          </p:endCondLst>
                                        </p:cTn>
                                        <p:tgtEl>
                                          <p:sndTgt r:embed="rId3" name="click.wav"/>
                                        </p:tgtEl>
                                      </p:cMediaNode>
                                    </p:audio>
                                  </p:subTnLst>
                                </p:cTn>
                              </p:par>
                            </p:childTnLst>
                          </p:cTn>
                        </p:par>
                        <p:par>
                          <p:cTn id="107" fill="hold">
                            <p:stCondLst>
                              <p:cond delay="12100"/>
                            </p:stCondLst>
                            <p:childTnLst>
                              <p:par>
                                <p:cTn id="108" presetID="53" presetClass="entr" presetSubtype="0" fill="hold" grpId="0" nodeType="afterEffect">
                                  <p:stCondLst>
                                    <p:cond delay="0"/>
                                  </p:stCondLst>
                                  <p:childTnLst>
                                    <p:set>
                                      <p:cBhvr>
                                        <p:cTn id="109" dur="1" fill="hold">
                                          <p:stCondLst>
                                            <p:cond delay="0"/>
                                          </p:stCondLst>
                                        </p:cTn>
                                        <p:tgtEl>
                                          <p:spTgt spid="21544"/>
                                        </p:tgtEl>
                                        <p:attrNameLst>
                                          <p:attrName>style.visibility</p:attrName>
                                        </p:attrNameLst>
                                      </p:cBhvr>
                                      <p:to>
                                        <p:strVal val="visible"/>
                                      </p:to>
                                    </p:set>
                                    <p:anim calcmode="lin" valueType="num">
                                      <p:cBhvr>
                                        <p:cTn id="110" dur="1000" fill="hold"/>
                                        <p:tgtEl>
                                          <p:spTgt spid="21544"/>
                                        </p:tgtEl>
                                        <p:attrNameLst>
                                          <p:attrName>ppt_w</p:attrName>
                                        </p:attrNameLst>
                                      </p:cBhvr>
                                      <p:tavLst>
                                        <p:tav tm="0">
                                          <p:val>
                                            <p:fltVal val="0"/>
                                          </p:val>
                                        </p:tav>
                                        <p:tav tm="100000">
                                          <p:val>
                                            <p:strVal val="#ppt_w"/>
                                          </p:val>
                                        </p:tav>
                                      </p:tavLst>
                                    </p:anim>
                                    <p:anim calcmode="lin" valueType="num">
                                      <p:cBhvr>
                                        <p:cTn id="111" dur="1000" fill="hold"/>
                                        <p:tgtEl>
                                          <p:spTgt spid="21544"/>
                                        </p:tgtEl>
                                        <p:attrNameLst>
                                          <p:attrName>ppt_h</p:attrName>
                                        </p:attrNameLst>
                                      </p:cBhvr>
                                      <p:tavLst>
                                        <p:tav tm="0">
                                          <p:val>
                                            <p:fltVal val="0"/>
                                          </p:val>
                                        </p:tav>
                                        <p:tav tm="100000">
                                          <p:val>
                                            <p:strVal val="#ppt_h"/>
                                          </p:val>
                                        </p:tav>
                                      </p:tavLst>
                                    </p:anim>
                                    <p:animEffect transition="in" filter="fade">
                                      <p:cBhvr>
                                        <p:cTn id="112" dur="1000"/>
                                        <p:tgtEl>
                                          <p:spTgt spid="21544"/>
                                        </p:tgtEl>
                                      </p:cBhvr>
                                    </p:animEffect>
                                  </p:childTnLst>
                                  <p:subTnLst>
                                    <p:audio>
                                      <p:cMediaNode vol="100000">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3" fill="hold">
                            <p:stCondLst>
                              <p:cond delay="13100"/>
                            </p:stCondLst>
                            <p:childTnLst>
                              <p:par>
                                <p:cTn id="114" presetID="53" presetClass="entr" presetSubtype="0" fill="hold" grpId="0" nodeType="afterEffect">
                                  <p:stCondLst>
                                    <p:cond delay="0"/>
                                  </p:stCondLst>
                                  <p:childTnLst>
                                    <p:set>
                                      <p:cBhvr>
                                        <p:cTn id="115" dur="1" fill="hold">
                                          <p:stCondLst>
                                            <p:cond delay="0"/>
                                          </p:stCondLst>
                                        </p:cTn>
                                        <p:tgtEl>
                                          <p:spTgt spid="21545"/>
                                        </p:tgtEl>
                                        <p:attrNameLst>
                                          <p:attrName>style.visibility</p:attrName>
                                        </p:attrNameLst>
                                      </p:cBhvr>
                                      <p:to>
                                        <p:strVal val="visible"/>
                                      </p:to>
                                    </p:set>
                                    <p:anim calcmode="lin" valueType="num">
                                      <p:cBhvr>
                                        <p:cTn id="116" dur="1000" fill="hold"/>
                                        <p:tgtEl>
                                          <p:spTgt spid="21545"/>
                                        </p:tgtEl>
                                        <p:attrNameLst>
                                          <p:attrName>ppt_w</p:attrName>
                                        </p:attrNameLst>
                                      </p:cBhvr>
                                      <p:tavLst>
                                        <p:tav tm="0">
                                          <p:val>
                                            <p:fltVal val="0"/>
                                          </p:val>
                                        </p:tav>
                                        <p:tav tm="100000">
                                          <p:val>
                                            <p:strVal val="#ppt_w"/>
                                          </p:val>
                                        </p:tav>
                                      </p:tavLst>
                                    </p:anim>
                                    <p:anim calcmode="lin" valueType="num">
                                      <p:cBhvr>
                                        <p:cTn id="117" dur="1000" fill="hold"/>
                                        <p:tgtEl>
                                          <p:spTgt spid="21545"/>
                                        </p:tgtEl>
                                        <p:attrNameLst>
                                          <p:attrName>ppt_h</p:attrName>
                                        </p:attrNameLst>
                                      </p:cBhvr>
                                      <p:tavLst>
                                        <p:tav tm="0">
                                          <p:val>
                                            <p:fltVal val="0"/>
                                          </p:val>
                                        </p:tav>
                                        <p:tav tm="100000">
                                          <p:val>
                                            <p:strVal val="#ppt_h"/>
                                          </p:val>
                                        </p:tav>
                                      </p:tavLst>
                                    </p:anim>
                                    <p:animEffect transition="in" filter="fade">
                                      <p:cBhvr>
                                        <p:cTn id="118" dur="1000"/>
                                        <p:tgtEl>
                                          <p:spTgt spid="21545"/>
                                        </p:tgtEl>
                                      </p:cBhvr>
                                    </p:animEffect>
                                  </p:childTnLst>
                                  <p:subTnLst>
                                    <p:audio>
                                      <p:cMediaNode vol="100000">
                                        <p:cTn display="0" masterRel="sameClick">
                                          <p:stCondLst>
                                            <p:cond evt="begin" delay="0">
                                              <p:tn val="114"/>
                                            </p:cond>
                                          </p:stCondLst>
                                          <p:endCondLst>
                                            <p:cond evt="onStopAudio" delay="0">
                                              <p:tgtEl>
                                                <p:sldTgt/>
                                              </p:tgtEl>
                                            </p:cond>
                                          </p:endCondLst>
                                        </p:cTn>
                                        <p:tgtEl>
                                          <p:sndTgt r:embed="rId3" name="click.wav"/>
                                        </p:tgtEl>
                                      </p:cMediaNode>
                                    </p:audio>
                                  </p:subTnLst>
                                </p:cTn>
                              </p:par>
                            </p:childTnLst>
                          </p:cTn>
                        </p:par>
                        <p:par>
                          <p:cTn id="119" fill="hold">
                            <p:stCondLst>
                              <p:cond delay="14100"/>
                            </p:stCondLst>
                            <p:childTnLst>
                              <p:par>
                                <p:cTn id="120" presetID="53" presetClass="entr" presetSubtype="0" fill="hold" grpId="0" nodeType="afterEffect">
                                  <p:stCondLst>
                                    <p:cond delay="0"/>
                                  </p:stCondLst>
                                  <p:childTnLst>
                                    <p:set>
                                      <p:cBhvr>
                                        <p:cTn id="121" dur="1" fill="hold">
                                          <p:stCondLst>
                                            <p:cond delay="0"/>
                                          </p:stCondLst>
                                        </p:cTn>
                                        <p:tgtEl>
                                          <p:spTgt spid="21546"/>
                                        </p:tgtEl>
                                        <p:attrNameLst>
                                          <p:attrName>style.visibility</p:attrName>
                                        </p:attrNameLst>
                                      </p:cBhvr>
                                      <p:to>
                                        <p:strVal val="visible"/>
                                      </p:to>
                                    </p:set>
                                    <p:anim calcmode="lin" valueType="num">
                                      <p:cBhvr>
                                        <p:cTn id="122" dur="1000" fill="hold"/>
                                        <p:tgtEl>
                                          <p:spTgt spid="21546"/>
                                        </p:tgtEl>
                                        <p:attrNameLst>
                                          <p:attrName>ppt_w</p:attrName>
                                        </p:attrNameLst>
                                      </p:cBhvr>
                                      <p:tavLst>
                                        <p:tav tm="0">
                                          <p:val>
                                            <p:fltVal val="0"/>
                                          </p:val>
                                        </p:tav>
                                        <p:tav tm="100000">
                                          <p:val>
                                            <p:strVal val="#ppt_w"/>
                                          </p:val>
                                        </p:tav>
                                      </p:tavLst>
                                    </p:anim>
                                    <p:anim calcmode="lin" valueType="num">
                                      <p:cBhvr>
                                        <p:cTn id="123" dur="1000" fill="hold"/>
                                        <p:tgtEl>
                                          <p:spTgt spid="21546"/>
                                        </p:tgtEl>
                                        <p:attrNameLst>
                                          <p:attrName>ppt_h</p:attrName>
                                        </p:attrNameLst>
                                      </p:cBhvr>
                                      <p:tavLst>
                                        <p:tav tm="0">
                                          <p:val>
                                            <p:fltVal val="0"/>
                                          </p:val>
                                        </p:tav>
                                        <p:tav tm="100000">
                                          <p:val>
                                            <p:strVal val="#ppt_h"/>
                                          </p:val>
                                        </p:tav>
                                      </p:tavLst>
                                    </p:anim>
                                    <p:animEffect transition="in" filter="fade">
                                      <p:cBhvr>
                                        <p:cTn id="124" dur="1000"/>
                                        <p:tgtEl>
                                          <p:spTgt spid="21546"/>
                                        </p:tgtEl>
                                      </p:cBhvr>
                                    </p:animEffect>
                                  </p:childTnLst>
                                </p:cTn>
                              </p:par>
                            </p:childTnLst>
                          </p:cTn>
                        </p:par>
                        <p:par>
                          <p:cTn id="125" fill="hold">
                            <p:stCondLst>
                              <p:cond delay="15100"/>
                            </p:stCondLst>
                            <p:childTnLst>
                              <p:par>
                                <p:cTn id="126" presetID="2" presetClass="entr" presetSubtype="4" fill="hold" grpId="0" nodeType="afterEffect">
                                  <p:stCondLst>
                                    <p:cond delay="0"/>
                                  </p:stCondLst>
                                  <p:childTnLst>
                                    <p:set>
                                      <p:cBhvr>
                                        <p:cTn id="127" dur="1" fill="hold">
                                          <p:stCondLst>
                                            <p:cond delay="0"/>
                                          </p:stCondLst>
                                        </p:cTn>
                                        <p:tgtEl>
                                          <p:spTgt spid="21553"/>
                                        </p:tgtEl>
                                        <p:attrNameLst>
                                          <p:attrName>style.visibility</p:attrName>
                                        </p:attrNameLst>
                                      </p:cBhvr>
                                      <p:to>
                                        <p:strVal val="visible"/>
                                      </p:to>
                                    </p:set>
                                    <p:anim calcmode="lin" valueType="num">
                                      <p:cBhvr additive="base">
                                        <p:cTn id="128" dur="500" fill="hold"/>
                                        <p:tgtEl>
                                          <p:spTgt spid="21553"/>
                                        </p:tgtEl>
                                        <p:attrNameLst>
                                          <p:attrName>ppt_x</p:attrName>
                                        </p:attrNameLst>
                                      </p:cBhvr>
                                      <p:tavLst>
                                        <p:tav tm="0">
                                          <p:val>
                                            <p:strVal val="#ppt_x"/>
                                          </p:val>
                                        </p:tav>
                                        <p:tav tm="100000">
                                          <p:val>
                                            <p:strVal val="#ppt_x"/>
                                          </p:val>
                                        </p:tav>
                                      </p:tavLst>
                                    </p:anim>
                                    <p:anim calcmode="lin" valueType="num">
                                      <p:cBhvr additive="base">
                                        <p:cTn id="129" dur="500" fill="hold"/>
                                        <p:tgtEl>
                                          <p:spTgt spid="215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chuong.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21511"/>
                                        </p:tgtEl>
                                        <p:attrNameLst>
                                          <p:attrName>style.visibility</p:attrName>
                                        </p:attrNameLst>
                                      </p:cBhvr>
                                      <p:to>
                                        <p:strVal val="visible"/>
                                      </p:to>
                                    </p:set>
                                    <p:anim calcmode="lin" valueType="num">
                                      <p:cBhvr additive="base">
                                        <p:cTn id="134" dur="500" fill="hold"/>
                                        <p:tgtEl>
                                          <p:spTgt spid="21511"/>
                                        </p:tgtEl>
                                        <p:attrNameLst>
                                          <p:attrName>ppt_x</p:attrName>
                                        </p:attrNameLst>
                                      </p:cBhvr>
                                      <p:tavLst>
                                        <p:tav tm="0">
                                          <p:val>
                                            <p:strVal val="#ppt_x"/>
                                          </p:val>
                                        </p:tav>
                                        <p:tav tm="100000">
                                          <p:val>
                                            <p:strVal val="#ppt_x"/>
                                          </p:val>
                                        </p:tav>
                                      </p:tavLst>
                                    </p:anim>
                                    <p:anim calcmode="lin" valueType="num">
                                      <p:cBhvr additive="base">
                                        <p:cTn id="135"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0" grpId="0" animBg="1"/>
      <p:bldP spid="21532" grpId="0" animBg="1"/>
      <p:bldP spid="21533" grpId="0" animBg="1"/>
      <p:bldP spid="21534" grpId="0" animBg="1"/>
      <p:bldP spid="21535" grpId="0" animBg="1"/>
      <p:bldP spid="21536" grpId="0" animBg="1"/>
      <p:bldP spid="21537" grpId="0" animBg="1"/>
      <p:bldP spid="21539" grpId="0" animBg="1"/>
      <p:bldP spid="21540" grpId="0" animBg="1"/>
      <p:bldP spid="21541" grpId="0" animBg="1"/>
      <p:bldP spid="21542" grpId="0" animBg="1"/>
      <p:bldP spid="21543" grpId="0" animBg="1"/>
      <p:bldP spid="21544" grpId="0" animBg="1"/>
      <p:bldP spid="21545" grpId="0" animBg="1"/>
      <p:bldP spid="21546" grpId="0" animBg="1"/>
      <p:bldP spid="21548" grpId="0" animBg="1"/>
      <p:bldP spid="21511" grpId="0" animBg="1"/>
      <p:bldP spid="21549" grpId="0" animBg="1"/>
      <p:bldP spid="21507" grpId="0"/>
      <p:bldP spid="21553" grpId="0" animBg="1"/>
      <p:bldP spid="28" grpId="0"/>
      <p:bldP spid="29" grpId="0"/>
      <p:bldP spid="30"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549275"/>
            <a:ext cx="9144000" cy="366713"/>
          </a:xfrm>
          <a:prstGeom prst="rect">
            <a:avLst/>
          </a:prstGeom>
          <a:noFill/>
          <a:ln w="9525">
            <a:noFill/>
            <a:miter lim="800000"/>
            <a:headEnd/>
            <a:tailEnd/>
          </a:ln>
          <a:effectLst/>
        </p:spPr>
        <p:txBody>
          <a:bodyPr>
            <a:spAutoFit/>
          </a:bodyPr>
          <a:lstStyle/>
          <a:p>
            <a:pPr algn="l" eaLnBrk="1" hangingPunct="1">
              <a:spcBef>
                <a:spcPct val="50000"/>
              </a:spcBef>
            </a:pPr>
            <a:endParaRPr lang="vi-VN" sz="1800" b="0">
              <a:solidFill>
                <a:schemeClr val="tx1"/>
              </a:solidFill>
            </a:endParaRPr>
          </a:p>
        </p:txBody>
      </p:sp>
      <p:sp>
        <p:nvSpPr>
          <p:cNvPr id="21530" name="Oval 2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a:t>
            </a:r>
          </a:p>
        </p:txBody>
      </p:sp>
      <p:sp>
        <p:nvSpPr>
          <p:cNvPr id="21532" name="Oval 2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2</a:t>
            </a:r>
          </a:p>
        </p:txBody>
      </p:sp>
      <p:sp>
        <p:nvSpPr>
          <p:cNvPr id="21533" name="Oval 2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3</a:t>
            </a:r>
          </a:p>
        </p:txBody>
      </p:sp>
      <p:sp>
        <p:nvSpPr>
          <p:cNvPr id="21534" name="Oval 3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4</a:t>
            </a:r>
          </a:p>
        </p:txBody>
      </p:sp>
      <p:sp>
        <p:nvSpPr>
          <p:cNvPr id="21535" name="Oval 3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5</a:t>
            </a:r>
          </a:p>
        </p:txBody>
      </p:sp>
      <p:sp>
        <p:nvSpPr>
          <p:cNvPr id="21536" name="Oval 3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6</a:t>
            </a:r>
          </a:p>
        </p:txBody>
      </p:sp>
      <p:sp>
        <p:nvSpPr>
          <p:cNvPr id="21537" name="Oval 33"/>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7</a:t>
            </a:r>
          </a:p>
        </p:txBody>
      </p:sp>
      <p:sp>
        <p:nvSpPr>
          <p:cNvPr id="21539" name="Oval 35"/>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8</a:t>
            </a:r>
          </a:p>
        </p:txBody>
      </p:sp>
      <p:sp>
        <p:nvSpPr>
          <p:cNvPr id="21540" name="Oval 3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9</a:t>
            </a:r>
          </a:p>
        </p:txBody>
      </p:sp>
      <p:sp>
        <p:nvSpPr>
          <p:cNvPr id="21541" name="Oval 37"/>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10</a:t>
            </a:r>
          </a:p>
        </p:txBody>
      </p:sp>
      <p:sp>
        <p:nvSpPr>
          <p:cNvPr id="21542" name="Oval 3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11</a:t>
            </a:r>
          </a:p>
        </p:txBody>
      </p:sp>
      <p:sp>
        <p:nvSpPr>
          <p:cNvPr id="21543" name="Oval 3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12</a:t>
            </a:r>
          </a:p>
        </p:txBody>
      </p:sp>
      <p:sp>
        <p:nvSpPr>
          <p:cNvPr id="21544" name="Oval 4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13</a:t>
            </a:r>
          </a:p>
        </p:txBody>
      </p:sp>
      <p:sp>
        <p:nvSpPr>
          <p:cNvPr id="21545" name="Oval 4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14</a:t>
            </a:r>
          </a:p>
        </p:txBody>
      </p:sp>
      <p:sp>
        <p:nvSpPr>
          <p:cNvPr id="21546" name="Oval 4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0</a:t>
            </a:r>
          </a:p>
        </p:txBody>
      </p:sp>
      <p:sp>
        <p:nvSpPr>
          <p:cNvPr id="21548" name="WordArt 44"/>
          <p:cNvSpPr>
            <a:spLocks noChangeArrowheads="1" noChangeShapeType="1" noTextEdit="1"/>
          </p:cNvSpPr>
          <p:nvPr/>
        </p:nvSpPr>
        <p:spPr bwMode="auto">
          <a:xfrm>
            <a:off x="285720" y="214290"/>
            <a:ext cx="4084656" cy="449247"/>
          </a:xfrm>
          <a:prstGeom prst="rect">
            <a:avLst/>
          </a:prstGeom>
        </p:spPr>
        <p:txBody>
          <a:bodyPr wrap="none" fromWordArt="1">
            <a:prstTxWarp prst="textPlain">
              <a:avLst>
                <a:gd name="adj" fmla="val 50000"/>
              </a:avLst>
            </a:prstTxWarp>
          </a:bodyPr>
          <a:lstStyle/>
          <a:p>
            <a:r>
              <a:rPr lang="vi-VN" sz="3600" kern="10" smtClean="0">
                <a:ln w="12700">
                  <a:solidFill>
                    <a:srgbClr val="FF0000"/>
                  </a:solidFill>
                  <a:round/>
                  <a:headEnd/>
                  <a:tailEnd/>
                </a:ln>
                <a:solidFill>
                  <a:srgbClr val="9900CC"/>
                </a:solidFill>
                <a:effectLst>
                  <a:outerShdw dist="35921" dir="2700000" sy="50000" kx="2115830" algn="bl" rotWithShape="0">
                    <a:srgbClr val="C0C0C0">
                      <a:alpha val="80000"/>
                    </a:srgbClr>
                  </a:outerShdw>
                </a:effectLst>
              </a:rPr>
              <a:t>Đếm sao</a:t>
            </a:r>
            <a:endParaRPr lang="vi-VN" sz="3600" kern="10">
              <a:ln w="12700">
                <a:solidFill>
                  <a:srgbClr val="FF0000"/>
                </a:solidFill>
                <a:round/>
                <a:headEnd/>
                <a:tailEnd/>
              </a:ln>
              <a:solidFill>
                <a:srgbClr val="9900CC"/>
              </a:solidFill>
              <a:effectLst>
                <a:outerShdw dist="35921" dir="2700000" sy="50000" kx="2115830" algn="bl" rotWithShape="0">
                  <a:srgbClr val="C0C0C0">
                    <a:alpha val="80000"/>
                  </a:srgbClr>
                </a:outerShdw>
              </a:effectLst>
            </a:endParaRPr>
          </a:p>
        </p:txBody>
      </p:sp>
      <p:sp>
        <p:nvSpPr>
          <p:cNvPr id="21511" name="Rectangle 7"/>
          <p:cNvSpPr>
            <a:spLocks noChangeArrowheads="1"/>
          </p:cNvSpPr>
          <p:nvPr/>
        </p:nvSpPr>
        <p:spPr bwMode="auto">
          <a:xfrm>
            <a:off x="4357686" y="5429264"/>
            <a:ext cx="2143108" cy="646331"/>
          </a:xfrm>
          <a:prstGeom prst="rect">
            <a:avLst/>
          </a:prstGeom>
          <a:noFill/>
          <a:ln w="9525">
            <a:solidFill>
              <a:srgbClr val="FF0000"/>
            </a:solidFill>
            <a:miter lim="800000"/>
            <a:headEnd/>
            <a:tailEnd/>
          </a:ln>
          <a:effectLst/>
        </p:spPr>
        <p:txBody>
          <a:bodyPr wrap="square">
            <a:spAutoFit/>
          </a:bodyPr>
          <a:lstStyle/>
          <a:p>
            <a:pPr algn="l"/>
            <a:r>
              <a:rPr lang="sv-SE" sz="3600" smtClean="0">
                <a:solidFill>
                  <a:schemeClr val="folHlink"/>
                </a:solidFill>
              </a:rPr>
              <a:t>Đáp án: </a:t>
            </a:r>
            <a:r>
              <a:rPr lang="vi-VN" sz="3600" smtClean="0">
                <a:solidFill>
                  <a:schemeClr val="hlink"/>
                </a:solidFill>
              </a:rPr>
              <a:t>C</a:t>
            </a:r>
            <a:endParaRPr lang="en-US" sz="3600" b="0">
              <a:solidFill>
                <a:schemeClr val="hlink"/>
              </a:solidFill>
            </a:endParaRPr>
          </a:p>
        </p:txBody>
      </p:sp>
      <p:sp>
        <p:nvSpPr>
          <p:cNvPr id="21549" name="AutoShape 45"/>
          <p:cNvSpPr>
            <a:spLocks noChangeArrowheads="1"/>
          </p:cNvSpPr>
          <p:nvPr/>
        </p:nvSpPr>
        <p:spPr bwMode="auto">
          <a:xfrm>
            <a:off x="1357290" y="928670"/>
            <a:ext cx="3162306" cy="582606"/>
          </a:xfrm>
          <a:prstGeom prst="ribbon2">
            <a:avLst>
              <a:gd name="adj1" fmla="val 12500"/>
              <a:gd name="adj2" fmla="val 50000"/>
            </a:avLst>
          </a:prstGeom>
          <a:gradFill rotWithShape="1">
            <a:gsLst>
              <a:gs pos="0">
                <a:srgbClr val="FF33CC"/>
              </a:gs>
              <a:gs pos="100000">
                <a:schemeClr val="bg1"/>
              </a:gs>
            </a:gsLst>
            <a:lin ang="5400000" scaled="1"/>
          </a:gradFill>
          <a:ln w="9525">
            <a:solidFill>
              <a:schemeClr val="tx1"/>
            </a:solidFill>
            <a:round/>
            <a:headEnd/>
            <a:tailEnd/>
          </a:ln>
          <a:effectLst/>
        </p:spPr>
        <p:txBody>
          <a:bodyPr wrap="none" anchor="ctr"/>
          <a:lstStyle/>
          <a:p>
            <a:r>
              <a:rPr lang="en-US" sz="4800" b="0" smtClean="0">
                <a:solidFill>
                  <a:schemeClr val="tx1"/>
                </a:solidFill>
              </a:rPr>
              <a:t>Câu </a:t>
            </a:r>
            <a:r>
              <a:rPr lang="en-US" sz="4800"/>
              <a:t>3</a:t>
            </a:r>
            <a:endParaRPr lang="en-US" sz="4800" b="0">
              <a:solidFill>
                <a:schemeClr val="tx1"/>
              </a:solidFill>
            </a:endParaRPr>
          </a:p>
        </p:txBody>
      </p:sp>
      <p:sp>
        <p:nvSpPr>
          <p:cNvPr id="21507" name="Text Box 3"/>
          <p:cNvSpPr txBox="1">
            <a:spLocks noChangeArrowheads="1"/>
          </p:cNvSpPr>
          <p:nvPr/>
        </p:nvSpPr>
        <p:spPr bwMode="auto">
          <a:xfrm>
            <a:off x="142844" y="1752889"/>
            <a:ext cx="9001156"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vi-VN" sz="2400" smtClean="0">
                <a:latin typeface="Cambria" pitchFamily="18" charset="0"/>
              </a:rPr>
              <a:t>Sắp tới, gia đình bạn Liên sẽ có thêm ai?</a:t>
            </a:r>
            <a:endParaRPr lang="en-US" sz="2400" b="0">
              <a:latin typeface="Cambria" pitchFamily="18" charset="0"/>
            </a:endParaRPr>
          </a:p>
        </p:txBody>
      </p:sp>
      <p:sp>
        <p:nvSpPr>
          <p:cNvPr id="21553" name="AutoShape 49"/>
          <p:cNvSpPr>
            <a:spLocks noChangeArrowheads="1"/>
          </p:cNvSpPr>
          <p:nvPr/>
        </p:nvSpPr>
        <p:spPr bwMode="auto">
          <a:xfrm>
            <a:off x="7286644" y="214290"/>
            <a:ext cx="1785918" cy="1223962"/>
          </a:xfrm>
          <a:prstGeom prst="cloudCallout">
            <a:avLst>
              <a:gd name="adj1" fmla="val -78505"/>
              <a:gd name="adj2" fmla="val 46"/>
            </a:avLst>
          </a:prstGeom>
          <a:solidFill>
            <a:schemeClr val="accent1"/>
          </a:solidFill>
          <a:ln w="9525">
            <a:solidFill>
              <a:srgbClr val="FF3300"/>
            </a:solidFill>
            <a:round/>
            <a:headEnd/>
            <a:tailEnd/>
          </a:ln>
          <a:effectLst/>
        </p:spPr>
        <p:txBody>
          <a:bodyPr/>
          <a:lstStyle/>
          <a:p>
            <a:pPr algn="ctr"/>
            <a:r>
              <a:rPr lang="en-US" sz="3200" smtClean="0">
                <a:solidFill>
                  <a:srgbClr val="FF3300"/>
                </a:solidFill>
              </a:rPr>
              <a:t>Hết giờ</a:t>
            </a:r>
            <a:endParaRPr lang="en-US" sz="3200">
              <a:solidFill>
                <a:srgbClr val="FF3300"/>
              </a:solidFill>
            </a:endParaRPr>
          </a:p>
        </p:txBody>
      </p:sp>
      <p:pic>
        <p:nvPicPr>
          <p:cNvPr id="1026" name="Picture 2" descr="http://exceptionaluniverse.files.wordpress.com/2011/02/all_stars_logo_2.jpg"/>
          <p:cNvPicPr>
            <a:picLocks noChangeAspect="1" noChangeArrowheads="1"/>
          </p:cNvPicPr>
          <p:nvPr/>
        </p:nvPicPr>
        <p:blipFill>
          <a:blip r:embed="rId5" cstate="print"/>
          <a:srcRect/>
          <a:stretch>
            <a:fillRect/>
          </a:stretch>
        </p:blipFill>
        <p:spPr bwMode="auto">
          <a:xfrm>
            <a:off x="285720" y="4143380"/>
            <a:ext cx="2786082" cy="2565009"/>
          </a:xfrm>
          <a:prstGeom prst="rect">
            <a:avLst/>
          </a:prstGeom>
          <a:noFill/>
        </p:spPr>
      </p:pic>
      <p:pic>
        <p:nvPicPr>
          <p:cNvPr id="1028" name="Picture 4" descr="Stars Orange Blue Grey"/>
          <p:cNvPicPr>
            <a:picLocks noChangeAspect="1" noChangeArrowheads="1"/>
          </p:cNvPicPr>
          <p:nvPr/>
        </p:nvPicPr>
        <p:blipFill>
          <a:blip r:embed="rId6" cstate="print"/>
          <a:srcRect/>
          <a:stretch>
            <a:fillRect/>
          </a:stretch>
        </p:blipFill>
        <p:spPr bwMode="auto">
          <a:xfrm>
            <a:off x="4643438" y="214290"/>
            <a:ext cx="2116449" cy="2286016"/>
          </a:xfrm>
          <a:prstGeom prst="rect">
            <a:avLst/>
          </a:prstGeom>
          <a:noFill/>
        </p:spPr>
      </p:pic>
      <p:sp>
        <p:nvSpPr>
          <p:cNvPr id="28" name="Text Box 3"/>
          <p:cNvSpPr txBox="1">
            <a:spLocks noChangeArrowheads="1"/>
          </p:cNvSpPr>
          <p:nvPr/>
        </p:nvSpPr>
        <p:spPr bwMode="auto">
          <a:xfrm>
            <a:off x="2357422" y="2285992"/>
            <a:ext cx="2928958"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A. </a:t>
            </a:r>
            <a:r>
              <a:rPr lang="vi-VN" sz="2400" smtClean="0">
                <a:latin typeface="Cambria" pitchFamily="18" charset="0"/>
              </a:rPr>
              <a:t>Ông, bà của Liên</a:t>
            </a:r>
            <a:endParaRPr lang="en-US" sz="2400">
              <a:latin typeface="Cambria" pitchFamily="18" charset="0"/>
            </a:endParaRPr>
          </a:p>
        </p:txBody>
      </p:sp>
      <p:sp>
        <p:nvSpPr>
          <p:cNvPr id="29" name="Text Box 3"/>
          <p:cNvSpPr txBox="1">
            <a:spLocks noChangeArrowheads="1"/>
          </p:cNvSpPr>
          <p:nvPr/>
        </p:nvSpPr>
        <p:spPr bwMode="auto">
          <a:xfrm>
            <a:off x="2357422" y="2895897"/>
            <a:ext cx="3571900"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B. </a:t>
            </a:r>
            <a:r>
              <a:rPr lang="vi-VN" sz="2400" smtClean="0">
                <a:latin typeface="Cambria" pitchFamily="18" charset="0"/>
              </a:rPr>
              <a:t>Chị của Liên</a:t>
            </a:r>
            <a:endParaRPr lang="en-US" sz="2400">
              <a:latin typeface="Cambria" pitchFamily="18" charset="0"/>
            </a:endParaRPr>
          </a:p>
        </p:txBody>
      </p:sp>
      <p:sp>
        <p:nvSpPr>
          <p:cNvPr id="30" name="Text Box 3"/>
          <p:cNvSpPr txBox="1">
            <a:spLocks noChangeArrowheads="1"/>
          </p:cNvSpPr>
          <p:nvPr/>
        </p:nvSpPr>
        <p:spPr bwMode="auto">
          <a:xfrm>
            <a:off x="2357454" y="3500438"/>
            <a:ext cx="3571868"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C. </a:t>
            </a:r>
            <a:r>
              <a:rPr lang="vi-VN" sz="2400" smtClean="0">
                <a:latin typeface="Cambria" pitchFamily="18" charset="0"/>
              </a:rPr>
              <a:t>Em gái của Liên</a:t>
            </a:r>
            <a:endParaRPr lang="en-US" sz="2400">
              <a:latin typeface="Cambria" pitchFamily="18" charset="0"/>
            </a:endParaRPr>
          </a:p>
        </p:txBody>
      </p:sp>
      <p:sp>
        <p:nvSpPr>
          <p:cNvPr id="33" name="Text Box 3"/>
          <p:cNvSpPr txBox="1">
            <a:spLocks noChangeArrowheads="1"/>
          </p:cNvSpPr>
          <p:nvPr/>
        </p:nvSpPr>
        <p:spPr bwMode="auto">
          <a:xfrm>
            <a:off x="2357454" y="4110343"/>
            <a:ext cx="2928926"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D. </a:t>
            </a:r>
            <a:r>
              <a:rPr lang="vi-VN" sz="2400" smtClean="0">
                <a:latin typeface="Cambria" pitchFamily="18" charset="0"/>
              </a:rPr>
              <a:t>Anh của Liên</a:t>
            </a:r>
            <a:endParaRPr lang="en-US" sz="2400">
              <a:latin typeface="Cambria"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1548"/>
                                        </p:tgtEl>
                                        <p:attrNameLst>
                                          <p:attrName>style.visibility</p:attrName>
                                        </p:attrNameLst>
                                      </p:cBhvr>
                                      <p:to>
                                        <p:strVal val="visible"/>
                                      </p:to>
                                    </p:set>
                                    <p:animEffect transition="in" filter="strips(downRight)">
                                      <p:cBhvr>
                                        <p:cTn id="7" dur="500"/>
                                        <p:tgtEl>
                                          <p:spTgt spid="2154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549"/>
                                        </p:tgtEl>
                                        <p:attrNameLst>
                                          <p:attrName>style.visibility</p:attrName>
                                        </p:attrNameLst>
                                      </p:cBhvr>
                                      <p:to>
                                        <p:strVal val="visible"/>
                                      </p:to>
                                    </p:set>
                                    <p:animEffect transition="in" filter="wedge">
                                      <p:cBhvr>
                                        <p:cTn id="12" dur="2000"/>
                                        <p:tgtEl>
                                          <p:spTgt spid="2154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strips(downRight)">
                                      <p:cBhvr>
                                        <p:cTn id="17" dur="500"/>
                                        <p:tgtEl>
                                          <p:spTgt spid="21507"/>
                                        </p:tgtEl>
                                      </p:cBhvr>
                                    </p:animEffect>
                                  </p:childTnLst>
                                </p:cTn>
                              </p:par>
                            </p:childTnLst>
                          </p:cTn>
                        </p:par>
                        <p:par>
                          <p:cTn id="18" fill="hold">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downRight)">
                                      <p:cBhvr>
                                        <p:cTn id="21" dur="500"/>
                                        <p:tgtEl>
                                          <p:spTgt spid="28"/>
                                        </p:tgtEl>
                                      </p:cBhvr>
                                    </p:animEffect>
                                  </p:childTnLst>
                                </p:cTn>
                              </p:par>
                            </p:childTnLst>
                          </p:cTn>
                        </p:par>
                        <p:par>
                          <p:cTn id="22" fill="hold">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strips(downRight)">
                                      <p:cBhvr>
                                        <p:cTn id="25" dur="500"/>
                                        <p:tgtEl>
                                          <p:spTgt spid="29"/>
                                        </p:tgtEl>
                                      </p:cBhvr>
                                    </p:animEffect>
                                  </p:childTnLst>
                                </p:cTn>
                              </p:par>
                            </p:childTnLst>
                          </p:cTn>
                        </p:par>
                        <p:par>
                          <p:cTn id="26" fill="hold">
                            <p:stCondLst>
                              <p:cond delay="1500"/>
                            </p:stCondLst>
                            <p:childTnLst>
                              <p:par>
                                <p:cTn id="27" presetID="18" presetClass="entr" presetSubtype="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Right)">
                                      <p:cBhvr>
                                        <p:cTn id="29" dur="500"/>
                                        <p:tgtEl>
                                          <p:spTgt spid="30"/>
                                        </p:tgtEl>
                                      </p:cBhvr>
                                    </p:animEffect>
                                  </p:childTnLst>
                                </p:cTn>
                              </p:par>
                            </p:childTnLst>
                          </p:cTn>
                        </p:par>
                        <p:par>
                          <p:cTn id="30" fill="hold">
                            <p:stCondLst>
                              <p:cond delay="2000"/>
                            </p:stCondLst>
                            <p:childTnLst>
                              <p:par>
                                <p:cTn id="31" presetID="18" presetClass="entr" presetSubtype="6"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strips(downRigh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1530"/>
                                        </p:tgtEl>
                                        <p:attrNameLst>
                                          <p:attrName>style.visibility</p:attrName>
                                        </p:attrNameLst>
                                      </p:cBhvr>
                                      <p:to>
                                        <p:strVal val="visible"/>
                                      </p:to>
                                    </p:set>
                                    <p:anim calcmode="lin" valueType="num">
                                      <p:cBhvr>
                                        <p:cTn id="38" dur="500" fill="hold"/>
                                        <p:tgtEl>
                                          <p:spTgt spid="21530"/>
                                        </p:tgtEl>
                                        <p:attrNameLst>
                                          <p:attrName>ppt_w</p:attrName>
                                        </p:attrNameLst>
                                      </p:cBhvr>
                                      <p:tavLst>
                                        <p:tav tm="0">
                                          <p:val>
                                            <p:fltVal val="0"/>
                                          </p:val>
                                        </p:tav>
                                        <p:tav tm="100000">
                                          <p:val>
                                            <p:strVal val="#ppt_w"/>
                                          </p:val>
                                        </p:tav>
                                      </p:tavLst>
                                    </p:anim>
                                    <p:anim calcmode="lin" valueType="num">
                                      <p:cBhvr>
                                        <p:cTn id="39" dur="500" fill="hold"/>
                                        <p:tgtEl>
                                          <p:spTgt spid="21530"/>
                                        </p:tgtEl>
                                        <p:attrNameLst>
                                          <p:attrName>ppt_h</p:attrName>
                                        </p:attrNameLst>
                                      </p:cBhvr>
                                      <p:tavLst>
                                        <p:tav tm="0">
                                          <p:val>
                                            <p:fltVal val="0"/>
                                          </p:val>
                                        </p:tav>
                                        <p:tav tm="100000">
                                          <p:val>
                                            <p:strVal val="#ppt_h"/>
                                          </p:val>
                                        </p:tav>
                                      </p:tavLst>
                                    </p:anim>
                                    <p:animEffect transition="in" filter="fade">
                                      <p:cBhvr>
                                        <p:cTn id="40" dur="500"/>
                                        <p:tgtEl>
                                          <p:spTgt spid="21530"/>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41" fill="hold">
                            <p:stCondLst>
                              <p:cond delay="500"/>
                            </p:stCondLst>
                            <p:childTnLst>
                              <p:par>
                                <p:cTn id="42" presetID="53" presetClass="entr" presetSubtype="0" fill="hold" grpId="0" nodeType="afterEffect">
                                  <p:stCondLst>
                                    <p:cond delay="500"/>
                                  </p:stCondLst>
                                  <p:childTnLst>
                                    <p:set>
                                      <p:cBhvr>
                                        <p:cTn id="43" dur="1" fill="hold">
                                          <p:stCondLst>
                                            <p:cond delay="0"/>
                                          </p:stCondLst>
                                        </p:cTn>
                                        <p:tgtEl>
                                          <p:spTgt spid="21532"/>
                                        </p:tgtEl>
                                        <p:attrNameLst>
                                          <p:attrName>style.visibility</p:attrName>
                                        </p:attrNameLst>
                                      </p:cBhvr>
                                      <p:to>
                                        <p:strVal val="visible"/>
                                      </p:to>
                                    </p:set>
                                    <p:anim calcmode="lin" valueType="num">
                                      <p:cBhvr>
                                        <p:cTn id="44" dur="500" fill="hold"/>
                                        <p:tgtEl>
                                          <p:spTgt spid="21532"/>
                                        </p:tgtEl>
                                        <p:attrNameLst>
                                          <p:attrName>ppt_w</p:attrName>
                                        </p:attrNameLst>
                                      </p:cBhvr>
                                      <p:tavLst>
                                        <p:tav tm="0">
                                          <p:val>
                                            <p:fltVal val="0"/>
                                          </p:val>
                                        </p:tav>
                                        <p:tav tm="100000">
                                          <p:val>
                                            <p:strVal val="#ppt_w"/>
                                          </p:val>
                                        </p:tav>
                                      </p:tavLst>
                                    </p:anim>
                                    <p:anim calcmode="lin" valueType="num">
                                      <p:cBhvr>
                                        <p:cTn id="45" dur="500" fill="hold"/>
                                        <p:tgtEl>
                                          <p:spTgt spid="21532"/>
                                        </p:tgtEl>
                                        <p:attrNameLst>
                                          <p:attrName>ppt_h</p:attrName>
                                        </p:attrNameLst>
                                      </p:cBhvr>
                                      <p:tavLst>
                                        <p:tav tm="0">
                                          <p:val>
                                            <p:fltVal val="0"/>
                                          </p:val>
                                        </p:tav>
                                        <p:tav tm="100000">
                                          <p:val>
                                            <p:strVal val="#ppt_h"/>
                                          </p:val>
                                        </p:tav>
                                      </p:tavLst>
                                    </p:anim>
                                    <p:animEffect transition="in" filter="fade">
                                      <p:cBhvr>
                                        <p:cTn id="46" dur="500"/>
                                        <p:tgtEl>
                                          <p:spTgt spid="21532"/>
                                        </p:tgtEl>
                                      </p:cBhvr>
                                    </p:animEffect>
                                  </p:childTnLst>
                                  <p:subTnLst>
                                    <p:audio>
                                      <p:cMediaNode vol="100000">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7" fill="hold">
                            <p:stCondLst>
                              <p:cond delay="1500"/>
                            </p:stCondLst>
                            <p:childTnLst>
                              <p:par>
                                <p:cTn id="48" presetID="53" presetClass="entr" presetSubtype="0" fill="hold" grpId="0" nodeType="afterEffect">
                                  <p:stCondLst>
                                    <p:cond delay="500"/>
                                  </p:stCondLst>
                                  <p:childTnLst>
                                    <p:set>
                                      <p:cBhvr>
                                        <p:cTn id="49" dur="1" fill="hold">
                                          <p:stCondLst>
                                            <p:cond delay="0"/>
                                          </p:stCondLst>
                                        </p:cTn>
                                        <p:tgtEl>
                                          <p:spTgt spid="21533"/>
                                        </p:tgtEl>
                                        <p:attrNameLst>
                                          <p:attrName>style.visibility</p:attrName>
                                        </p:attrNameLst>
                                      </p:cBhvr>
                                      <p:to>
                                        <p:strVal val="visible"/>
                                      </p:to>
                                    </p:set>
                                    <p:anim calcmode="lin" valueType="num">
                                      <p:cBhvr>
                                        <p:cTn id="50" dur="500" fill="hold"/>
                                        <p:tgtEl>
                                          <p:spTgt spid="21533"/>
                                        </p:tgtEl>
                                        <p:attrNameLst>
                                          <p:attrName>ppt_w</p:attrName>
                                        </p:attrNameLst>
                                      </p:cBhvr>
                                      <p:tavLst>
                                        <p:tav tm="0">
                                          <p:val>
                                            <p:fltVal val="0"/>
                                          </p:val>
                                        </p:tav>
                                        <p:tav tm="100000">
                                          <p:val>
                                            <p:strVal val="#ppt_w"/>
                                          </p:val>
                                        </p:tav>
                                      </p:tavLst>
                                    </p:anim>
                                    <p:anim calcmode="lin" valueType="num">
                                      <p:cBhvr>
                                        <p:cTn id="51" dur="500" fill="hold"/>
                                        <p:tgtEl>
                                          <p:spTgt spid="21533"/>
                                        </p:tgtEl>
                                        <p:attrNameLst>
                                          <p:attrName>ppt_h</p:attrName>
                                        </p:attrNameLst>
                                      </p:cBhvr>
                                      <p:tavLst>
                                        <p:tav tm="0">
                                          <p:val>
                                            <p:fltVal val="0"/>
                                          </p:val>
                                        </p:tav>
                                        <p:tav tm="100000">
                                          <p:val>
                                            <p:strVal val="#ppt_h"/>
                                          </p:val>
                                        </p:tav>
                                      </p:tavLst>
                                    </p:anim>
                                    <p:animEffect transition="in" filter="fade">
                                      <p:cBhvr>
                                        <p:cTn id="52" dur="500"/>
                                        <p:tgtEl>
                                          <p:spTgt spid="21533"/>
                                        </p:tgtEl>
                                      </p:cBhvr>
                                    </p:animEffect>
                                  </p:childTnLst>
                                  <p:subTnLst>
                                    <p:audio>
                                      <p:cMediaNode vol="100000">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3" fill="hold">
                            <p:stCondLst>
                              <p:cond delay="2500"/>
                            </p:stCondLst>
                            <p:childTnLst>
                              <p:par>
                                <p:cTn id="54" presetID="53" presetClass="entr" presetSubtype="0" fill="hold" grpId="0" nodeType="afterEffect">
                                  <p:stCondLst>
                                    <p:cond delay="500"/>
                                  </p:stCondLst>
                                  <p:childTnLst>
                                    <p:set>
                                      <p:cBhvr>
                                        <p:cTn id="55" dur="1" fill="hold">
                                          <p:stCondLst>
                                            <p:cond delay="0"/>
                                          </p:stCondLst>
                                        </p:cTn>
                                        <p:tgtEl>
                                          <p:spTgt spid="21534"/>
                                        </p:tgtEl>
                                        <p:attrNameLst>
                                          <p:attrName>style.visibility</p:attrName>
                                        </p:attrNameLst>
                                      </p:cBhvr>
                                      <p:to>
                                        <p:strVal val="visible"/>
                                      </p:to>
                                    </p:set>
                                    <p:anim calcmode="lin" valueType="num">
                                      <p:cBhvr>
                                        <p:cTn id="56" dur="500" fill="hold"/>
                                        <p:tgtEl>
                                          <p:spTgt spid="21534"/>
                                        </p:tgtEl>
                                        <p:attrNameLst>
                                          <p:attrName>ppt_w</p:attrName>
                                        </p:attrNameLst>
                                      </p:cBhvr>
                                      <p:tavLst>
                                        <p:tav tm="0">
                                          <p:val>
                                            <p:fltVal val="0"/>
                                          </p:val>
                                        </p:tav>
                                        <p:tav tm="100000">
                                          <p:val>
                                            <p:strVal val="#ppt_w"/>
                                          </p:val>
                                        </p:tav>
                                      </p:tavLst>
                                    </p:anim>
                                    <p:anim calcmode="lin" valueType="num">
                                      <p:cBhvr>
                                        <p:cTn id="57" dur="500" fill="hold"/>
                                        <p:tgtEl>
                                          <p:spTgt spid="21534"/>
                                        </p:tgtEl>
                                        <p:attrNameLst>
                                          <p:attrName>ppt_h</p:attrName>
                                        </p:attrNameLst>
                                      </p:cBhvr>
                                      <p:tavLst>
                                        <p:tav tm="0">
                                          <p:val>
                                            <p:fltVal val="0"/>
                                          </p:val>
                                        </p:tav>
                                        <p:tav tm="100000">
                                          <p:val>
                                            <p:strVal val="#ppt_h"/>
                                          </p:val>
                                        </p:tav>
                                      </p:tavLst>
                                    </p:anim>
                                    <p:animEffect transition="in" filter="fade">
                                      <p:cBhvr>
                                        <p:cTn id="58" dur="500"/>
                                        <p:tgtEl>
                                          <p:spTgt spid="21534"/>
                                        </p:tgtEl>
                                      </p:cBhvr>
                                    </p:animEffect>
                                  </p:childTnLst>
                                  <p:subTnLst>
                                    <p:audio>
                                      <p:cMediaNode vol="100000">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par>
                          <p:cTn id="59" fill="hold">
                            <p:stCondLst>
                              <p:cond delay="3500"/>
                            </p:stCondLst>
                            <p:childTnLst>
                              <p:par>
                                <p:cTn id="60" presetID="53" presetClass="entr" presetSubtype="0" fill="hold" grpId="0" nodeType="afterEffect">
                                  <p:stCondLst>
                                    <p:cond delay="500"/>
                                  </p:stCondLst>
                                  <p:childTnLst>
                                    <p:set>
                                      <p:cBhvr>
                                        <p:cTn id="61" dur="1" fill="hold">
                                          <p:stCondLst>
                                            <p:cond delay="0"/>
                                          </p:stCondLst>
                                        </p:cTn>
                                        <p:tgtEl>
                                          <p:spTgt spid="21535"/>
                                        </p:tgtEl>
                                        <p:attrNameLst>
                                          <p:attrName>style.visibility</p:attrName>
                                        </p:attrNameLst>
                                      </p:cBhvr>
                                      <p:to>
                                        <p:strVal val="visible"/>
                                      </p:to>
                                    </p:set>
                                    <p:anim calcmode="lin" valueType="num">
                                      <p:cBhvr>
                                        <p:cTn id="62" dur="500" fill="hold"/>
                                        <p:tgtEl>
                                          <p:spTgt spid="21535"/>
                                        </p:tgtEl>
                                        <p:attrNameLst>
                                          <p:attrName>ppt_w</p:attrName>
                                        </p:attrNameLst>
                                      </p:cBhvr>
                                      <p:tavLst>
                                        <p:tav tm="0">
                                          <p:val>
                                            <p:fltVal val="0"/>
                                          </p:val>
                                        </p:tav>
                                        <p:tav tm="100000">
                                          <p:val>
                                            <p:strVal val="#ppt_w"/>
                                          </p:val>
                                        </p:tav>
                                      </p:tavLst>
                                    </p:anim>
                                    <p:anim calcmode="lin" valueType="num">
                                      <p:cBhvr>
                                        <p:cTn id="63" dur="500" fill="hold"/>
                                        <p:tgtEl>
                                          <p:spTgt spid="21535"/>
                                        </p:tgtEl>
                                        <p:attrNameLst>
                                          <p:attrName>ppt_h</p:attrName>
                                        </p:attrNameLst>
                                      </p:cBhvr>
                                      <p:tavLst>
                                        <p:tav tm="0">
                                          <p:val>
                                            <p:fltVal val="0"/>
                                          </p:val>
                                        </p:tav>
                                        <p:tav tm="100000">
                                          <p:val>
                                            <p:strVal val="#ppt_h"/>
                                          </p:val>
                                        </p:tav>
                                      </p:tavLst>
                                    </p:anim>
                                    <p:animEffect transition="in" filter="fade">
                                      <p:cBhvr>
                                        <p:cTn id="64" dur="500"/>
                                        <p:tgtEl>
                                          <p:spTgt spid="21535"/>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5" fill="hold">
                            <p:stCondLst>
                              <p:cond delay="4500"/>
                            </p:stCondLst>
                            <p:childTnLst>
                              <p:par>
                                <p:cTn id="66" presetID="53" presetClass="entr" presetSubtype="0" fill="hold" grpId="0" nodeType="afterEffect">
                                  <p:stCondLst>
                                    <p:cond delay="500"/>
                                  </p:stCondLst>
                                  <p:childTnLst>
                                    <p:set>
                                      <p:cBhvr>
                                        <p:cTn id="67" dur="1" fill="hold">
                                          <p:stCondLst>
                                            <p:cond delay="0"/>
                                          </p:stCondLst>
                                        </p:cTn>
                                        <p:tgtEl>
                                          <p:spTgt spid="21536"/>
                                        </p:tgtEl>
                                        <p:attrNameLst>
                                          <p:attrName>style.visibility</p:attrName>
                                        </p:attrNameLst>
                                      </p:cBhvr>
                                      <p:to>
                                        <p:strVal val="visible"/>
                                      </p:to>
                                    </p:set>
                                    <p:anim calcmode="lin" valueType="num">
                                      <p:cBhvr>
                                        <p:cTn id="68" dur="500" fill="hold"/>
                                        <p:tgtEl>
                                          <p:spTgt spid="21536"/>
                                        </p:tgtEl>
                                        <p:attrNameLst>
                                          <p:attrName>ppt_w</p:attrName>
                                        </p:attrNameLst>
                                      </p:cBhvr>
                                      <p:tavLst>
                                        <p:tav tm="0">
                                          <p:val>
                                            <p:fltVal val="0"/>
                                          </p:val>
                                        </p:tav>
                                        <p:tav tm="100000">
                                          <p:val>
                                            <p:strVal val="#ppt_w"/>
                                          </p:val>
                                        </p:tav>
                                      </p:tavLst>
                                    </p:anim>
                                    <p:anim calcmode="lin" valueType="num">
                                      <p:cBhvr>
                                        <p:cTn id="69" dur="500" fill="hold"/>
                                        <p:tgtEl>
                                          <p:spTgt spid="21536"/>
                                        </p:tgtEl>
                                        <p:attrNameLst>
                                          <p:attrName>ppt_h</p:attrName>
                                        </p:attrNameLst>
                                      </p:cBhvr>
                                      <p:tavLst>
                                        <p:tav tm="0">
                                          <p:val>
                                            <p:fltVal val="0"/>
                                          </p:val>
                                        </p:tav>
                                        <p:tav tm="100000">
                                          <p:val>
                                            <p:strVal val="#ppt_h"/>
                                          </p:val>
                                        </p:tav>
                                      </p:tavLst>
                                    </p:anim>
                                    <p:animEffect transition="in" filter="fade">
                                      <p:cBhvr>
                                        <p:cTn id="70" dur="500"/>
                                        <p:tgtEl>
                                          <p:spTgt spid="21536"/>
                                        </p:tgtEl>
                                      </p:cBhvr>
                                    </p:animEffect>
                                  </p:childTnLst>
                                  <p:subTnLst>
                                    <p:audio>
                                      <p:cMediaNode vol="100000">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par>
                          <p:cTn id="71" fill="hold">
                            <p:stCondLst>
                              <p:cond delay="5500"/>
                            </p:stCondLst>
                            <p:childTnLst>
                              <p:par>
                                <p:cTn id="72" presetID="53" presetClass="entr" presetSubtype="0" fill="hold" grpId="0" nodeType="afterEffect">
                                  <p:stCondLst>
                                    <p:cond delay="500"/>
                                  </p:stCondLst>
                                  <p:childTnLst>
                                    <p:set>
                                      <p:cBhvr>
                                        <p:cTn id="73" dur="1" fill="hold">
                                          <p:stCondLst>
                                            <p:cond delay="0"/>
                                          </p:stCondLst>
                                        </p:cTn>
                                        <p:tgtEl>
                                          <p:spTgt spid="21537"/>
                                        </p:tgtEl>
                                        <p:attrNameLst>
                                          <p:attrName>style.visibility</p:attrName>
                                        </p:attrNameLst>
                                      </p:cBhvr>
                                      <p:to>
                                        <p:strVal val="visible"/>
                                      </p:to>
                                    </p:set>
                                    <p:anim calcmode="lin" valueType="num">
                                      <p:cBhvr>
                                        <p:cTn id="74" dur="500" fill="hold"/>
                                        <p:tgtEl>
                                          <p:spTgt spid="21537"/>
                                        </p:tgtEl>
                                        <p:attrNameLst>
                                          <p:attrName>ppt_w</p:attrName>
                                        </p:attrNameLst>
                                      </p:cBhvr>
                                      <p:tavLst>
                                        <p:tav tm="0">
                                          <p:val>
                                            <p:fltVal val="0"/>
                                          </p:val>
                                        </p:tav>
                                        <p:tav tm="100000">
                                          <p:val>
                                            <p:strVal val="#ppt_w"/>
                                          </p:val>
                                        </p:tav>
                                      </p:tavLst>
                                    </p:anim>
                                    <p:anim calcmode="lin" valueType="num">
                                      <p:cBhvr>
                                        <p:cTn id="75" dur="500" fill="hold"/>
                                        <p:tgtEl>
                                          <p:spTgt spid="21537"/>
                                        </p:tgtEl>
                                        <p:attrNameLst>
                                          <p:attrName>ppt_h</p:attrName>
                                        </p:attrNameLst>
                                      </p:cBhvr>
                                      <p:tavLst>
                                        <p:tav tm="0">
                                          <p:val>
                                            <p:fltVal val="0"/>
                                          </p:val>
                                        </p:tav>
                                        <p:tav tm="100000">
                                          <p:val>
                                            <p:strVal val="#ppt_h"/>
                                          </p:val>
                                        </p:tav>
                                      </p:tavLst>
                                    </p:anim>
                                    <p:animEffect transition="in" filter="fade">
                                      <p:cBhvr>
                                        <p:cTn id="76" dur="500"/>
                                        <p:tgtEl>
                                          <p:spTgt spid="21537"/>
                                        </p:tgtEl>
                                      </p:cBhvr>
                                    </p:animEffect>
                                  </p:childTnLst>
                                  <p:subTnLst>
                                    <p:audio>
                                      <p:cMediaNode vol="100000">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7" fill="hold">
                            <p:stCondLst>
                              <p:cond delay="6500"/>
                            </p:stCondLst>
                            <p:childTnLst>
                              <p:par>
                                <p:cTn id="78" presetID="53" presetClass="entr" presetSubtype="0" fill="hold" grpId="0" nodeType="afterEffect">
                                  <p:stCondLst>
                                    <p:cond delay="500"/>
                                  </p:stCondLst>
                                  <p:childTnLst>
                                    <p:set>
                                      <p:cBhvr>
                                        <p:cTn id="79" dur="1" fill="hold">
                                          <p:stCondLst>
                                            <p:cond delay="0"/>
                                          </p:stCondLst>
                                        </p:cTn>
                                        <p:tgtEl>
                                          <p:spTgt spid="21539"/>
                                        </p:tgtEl>
                                        <p:attrNameLst>
                                          <p:attrName>style.visibility</p:attrName>
                                        </p:attrNameLst>
                                      </p:cBhvr>
                                      <p:to>
                                        <p:strVal val="visible"/>
                                      </p:to>
                                    </p:set>
                                    <p:anim calcmode="lin" valueType="num">
                                      <p:cBhvr>
                                        <p:cTn id="80" dur="500" fill="hold"/>
                                        <p:tgtEl>
                                          <p:spTgt spid="21539"/>
                                        </p:tgtEl>
                                        <p:attrNameLst>
                                          <p:attrName>ppt_w</p:attrName>
                                        </p:attrNameLst>
                                      </p:cBhvr>
                                      <p:tavLst>
                                        <p:tav tm="0">
                                          <p:val>
                                            <p:fltVal val="0"/>
                                          </p:val>
                                        </p:tav>
                                        <p:tav tm="100000">
                                          <p:val>
                                            <p:strVal val="#ppt_w"/>
                                          </p:val>
                                        </p:tav>
                                      </p:tavLst>
                                    </p:anim>
                                    <p:anim calcmode="lin" valueType="num">
                                      <p:cBhvr>
                                        <p:cTn id="81" dur="500" fill="hold"/>
                                        <p:tgtEl>
                                          <p:spTgt spid="21539"/>
                                        </p:tgtEl>
                                        <p:attrNameLst>
                                          <p:attrName>ppt_h</p:attrName>
                                        </p:attrNameLst>
                                      </p:cBhvr>
                                      <p:tavLst>
                                        <p:tav tm="0">
                                          <p:val>
                                            <p:fltVal val="0"/>
                                          </p:val>
                                        </p:tav>
                                        <p:tav tm="100000">
                                          <p:val>
                                            <p:strVal val="#ppt_h"/>
                                          </p:val>
                                        </p:tav>
                                      </p:tavLst>
                                    </p:anim>
                                    <p:animEffect transition="in" filter="fade">
                                      <p:cBhvr>
                                        <p:cTn id="82" dur="500"/>
                                        <p:tgtEl>
                                          <p:spTgt spid="21539"/>
                                        </p:tgtEl>
                                      </p:cBhvr>
                                    </p:animEffect>
                                  </p:childTnLst>
                                  <p:subTnLst>
                                    <p:audio>
                                      <p:cMediaNode vol="100000">
                                        <p:cTn display="0" masterRel="sameClick">
                                          <p:stCondLst>
                                            <p:cond evt="begin" delay="0">
                                              <p:tn val="78"/>
                                            </p:cond>
                                          </p:stCondLst>
                                          <p:endCondLst>
                                            <p:cond evt="onStopAudio" delay="0">
                                              <p:tgtEl>
                                                <p:sldTgt/>
                                              </p:tgtEl>
                                            </p:cond>
                                          </p:endCondLst>
                                        </p:cTn>
                                        <p:tgtEl>
                                          <p:sndTgt r:embed="rId3" name="click.wav"/>
                                        </p:tgtEl>
                                      </p:cMediaNode>
                                    </p:audio>
                                  </p:subTnLst>
                                </p:cTn>
                              </p:par>
                            </p:childTnLst>
                          </p:cTn>
                        </p:par>
                        <p:par>
                          <p:cTn id="83" fill="hold">
                            <p:stCondLst>
                              <p:cond delay="7500"/>
                            </p:stCondLst>
                            <p:childTnLst>
                              <p:par>
                                <p:cTn id="84" presetID="53" presetClass="entr" presetSubtype="0" fill="hold" grpId="0" nodeType="afterEffect">
                                  <p:stCondLst>
                                    <p:cond delay="500"/>
                                  </p:stCondLst>
                                  <p:childTnLst>
                                    <p:set>
                                      <p:cBhvr>
                                        <p:cTn id="85" dur="1" fill="hold">
                                          <p:stCondLst>
                                            <p:cond delay="0"/>
                                          </p:stCondLst>
                                        </p:cTn>
                                        <p:tgtEl>
                                          <p:spTgt spid="21540"/>
                                        </p:tgtEl>
                                        <p:attrNameLst>
                                          <p:attrName>style.visibility</p:attrName>
                                        </p:attrNameLst>
                                      </p:cBhvr>
                                      <p:to>
                                        <p:strVal val="visible"/>
                                      </p:to>
                                    </p:set>
                                    <p:anim calcmode="lin" valueType="num">
                                      <p:cBhvr>
                                        <p:cTn id="86" dur="500" fill="hold"/>
                                        <p:tgtEl>
                                          <p:spTgt spid="21540"/>
                                        </p:tgtEl>
                                        <p:attrNameLst>
                                          <p:attrName>ppt_w</p:attrName>
                                        </p:attrNameLst>
                                      </p:cBhvr>
                                      <p:tavLst>
                                        <p:tav tm="0">
                                          <p:val>
                                            <p:fltVal val="0"/>
                                          </p:val>
                                        </p:tav>
                                        <p:tav tm="100000">
                                          <p:val>
                                            <p:strVal val="#ppt_w"/>
                                          </p:val>
                                        </p:tav>
                                      </p:tavLst>
                                    </p:anim>
                                    <p:anim calcmode="lin" valueType="num">
                                      <p:cBhvr>
                                        <p:cTn id="87" dur="500" fill="hold"/>
                                        <p:tgtEl>
                                          <p:spTgt spid="21540"/>
                                        </p:tgtEl>
                                        <p:attrNameLst>
                                          <p:attrName>ppt_h</p:attrName>
                                        </p:attrNameLst>
                                      </p:cBhvr>
                                      <p:tavLst>
                                        <p:tav tm="0">
                                          <p:val>
                                            <p:fltVal val="0"/>
                                          </p:val>
                                        </p:tav>
                                        <p:tav tm="100000">
                                          <p:val>
                                            <p:strVal val="#ppt_h"/>
                                          </p:val>
                                        </p:tav>
                                      </p:tavLst>
                                    </p:anim>
                                    <p:animEffect transition="in" filter="fade">
                                      <p:cBhvr>
                                        <p:cTn id="88" dur="500"/>
                                        <p:tgtEl>
                                          <p:spTgt spid="21540"/>
                                        </p:tgtEl>
                                      </p:cBhvr>
                                    </p:animEffect>
                                  </p:childTnLst>
                                  <p:subTnLst>
                                    <p:audio>
                                      <p:cMediaNode vol="100000">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par>
                          <p:cTn id="89" fill="hold">
                            <p:stCondLst>
                              <p:cond delay="8500"/>
                            </p:stCondLst>
                            <p:childTnLst>
                              <p:par>
                                <p:cTn id="90" presetID="53" presetClass="entr" presetSubtype="0" fill="hold" grpId="0" nodeType="afterEffect">
                                  <p:stCondLst>
                                    <p:cond delay="500"/>
                                  </p:stCondLst>
                                  <p:childTnLst>
                                    <p:set>
                                      <p:cBhvr>
                                        <p:cTn id="91" dur="1" fill="hold">
                                          <p:stCondLst>
                                            <p:cond delay="0"/>
                                          </p:stCondLst>
                                        </p:cTn>
                                        <p:tgtEl>
                                          <p:spTgt spid="21541"/>
                                        </p:tgtEl>
                                        <p:attrNameLst>
                                          <p:attrName>style.visibility</p:attrName>
                                        </p:attrNameLst>
                                      </p:cBhvr>
                                      <p:to>
                                        <p:strVal val="visible"/>
                                      </p:to>
                                    </p:set>
                                    <p:anim calcmode="lin" valueType="num">
                                      <p:cBhvr>
                                        <p:cTn id="92" dur="1100" fill="hold"/>
                                        <p:tgtEl>
                                          <p:spTgt spid="21541"/>
                                        </p:tgtEl>
                                        <p:attrNameLst>
                                          <p:attrName>ppt_w</p:attrName>
                                        </p:attrNameLst>
                                      </p:cBhvr>
                                      <p:tavLst>
                                        <p:tav tm="0">
                                          <p:val>
                                            <p:fltVal val="0"/>
                                          </p:val>
                                        </p:tav>
                                        <p:tav tm="100000">
                                          <p:val>
                                            <p:strVal val="#ppt_w"/>
                                          </p:val>
                                        </p:tav>
                                      </p:tavLst>
                                    </p:anim>
                                    <p:anim calcmode="lin" valueType="num">
                                      <p:cBhvr>
                                        <p:cTn id="93" dur="1100" fill="hold"/>
                                        <p:tgtEl>
                                          <p:spTgt spid="21541"/>
                                        </p:tgtEl>
                                        <p:attrNameLst>
                                          <p:attrName>ppt_h</p:attrName>
                                        </p:attrNameLst>
                                      </p:cBhvr>
                                      <p:tavLst>
                                        <p:tav tm="0">
                                          <p:val>
                                            <p:fltVal val="0"/>
                                          </p:val>
                                        </p:tav>
                                        <p:tav tm="100000">
                                          <p:val>
                                            <p:strVal val="#ppt_h"/>
                                          </p:val>
                                        </p:tav>
                                      </p:tavLst>
                                    </p:anim>
                                    <p:animEffect transition="in" filter="fade">
                                      <p:cBhvr>
                                        <p:cTn id="94" dur="1100"/>
                                        <p:tgtEl>
                                          <p:spTgt spid="21541"/>
                                        </p:tgtEl>
                                      </p:cBhvr>
                                    </p:animEffect>
                                  </p:childTnLst>
                                  <p:subTnLst>
                                    <p:audio>
                                      <p:cMediaNode vol="100000">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5" fill="hold">
                            <p:stCondLst>
                              <p:cond delay="10100"/>
                            </p:stCondLst>
                            <p:childTnLst>
                              <p:par>
                                <p:cTn id="96" presetID="53" presetClass="entr" presetSubtype="0" fill="hold" grpId="0" nodeType="afterEffect">
                                  <p:stCondLst>
                                    <p:cond delay="0"/>
                                  </p:stCondLst>
                                  <p:childTnLst>
                                    <p:set>
                                      <p:cBhvr>
                                        <p:cTn id="97" dur="1" fill="hold">
                                          <p:stCondLst>
                                            <p:cond delay="0"/>
                                          </p:stCondLst>
                                        </p:cTn>
                                        <p:tgtEl>
                                          <p:spTgt spid="21542"/>
                                        </p:tgtEl>
                                        <p:attrNameLst>
                                          <p:attrName>style.visibility</p:attrName>
                                        </p:attrNameLst>
                                      </p:cBhvr>
                                      <p:to>
                                        <p:strVal val="visible"/>
                                      </p:to>
                                    </p:set>
                                    <p:anim calcmode="lin" valueType="num">
                                      <p:cBhvr>
                                        <p:cTn id="98" dur="1000" fill="hold"/>
                                        <p:tgtEl>
                                          <p:spTgt spid="21542"/>
                                        </p:tgtEl>
                                        <p:attrNameLst>
                                          <p:attrName>ppt_w</p:attrName>
                                        </p:attrNameLst>
                                      </p:cBhvr>
                                      <p:tavLst>
                                        <p:tav tm="0">
                                          <p:val>
                                            <p:fltVal val="0"/>
                                          </p:val>
                                        </p:tav>
                                        <p:tav tm="100000">
                                          <p:val>
                                            <p:strVal val="#ppt_w"/>
                                          </p:val>
                                        </p:tav>
                                      </p:tavLst>
                                    </p:anim>
                                    <p:anim calcmode="lin" valueType="num">
                                      <p:cBhvr>
                                        <p:cTn id="99" dur="1000" fill="hold"/>
                                        <p:tgtEl>
                                          <p:spTgt spid="21542"/>
                                        </p:tgtEl>
                                        <p:attrNameLst>
                                          <p:attrName>ppt_h</p:attrName>
                                        </p:attrNameLst>
                                      </p:cBhvr>
                                      <p:tavLst>
                                        <p:tav tm="0">
                                          <p:val>
                                            <p:fltVal val="0"/>
                                          </p:val>
                                        </p:tav>
                                        <p:tav tm="100000">
                                          <p:val>
                                            <p:strVal val="#ppt_h"/>
                                          </p:val>
                                        </p:tav>
                                      </p:tavLst>
                                    </p:anim>
                                    <p:animEffect transition="in" filter="fade">
                                      <p:cBhvr>
                                        <p:cTn id="100" dur="1000"/>
                                        <p:tgtEl>
                                          <p:spTgt spid="21542"/>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101" fill="hold">
                            <p:stCondLst>
                              <p:cond delay="11100"/>
                            </p:stCondLst>
                            <p:childTnLst>
                              <p:par>
                                <p:cTn id="102" presetID="53" presetClass="entr" presetSubtype="0" fill="hold" grpId="0" nodeType="afterEffect">
                                  <p:stCondLst>
                                    <p:cond delay="0"/>
                                  </p:stCondLst>
                                  <p:childTnLst>
                                    <p:set>
                                      <p:cBhvr>
                                        <p:cTn id="103" dur="1" fill="hold">
                                          <p:stCondLst>
                                            <p:cond delay="0"/>
                                          </p:stCondLst>
                                        </p:cTn>
                                        <p:tgtEl>
                                          <p:spTgt spid="21543"/>
                                        </p:tgtEl>
                                        <p:attrNameLst>
                                          <p:attrName>style.visibility</p:attrName>
                                        </p:attrNameLst>
                                      </p:cBhvr>
                                      <p:to>
                                        <p:strVal val="visible"/>
                                      </p:to>
                                    </p:set>
                                    <p:anim calcmode="lin" valueType="num">
                                      <p:cBhvr>
                                        <p:cTn id="104" dur="1000" fill="hold"/>
                                        <p:tgtEl>
                                          <p:spTgt spid="21543"/>
                                        </p:tgtEl>
                                        <p:attrNameLst>
                                          <p:attrName>ppt_w</p:attrName>
                                        </p:attrNameLst>
                                      </p:cBhvr>
                                      <p:tavLst>
                                        <p:tav tm="0">
                                          <p:val>
                                            <p:fltVal val="0"/>
                                          </p:val>
                                        </p:tav>
                                        <p:tav tm="100000">
                                          <p:val>
                                            <p:strVal val="#ppt_w"/>
                                          </p:val>
                                        </p:tav>
                                      </p:tavLst>
                                    </p:anim>
                                    <p:anim calcmode="lin" valueType="num">
                                      <p:cBhvr>
                                        <p:cTn id="105" dur="1000" fill="hold"/>
                                        <p:tgtEl>
                                          <p:spTgt spid="21543"/>
                                        </p:tgtEl>
                                        <p:attrNameLst>
                                          <p:attrName>ppt_h</p:attrName>
                                        </p:attrNameLst>
                                      </p:cBhvr>
                                      <p:tavLst>
                                        <p:tav tm="0">
                                          <p:val>
                                            <p:fltVal val="0"/>
                                          </p:val>
                                        </p:tav>
                                        <p:tav tm="100000">
                                          <p:val>
                                            <p:strVal val="#ppt_h"/>
                                          </p:val>
                                        </p:tav>
                                      </p:tavLst>
                                    </p:anim>
                                    <p:animEffect transition="in" filter="fade">
                                      <p:cBhvr>
                                        <p:cTn id="106" dur="1000"/>
                                        <p:tgtEl>
                                          <p:spTgt spid="21543"/>
                                        </p:tgtEl>
                                      </p:cBhvr>
                                    </p:animEffect>
                                  </p:childTnLst>
                                  <p:subTnLst>
                                    <p:audio>
                                      <p:cMediaNode vol="100000">
                                        <p:cTn display="0" masterRel="sameClick">
                                          <p:stCondLst>
                                            <p:cond evt="begin" delay="0">
                                              <p:tn val="102"/>
                                            </p:cond>
                                          </p:stCondLst>
                                          <p:endCondLst>
                                            <p:cond evt="onStopAudio" delay="0">
                                              <p:tgtEl>
                                                <p:sldTgt/>
                                              </p:tgtEl>
                                            </p:cond>
                                          </p:endCondLst>
                                        </p:cTn>
                                        <p:tgtEl>
                                          <p:sndTgt r:embed="rId3" name="click.wav"/>
                                        </p:tgtEl>
                                      </p:cMediaNode>
                                    </p:audio>
                                  </p:subTnLst>
                                </p:cTn>
                              </p:par>
                            </p:childTnLst>
                          </p:cTn>
                        </p:par>
                        <p:par>
                          <p:cTn id="107" fill="hold">
                            <p:stCondLst>
                              <p:cond delay="12100"/>
                            </p:stCondLst>
                            <p:childTnLst>
                              <p:par>
                                <p:cTn id="108" presetID="53" presetClass="entr" presetSubtype="0" fill="hold" grpId="0" nodeType="afterEffect">
                                  <p:stCondLst>
                                    <p:cond delay="0"/>
                                  </p:stCondLst>
                                  <p:childTnLst>
                                    <p:set>
                                      <p:cBhvr>
                                        <p:cTn id="109" dur="1" fill="hold">
                                          <p:stCondLst>
                                            <p:cond delay="0"/>
                                          </p:stCondLst>
                                        </p:cTn>
                                        <p:tgtEl>
                                          <p:spTgt spid="21544"/>
                                        </p:tgtEl>
                                        <p:attrNameLst>
                                          <p:attrName>style.visibility</p:attrName>
                                        </p:attrNameLst>
                                      </p:cBhvr>
                                      <p:to>
                                        <p:strVal val="visible"/>
                                      </p:to>
                                    </p:set>
                                    <p:anim calcmode="lin" valueType="num">
                                      <p:cBhvr>
                                        <p:cTn id="110" dur="1000" fill="hold"/>
                                        <p:tgtEl>
                                          <p:spTgt spid="21544"/>
                                        </p:tgtEl>
                                        <p:attrNameLst>
                                          <p:attrName>ppt_w</p:attrName>
                                        </p:attrNameLst>
                                      </p:cBhvr>
                                      <p:tavLst>
                                        <p:tav tm="0">
                                          <p:val>
                                            <p:fltVal val="0"/>
                                          </p:val>
                                        </p:tav>
                                        <p:tav tm="100000">
                                          <p:val>
                                            <p:strVal val="#ppt_w"/>
                                          </p:val>
                                        </p:tav>
                                      </p:tavLst>
                                    </p:anim>
                                    <p:anim calcmode="lin" valueType="num">
                                      <p:cBhvr>
                                        <p:cTn id="111" dur="1000" fill="hold"/>
                                        <p:tgtEl>
                                          <p:spTgt spid="21544"/>
                                        </p:tgtEl>
                                        <p:attrNameLst>
                                          <p:attrName>ppt_h</p:attrName>
                                        </p:attrNameLst>
                                      </p:cBhvr>
                                      <p:tavLst>
                                        <p:tav tm="0">
                                          <p:val>
                                            <p:fltVal val="0"/>
                                          </p:val>
                                        </p:tav>
                                        <p:tav tm="100000">
                                          <p:val>
                                            <p:strVal val="#ppt_h"/>
                                          </p:val>
                                        </p:tav>
                                      </p:tavLst>
                                    </p:anim>
                                    <p:animEffect transition="in" filter="fade">
                                      <p:cBhvr>
                                        <p:cTn id="112" dur="1000"/>
                                        <p:tgtEl>
                                          <p:spTgt spid="21544"/>
                                        </p:tgtEl>
                                      </p:cBhvr>
                                    </p:animEffect>
                                  </p:childTnLst>
                                  <p:subTnLst>
                                    <p:audio>
                                      <p:cMediaNode vol="100000">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3" fill="hold">
                            <p:stCondLst>
                              <p:cond delay="13100"/>
                            </p:stCondLst>
                            <p:childTnLst>
                              <p:par>
                                <p:cTn id="114" presetID="53" presetClass="entr" presetSubtype="0" fill="hold" grpId="0" nodeType="afterEffect">
                                  <p:stCondLst>
                                    <p:cond delay="0"/>
                                  </p:stCondLst>
                                  <p:childTnLst>
                                    <p:set>
                                      <p:cBhvr>
                                        <p:cTn id="115" dur="1" fill="hold">
                                          <p:stCondLst>
                                            <p:cond delay="0"/>
                                          </p:stCondLst>
                                        </p:cTn>
                                        <p:tgtEl>
                                          <p:spTgt spid="21545"/>
                                        </p:tgtEl>
                                        <p:attrNameLst>
                                          <p:attrName>style.visibility</p:attrName>
                                        </p:attrNameLst>
                                      </p:cBhvr>
                                      <p:to>
                                        <p:strVal val="visible"/>
                                      </p:to>
                                    </p:set>
                                    <p:anim calcmode="lin" valueType="num">
                                      <p:cBhvr>
                                        <p:cTn id="116" dur="1000" fill="hold"/>
                                        <p:tgtEl>
                                          <p:spTgt spid="21545"/>
                                        </p:tgtEl>
                                        <p:attrNameLst>
                                          <p:attrName>ppt_w</p:attrName>
                                        </p:attrNameLst>
                                      </p:cBhvr>
                                      <p:tavLst>
                                        <p:tav tm="0">
                                          <p:val>
                                            <p:fltVal val="0"/>
                                          </p:val>
                                        </p:tav>
                                        <p:tav tm="100000">
                                          <p:val>
                                            <p:strVal val="#ppt_w"/>
                                          </p:val>
                                        </p:tav>
                                      </p:tavLst>
                                    </p:anim>
                                    <p:anim calcmode="lin" valueType="num">
                                      <p:cBhvr>
                                        <p:cTn id="117" dur="1000" fill="hold"/>
                                        <p:tgtEl>
                                          <p:spTgt spid="21545"/>
                                        </p:tgtEl>
                                        <p:attrNameLst>
                                          <p:attrName>ppt_h</p:attrName>
                                        </p:attrNameLst>
                                      </p:cBhvr>
                                      <p:tavLst>
                                        <p:tav tm="0">
                                          <p:val>
                                            <p:fltVal val="0"/>
                                          </p:val>
                                        </p:tav>
                                        <p:tav tm="100000">
                                          <p:val>
                                            <p:strVal val="#ppt_h"/>
                                          </p:val>
                                        </p:tav>
                                      </p:tavLst>
                                    </p:anim>
                                    <p:animEffect transition="in" filter="fade">
                                      <p:cBhvr>
                                        <p:cTn id="118" dur="1000"/>
                                        <p:tgtEl>
                                          <p:spTgt spid="21545"/>
                                        </p:tgtEl>
                                      </p:cBhvr>
                                    </p:animEffect>
                                  </p:childTnLst>
                                  <p:subTnLst>
                                    <p:audio>
                                      <p:cMediaNode vol="100000">
                                        <p:cTn display="0" masterRel="sameClick">
                                          <p:stCondLst>
                                            <p:cond evt="begin" delay="0">
                                              <p:tn val="114"/>
                                            </p:cond>
                                          </p:stCondLst>
                                          <p:endCondLst>
                                            <p:cond evt="onStopAudio" delay="0">
                                              <p:tgtEl>
                                                <p:sldTgt/>
                                              </p:tgtEl>
                                            </p:cond>
                                          </p:endCondLst>
                                        </p:cTn>
                                        <p:tgtEl>
                                          <p:sndTgt r:embed="rId3" name="click.wav"/>
                                        </p:tgtEl>
                                      </p:cMediaNode>
                                    </p:audio>
                                  </p:subTnLst>
                                </p:cTn>
                              </p:par>
                            </p:childTnLst>
                          </p:cTn>
                        </p:par>
                        <p:par>
                          <p:cTn id="119" fill="hold">
                            <p:stCondLst>
                              <p:cond delay="14100"/>
                            </p:stCondLst>
                            <p:childTnLst>
                              <p:par>
                                <p:cTn id="120" presetID="53" presetClass="entr" presetSubtype="0" fill="hold" grpId="0" nodeType="afterEffect">
                                  <p:stCondLst>
                                    <p:cond delay="0"/>
                                  </p:stCondLst>
                                  <p:childTnLst>
                                    <p:set>
                                      <p:cBhvr>
                                        <p:cTn id="121" dur="1" fill="hold">
                                          <p:stCondLst>
                                            <p:cond delay="0"/>
                                          </p:stCondLst>
                                        </p:cTn>
                                        <p:tgtEl>
                                          <p:spTgt spid="21546"/>
                                        </p:tgtEl>
                                        <p:attrNameLst>
                                          <p:attrName>style.visibility</p:attrName>
                                        </p:attrNameLst>
                                      </p:cBhvr>
                                      <p:to>
                                        <p:strVal val="visible"/>
                                      </p:to>
                                    </p:set>
                                    <p:anim calcmode="lin" valueType="num">
                                      <p:cBhvr>
                                        <p:cTn id="122" dur="1000" fill="hold"/>
                                        <p:tgtEl>
                                          <p:spTgt spid="21546"/>
                                        </p:tgtEl>
                                        <p:attrNameLst>
                                          <p:attrName>ppt_w</p:attrName>
                                        </p:attrNameLst>
                                      </p:cBhvr>
                                      <p:tavLst>
                                        <p:tav tm="0">
                                          <p:val>
                                            <p:fltVal val="0"/>
                                          </p:val>
                                        </p:tav>
                                        <p:tav tm="100000">
                                          <p:val>
                                            <p:strVal val="#ppt_w"/>
                                          </p:val>
                                        </p:tav>
                                      </p:tavLst>
                                    </p:anim>
                                    <p:anim calcmode="lin" valueType="num">
                                      <p:cBhvr>
                                        <p:cTn id="123" dur="1000" fill="hold"/>
                                        <p:tgtEl>
                                          <p:spTgt spid="21546"/>
                                        </p:tgtEl>
                                        <p:attrNameLst>
                                          <p:attrName>ppt_h</p:attrName>
                                        </p:attrNameLst>
                                      </p:cBhvr>
                                      <p:tavLst>
                                        <p:tav tm="0">
                                          <p:val>
                                            <p:fltVal val="0"/>
                                          </p:val>
                                        </p:tav>
                                        <p:tav tm="100000">
                                          <p:val>
                                            <p:strVal val="#ppt_h"/>
                                          </p:val>
                                        </p:tav>
                                      </p:tavLst>
                                    </p:anim>
                                    <p:animEffect transition="in" filter="fade">
                                      <p:cBhvr>
                                        <p:cTn id="124" dur="1000"/>
                                        <p:tgtEl>
                                          <p:spTgt spid="21546"/>
                                        </p:tgtEl>
                                      </p:cBhvr>
                                    </p:animEffect>
                                  </p:childTnLst>
                                </p:cTn>
                              </p:par>
                            </p:childTnLst>
                          </p:cTn>
                        </p:par>
                        <p:par>
                          <p:cTn id="125" fill="hold">
                            <p:stCondLst>
                              <p:cond delay="15100"/>
                            </p:stCondLst>
                            <p:childTnLst>
                              <p:par>
                                <p:cTn id="126" presetID="2" presetClass="entr" presetSubtype="4" fill="hold" grpId="0" nodeType="afterEffect">
                                  <p:stCondLst>
                                    <p:cond delay="0"/>
                                  </p:stCondLst>
                                  <p:childTnLst>
                                    <p:set>
                                      <p:cBhvr>
                                        <p:cTn id="127" dur="1" fill="hold">
                                          <p:stCondLst>
                                            <p:cond delay="0"/>
                                          </p:stCondLst>
                                        </p:cTn>
                                        <p:tgtEl>
                                          <p:spTgt spid="21553"/>
                                        </p:tgtEl>
                                        <p:attrNameLst>
                                          <p:attrName>style.visibility</p:attrName>
                                        </p:attrNameLst>
                                      </p:cBhvr>
                                      <p:to>
                                        <p:strVal val="visible"/>
                                      </p:to>
                                    </p:set>
                                    <p:anim calcmode="lin" valueType="num">
                                      <p:cBhvr additive="base">
                                        <p:cTn id="128" dur="500" fill="hold"/>
                                        <p:tgtEl>
                                          <p:spTgt spid="21553"/>
                                        </p:tgtEl>
                                        <p:attrNameLst>
                                          <p:attrName>ppt_x</p:attrName>
                                        </p:attrNameLst>
                                      </p:cBhvr>
                                      <p:tavLst>
                                        <p:tav tm="0">
                                          <p:val>
                                            <p:strVal val="#ppt_x"/>
                                          </p:val>
                                        </p:tav>
                                        <p:tav tm="100000">
                                          <p:val>
                                            <p:strVal val="#ppt_x"/>
                                          </p:val>
                                        </p:tav>
                                      </p:tavLst>
                                    </p:anim>
                                    <p:anim calcmode="lin" valueType="num">
                                      <p:cBhvr additive="base">
                                        <p:cTn id="129" dur="500" fill="hold"/>
                                        <p:tgtEl>
                                          <p:spTgt spid="215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chuong.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21511"/>
                                        </p:tgtEl>
                                        <p:attrNameLst>
                                          <p:attrName>style.visibility</p:attrName>
                                        </p:attrNameLst>
                                      </p:cBhvr>
                                      <p:to>
                                        <p:strVal val="visible"/>
                                      </p:to>
                                    </p:set>
                                    <p:anim calcmode="lin" valueType="num">
                                      <p:cBhvr additive="base">
                                        <p:cTn id="134" dur="500" fill="hold"/>
                                        <p:tgtEl>
                                          <p:spTgt spid="21511"/>
                                        </p:tgtEl>
                                        <p:attrNameLst>
                                          <p:attrName>ppt_x</p:attrName>
                                        </p:attrNameLst>
                                      </p:cBhvr>
                                      <p:tavLst>
                                        <p:tav tm="0">
                                          <p:val>
                                            <p:strVal val="#ppt_x"/>
                                          </p:val>
                                        </p:tav>
                                        <p:tav tm="100000">
                                          <p:val>
                                            <p:strVal val="#ppt_x"/>
                                          </p:val>
                                        </p:tav>
                                      </p:tavLst>
                                    </p:anim>
                                    <p:anim calcmode="lin" valueType="num">
                                      <p:cBhvr additive="base">
                                        <p:cTn id="135"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0" grpId="0" animBg="1"/>
      <p:bldP spid="21532" grpId="0" animBg="1"/>
      <p:bldP spid="21533" grpId="0" animBg="1"/>
      <p:bldP spid="21534" grpId="0" animBg="1"/>
      <p:bldP spid="21535" grpId="0" animBg="1"/>
      <p:bldP spid="21536" grpId="0" animBg="1"/>
      <p:bldP spid="21537" grpId="0" animBg="1"/>
      <p:bldP spid="21539" grpId="0" animBg="1"/>
      <p:bldP spid="21540" grpId="0" animBg="1"/>
      <p:bldP spid="21541" grpId="0" animBg="1"/>
      <p:bldP spid="21542" grpId="0" animBg="1"/>
      <p:bldP spid="21543" grpId="0" animBg="1"/>
      <p:bldP spid="21544" grpId="0" animBg="1"/>
      <p:bldP spid="21545" grpId="0" animBg="1"/>
      <p:bldP spid="21546" grpId="0" animBg="1"/>
      <p:bldP spid="21548" grpId="0" animBg="1"/>
      <p:bldP spid="21511" grpId="0" animBg="1"/>
      <p:bldP spid="21549" grpId="0" animBg="1"/>
      <p:bldP spid="21507" grpId="0"/>
      <p:bldP spid="21553" grpId="0" animBg="1"/>
      <p:bldP spid="28" grpId="0"/>
      <p:bldP spid="29" grpId="0"/>
      <p:bldP spid="30"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endParaRPr lang="en-US"/>
          </a:p>
        </p:txBody>
      </p:sp>
      <p:sp>
        <p:nvSpPr>
          <p:cNvPr id="4099" name="Rectangle 3"/>
          <p:cNvSpPr>
            <a:spLocks noGrp="1" noChangeArrowheads="1"/>
          </p:cNvSpPr>
          <p:nvPr>
            <p:ph type="subTitle" idx="1"/>
          </p:nvPr>
        </p:nvSpPr>
        <p:spPr/>
        <p:txBody>
          <a:bodyPr/>
          <a:lstStyle/>
          <a:p>
            <a:endParaRPr lang="en-US"/>
          </a:p>
        </p:txBody>
      </p:sp>
      <p:pic>
        <p:nvPicPr>
          <p:cNvPr id="4100" name="Picture 4" descr="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105" name="WordArt 9" descr="20%"/>
          <p:cNvSpPr>
            <a:spLocks noChangeArrowheads="1" noChangeShapeType="1" noTextEdit="1"/>
          </p:cNvSpPr>
          <p:nvPr/>
        </p:nvSpPr>
        <p:spPr bwMode="auto">
          <a:xfrm>
            <a:off x="381000" y="457200"/>
            <a:ext cx="4191000" cy="762000"/>
          </a:xfrm>
          <a:prstGeom prst="rect">
            <a:avLst/>
          </a:prstGeom>
        </p:spPr>
        <p:txBody>
          <a:bodyPr wrap="none" fromWordArt="1">
            <a:prstTxWarp prst="textPlain">
              <a:avLst>
                <a:gd name="adj" fmla="val 50000"/>
              </a:avLst>
            </a:prstTxWarp>
          </a:bodyPr>
          <a:lstStyle/>
          <a:p>
            <a:pPr algn="ctr"/>
            <a:r>
              <a:rPr lang="en-US" sz="3600" b="1" kern="10">
                <a:ln w="12700">
                  <a:solidFill>
                    <a:schemeClr val="tx1"/>
                  </a:solidFill>
                  <a:round/>
                  <a:headEnd/>
                  <a:tailEnd/>
                </a:ln>
                <a:pattFill prst="pct20">
                  <a:fgClr>
                    <a:srgbClr val="00FF00">
                      <a:alpha val="50000"/>
                    </a:srgbClr>
                  </a:fgClr>
                  <a:bgClr>
                    <a:srgbClr val="33CC33">
                      <a:alpha val="50000"/>
                    </a:srgbClr>
                  </a:bgClr>
                </a:pattFill>
                <a:effectLst>
                  <a:outerShdw dist="45791" dir="2021404" algn="ctr" rotWithShape="0">
                    <a:srgbClr val="9999FF"/>
                  </a:outerShdw>
                </a:effectLst>
                <a:latin typeface="Times New Roman"/>
                <a:cs typeface="Times New Roman"/>
              </a:rPr>
              <a:t>KHOA HỌC</a:t>
            </a:r>
          </a:p>
        </p:txBody>
      </p:sp>
      <p:sp>
        <p:nvSpPr>
          <p:cNvPr id="4106" name="WordArt 10" descr="Divot"/>
          <p:cNvSpPr>
            <a:spLocks noChangeArrowheads="1" noChangeShapeType="1" noTextEdit="1"/>
          </p:cNvSpPr>
          <p:nvPr/>
        </p:nvSpPr>
        <p:spPr bwMode="auto">
          <a:xfrm>
            <a:off x="914400" y="2819400"/>
            <a:ext cx="7543800" cy="23622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8750"/>
              </a:avLst>
            </a:prstTxWarp>
            <a:scene3d>
              <a:camera prst="legacyObliqueTopLeft"/>
              <a:lightRig rig="legacyFlat3" dir="t"/>
            </a:scene3d>
            <a:sp3d extrusionH="430200" prstMaterial="legacyMatte">
              <a:extrusionClr>
                <a:srgbClr val="CCFF66"/>
              </a:extrusionClr>
            </a:sp3d>
          </a:bodyPr>
          <a:lstStyle/>
          <a:p>
            <a:pPr algn="ctr"/>
            <a:r>
              <a:rPr lang="en-US" sz="3600" kern="10">
                <a:ln w="12700">
                  <a:round/>
                  <a:headEnd/>
                  <a:tailEnd/>
                </a:ln>
                <a:pattFill prst="divot">
                  <a:fgClr>
                    <a:srgbClr val="CCFF66"/>
                  </a:fgClr>
                  <a:bgClr>
                    <a:srgbClr val="FF0000"/>
                  </a:bgClr>
                </a:pattFill>
                <a:latin typeface="Times New Roman"/>
                <a:cs typeface="Times New Roman"/>
              </a:rPr>
              <a:t>SỰ SINH SẢN</a:t>
            </a:r>
          </a:p>
        </p:txBody>
      </p:sp>
    </p:spTree>
    <p:extLst>
      <p:ext uri="{BB962C8B-B14F-4D97-AF65-F5344CB8AC3E}">
        <p14:creationId xmlns:p14="http://schemas.microsoft.com/office/powerpoint/2010/main" val="2267939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549275"/>
            <a:ext cx="9144000" cy="366713"/>
          </a:xfrm>
          <a:prstGeom prst="rect">
            <a:avLst/>
          </a:prstGeom>
          <a:noFill/>
          <a:ln w="9525">
            <a:noFill/>
            <a:miter lim="800000"/>
            <a:headEnd/>
            <a:tailEnd/>
          </a:ln>
          <a:effectLst/>
        </p:spPr>
        <p:txBody>
          <a:bodyPr>
            <a:spAutoFit/>
          </a:bodyPr>
          <a:lstStyle/>
          <a:p>
            <a:pPr algn="l" eaLnBrk="1" hangingPunct="1">
              <a:spcBef>
                <a:spcPct val="50000"/>
              </a:spcBef>
            </a:pPr>
            <a:endParaRPr lang="vi-VN" sz="1800" b="0">
              <a:solidFill>
                <a:schemeClr val="tx1"/>
              </a:solidFill>
            </a:endParaRPr>
          </a:p>
        </p:txBody>
      </p:sp>
      <p:sp>
        <p:nvSpPr>
          <p:cNvPr id="21530" name="Oval 2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a:t>
            </a:r>
          </a:p>
        </p:txBody>
      </p:sp>
      <p:sp>
        <p:nvSpPr>
          <p:cNvPr id="21532" name="Oval 2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2</a:t>
            </a:r>
          </a:p>
        </p:txBody>
      </p:sp>
      <p:sp>
        <p:nvSpPr>
          <p:cNvPr id="21533" name="Oval 2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3</a:t>
            </a:r>
          </a:p>
        </p:txBody>
      </p:sp>
      <p:sp>
        <p:nvSpPr>
          <p:cNvPr id="21534" name="Oval 3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4</a:t>
            </a:r>
          </a:p>
        </p:txBody>
      </p:sp>
      <p:sp>
        <p:nvSpPr>
          <p:cNvPr id="21535" name="Oval 3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5</a:t>
            </a:r>
          </a:p>
        </p:txBody>
      </p:sp>
      <p:sp>
        <p:nvSpPr>
          <p:cNvPr id="21536" name="Oval 3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6</a:t>
            </a:r>
          </a:p>
        </p:txBody>
      </p:sp>
      <p:sp>
        <p:nvSpPr>
          <p:cNvPr id="21537" name="Oval 33"/>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7</a:t>
            </a:r>
          </a:p>
        </p:txBody>
      </p:sp>
      <p:sp>
        <p:nvSpPr>
          <p:cNvPr id="21539" name="Oval 35"/>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8</a:t>
            </a:r>
          </a:p>
        </p:txBody>
      </p:sp>
      <p:sp>
        <p:nvSpPr>
          <p:cNvPr id="21540" name="Oval 3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9</a:t>
            </a:r>
          </a:p>
        </p:txBody>
      </p:sp>
      <p:sp>
        <p:nvSpPr>
          <p:cNvPr id="21541" name="Oval 37"/>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10</a:t>
            </a:r>
          </a:p>
        </p:txBody>
      </p:sp>
      <p:sp>
        <p:nvSpPr>
          <p:cNvPr id="21542" name="Oval 3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11</a:t>
            </a:r>
          </a:p>
        </p:txBody>
      </p:sp>
      <p:sp>
        <p:nvSpPr>
          <p:cNvPr id="21543" name="Oval 3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12</a:t>
            </a:r>
          </a:p>
        </p:txBody>
      </p:sp>
      <p:sp>
        <p:nvSpPr>
          <p:cNvPr id="21544" name="Oval 4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13</a:t>
            </a:r>
          </a:p>
        </p:txBody>
      </p:sp>
      <p:sp>
        <p:nvSpPr>
          <p:cNvPr id="21545" name="Oval 4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14</a:t>
            </a:r>
          </a:p>
        </p:txBody>
      </p:sp>
      <p:sp>
        <p:nvSpPr>
          <p:cNvPr id="21546" name="Oval 4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0</a:t>
            </a:r>
          </a:p>
        </p:txBody>
      </p:sp>
      <p:sp>
        <p:nvSpPr>
          <p:cNvPr id="21548" name="WordArt 44"/>
          <p:cNvSpPr>
            <a:spLocks noChangeArrowheads="1" noChangeShapeType="1" noTextEdit="1"/>
          </p:cNvSpPr>
          <p:nvPr/>
        </p:nvSpPr>
        <p:spPr bwMode="auto">
          <a:xfrm>
            <a:off x="285720" y="214290"/>
            <a:ext cx="4084656" cy="449247"/>
          </a:xfrm>
          <a:prstGeom prst="rect">
            <a:avLst/>
          </a:prstGeom>
        </p:spPr>
        <p:txBody>
          <a:bodyPr wrap="none" fromWordArt="1">
            <a:prstTxWarp prst="textPlain">
              <a:avLst>
                <a:gd name="adj" fmla="val 50000"/>
              </a:avLst>
            </a:prstTxWarp>
          </a:bodyPr>
          <a:lstStyle/>
          <a:p>
            <a:r>
              <a:rPr lang="vi-VN" sz="3600" kern="10" smtClean="0">
                <a:ln w="12700">
                  <a:solidFill>
                    <a:srgbClr val="FF0000"/>
                  </a:solidFill>
                  <a:round/>
                  <a:headEnd/>
                  <a:tailEnd/>
                </a:ln>
                <a:solidFill>
                  <a:srgbClr val="9900CC"/>
                </a:solidFill>
                <a:effectLst>
                  <a:outerShdw dist="35921" dir="2700000" sy="50000" kx="2115830" algn="bl" rotWithShape="0">
                    <a:srgbClr val="C0C0C0">
                      <a:alpha val="80000"/>
                    </a:srgbClr>
                  </a:outerShdw>
                </a:effectLst>
              </a:rPr>
              <a:t>Đếm sao</a:t>
            </a:r>
            <a:endParaRPr lang="vi-VN" sz="3600" kern="10">
              <a:ln w="12700">
                <a:solidFill>
                  <a:srgbClr val="FF0000"/>
                </a:solidFill>
                <a:round/>
                <a:headEnd/>
                <a:tailEnd/>
              </a:ln>
              <a:solidFill>
                <a:srgbClr val="9900CC"/>
              </a:solidFill>
              <a:effectLst>
                <a:outerShdw dist="35921" dir="2700000" sy="50000" kx="2115830" algn="bl" rotWithShape="0">
                  <a:srgbClr val="C0C0C0">
                    <a:alpha val="80000"/>
                  </a:srgbClr>
                </a:outerShdw>
              </a:effectLst>
            </a:endParaRPr>
          </a:p>
        </p:txBody>
      </p:sp>
      <p:sp>
        <p:nvSpPr>
          <p:cNvPr id="21511" name="Rectangle 7"/>
          <p:cNvSpPr>
            <a:spLocks noChangeArrowheads="1"/>
          </p:cNvSpPr>
          <p:nvPr/>
        </p:nvSpPr>
        <p:spPr bwMode="auto">
          <a:xfrm>
            <a:off x="3428992" y="4354305"/>
            <a:ext cx="5286412" cy="646331"/>
          </a:xfrm>
          <a:prstGeom prst="rect">
            <a:avLst/>
          </a:prstGeom>
          <a:noFill/>
          <a:ln w="9525">
            <a:solidFill>
              <a:srgbClr val="FF0000"/>
            </a:solidFill>
            <a:miter lim="800000"/>
            <a:headEnd/>
            <a:tailEnd/>
          </a:ln>
          <a:effectLst/>
        </p:spPr>
        <p:txBody>
          <a:bodyPr wrap="square">
            <a:spAutoFit/>
          </a:bodyPr>
          <a:lstStyle/>
          <a:p>
            <a:pPr algn="l"/>
            <a:r>
              <a:rPr lang="sv-SE" sz="3600" smtClean="0">
                <a:solidFill>
                  <a:schemeClr val="folHlink"/>
                </a:solidFill>
              </a:rPr>
              <a:t>Đáp án: </a:t>
            </a:r>
            <a:r>
              <a:rPr lang="vi-VN" sz="3600" smtClean="0">
                <a:solidFill>
                  <a:schemeClr val="hlink"/>
                </a:solidFill>
              </a:rPr>
              <a:t>3 thế hệ; Ông, bà</a:t>
            </a:r>
            <a:endParaRPr lang="en-US" sz="3600" b="0">
              <a:solidFill>
                <a:schemeClr val="hlink"/>
              </a:solidFill>
            </a:endParaRPr>
          </a:p>
        </p:txBody>
      </p:sp>
      <p:sp>
        <p:nvSpPr>
          <p:cNvPr id="21549" name="AutoShape 45"/>
          <p:cNvSpPr>
            <a:spLocks noChangeArrowheads="1"/>
          </p:cNvSpPr>
          <p:nvPr/>
        </p:nvSpPr>
        <p:spPr bwMode="auto">
          <a:xfrm>
            <a:off x="1357290" y="928670"/>
            <a:ext cx="3162306" cy="582606"/>
          </a:xfrm>
          <a:prstGeom prst="ribbon2">
            <a:avLst>
              <a:gd name="adj1" fmla="val 12500"/>
              <a:gd name="adj2" fmla="val 50000"/>
            </a:avLst>
          </a:prstGeom>
          <a:gradFill rotWithShape="1">
            <a:gsLst>
              <a:gs pos="0">
                <a:srgbClr val="FF33CC"/>
              </a:gs>
              <a:gs pos="100000">
                <a:schemeClr val="bg1"/>
              </a:gs>
            </a:gsLst>
            <a:lin ang="5400000" scaled="1"/>
          </a:gradFill>
          <a:ln w="9525">
            <a:solidFill>
              <a:schemeClr val="tx1"/>
            </a:solidFill>
            <a:round/>
            <a:headEnd/>
            <a:tailEnd/>
          </a:ln>
          <a:effectLst/>
        </p:spPr>
        <p:txBody>
          <a:bodyPr wrap="none" anchor="ctr"/>
          <a:lstStyle/>
          <a:p>
            <a:r>
              <a:rPr lang="en-US" sz="4800" b="0" smtClean="0">
                <a:solidFill>
                  <a:schemeClr val="tx1"/>
                </a:solidFill>
              </a:rPr>
              <a:t>Câu 4</a:t>
            </a:r>
            <a:endParaRPr lang="en-US" sz="4800" b="0">
              <a:solidFill>
                <a:schemeClr val="tx1"/>
              </a:solidFill>
            </a:endParaRPr>
          </a:p>
        </p:txBody>
      </p:sp>
      <p:sp>
        <p:nvSpPr>
          <p:cNvPr id="21507" name="Text Box 3"/>
          <p:cNvSpPr txBox="1">
            <a:spLocks noChangeArrowheads="1"/>
          </p:cNvSpPr>
          <p:nvPr/>
        </p:nvSpPr>
        <p:spPr bwMode="auto">
          <a:xfrm>
            <a:off x="142844" y="2285992"/>
            <a:ext cx="9001156" cy="1454950"/>
          </a:xfrm>
          <a:prstGeom prst="rect">
            <a:avLst/>
          </a:prstGeom>
          <a:noFill/>
          <a:ln w="9525">
            <a:noFill/>
            <a:miter lim="800000"/>
            <a:headEnd/>
            <a:tailEnd/>
          </a:ln>
          <a:effectLst/>
        </p:spPr>
        <p:txBody>
          <a:bodyPr wrap="square">
            <a:spAutoFit/>
          </a:bodyPr>
          <a:lstStyle/>
          <a:p>
            <a:pPr algn="l" eaLnBrk="1" hangingPunct="1">
              <a:lnSpc>
                <a:spcPct val="200000"/>
              </a:lnSpc>
            </a:pPr>
            <a:r>
              <a:rPr lang="sv-SE" sz="2400">
                <a:latin typeface="Cambria" pitchFamily="18" charset="0"/>
              </a:rPr>
              <a:t>   </a:t>
            </a:r>
            <a:r>
              <a:rPr lang="vi-VN" sz="2400" smtClean="0">
                <a:latin typeface="Cambria" pitchFamily="18" charset="0"/>
              </a:rPr>
              <a:t>Một gia đình có cả ông, bà, bố, mẹ và các con cháu chung sống là gia đình có mấy thế hệ? Trong đó thế hệ thứ nhất gồm những ai?</a:t>
            </a:r>
            <a:endParaRPr lang="en-US" sz="2400" b="0">
              <a:latin typeface="Cambria" pitchFamily="18" charset="0"/>
            </a:endParaRPr>
          </a:p>
        </p:txBody>
      </p:sp>
      <p:sp>
        <p:nvSpPr>
          <p:cNvPr id="21553" name="AutoShape 49"/>
          <p:cNvSpPr>
            <a:spLocks noChangeArrowheads="1"/>
          </p:cNvSpPr>
          <p:nvPr/>
        </p:nvSpPr>
        <p:spPr bwMode="auto">
          <a:xfrm>
            <a:off x="7286644" y="214290"/>
            <a:ext cx="1785918" cy="1223962"/>
          </a:xfrm>
          <a:prstGeom prst="cloudCallout">
            <a:avLst>
              <a:gd name="adj1" fmla="val -78505"/>
              <a:gd name="adj2" fmla="val 46"/>
            </a:avLst>
          </a:prstGeom>
          <a:solidFill>
            <a:schemeClr val="accent1"/>
          </a:solidFill>
          <a:ln w="9525">
            <a:solidFill>
              <a:srgbClr val="FF3300"/>
            </a:solidFill>
            <a:round/>
            <a:headEnd/>
            <a:tailEnd/>
          </a:ln>
          <a:effectLst/>
        </p:spPr>
        <p:txBody>
          <a:bodyPr/>
          <a:lstStyle/>
          <a:p>
            <a:pPr algn="ctr"/>
            <a:r>
              <a:rPr lang="en-US" sz="3200" smtClean="0">
                <a:solidFill>
                  <a:srgbClr val="FF3300"/>
                </a:solidFill>
              </a:rPr>
              <a:t>Hết giờ</a:t>
            </a:r>
            <a:endParaRPr lang="en-US" sz="3200">
              <a:solidFill>
                <a:srgbClr val="FF3300"/>
              </a:solidFill>
            </a:endParaRPr>
          </a:p>
        </p:txBody>
      </p:sp>
      <p:pic>
        <p:nvPicPr>
          <p:cNvPr id="1026" name="Picture 2" descr="http://exceptionaluniverse.files.wordpress.com/2011/02/all_stars_logo_2.jpg"/>
          <p:cNvPicPr>
            <a:picLocks noChangeAspect="1" noChangeArrowheads="1"/>
          </p:cNvPicPr>
          <p:nvPr/>
        </p:nvPicPr>
        <p:blipFill>
          <a:blip r:embed="rId5" cstate="print"/>
          <a:srcRect/>
          <a:stretch>
            <a:fillRect/>
          </a:stretch>
        </p:blipFill>
        <p:spPr bwMode="auto">
          <a:xfrm>
            <a:off x="285720" y="4143380"/>
            <a:ext cx="2786082" cy="2565009"/>
          </a:xfrm>
          <a:prstGeom prst="rect">
            <a:avLst/>
          </a:prstGeom>
          <a:noFill/>
        </p:spPr>
      </p:pic>
      <p:pic>
        <p:nvPicPr>
          <p:cNvPr id="1028" name="Picture 4" descr="Stars Orange Blue Grey"/>
          <p:cNvPicPr>
            <a:picLocks noChangeAspect="1" noChangeArrowheads="1"/>
          </p:cNvPicPr>
          <p:nvPr/>
        </p:nvPicPr>
        <p:blipFill>
          <a:blip r:embed="rId6" cstate="print"/>
          <a:srcRect/>
          <a:stretch>
            <a:fillRect/>
          </a:stretch>
        </p:blipFill>
        <p:spPr bwMode="auto">
          <a:xfrm>
            <a:off x="4643438" y="214290"/>
            <a:ext cx="2116449" cy="2286016"/>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1548"/>
                                        </p:tgtEl>
                                        <p:attrNameLst>
                                          <p:attrName>style.visibility</p:attrName>
                                        </p:attrNameLst>
                                      </p:cBhvr>
                                      <p:to>
                                        <p:strVal val="visible"/>
                                      </p:to>
                                    </p:set>
                                    <p:animEffect transition="in" filter="strips(downRight)">
                                      <p:cBhvr>
                                        <p:cTn id="7" dur="500"/>
                                        <p:tgtEl>
                                          <p:spTgt spid="2154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549"/>
                                        </p:tgtEl>
                                        <p:attrNameLst>
                                          <p:attrName>style.visibility</p:attrName>
                                        </p:attrNameLst>
                                      </p:cBhvr>
                                      <p:to>
                                        <p:strVal val="visible"/>
                                      </p:to>
                                    </p:set>
                                    <p:animEffect transition="in" filter="wedge">
                                      <p:cBhvr>
                                        <p:cTn id="12" dur="2000"/>
                                        <p:tgtEl>
                                          <p:spTgt spid="2154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strips(downRight)">
                                      <p:cBhvr>
                                        <p:cTn id="17" dur="500"/>
                                        <p:tgtEl>
                                          <p:spTgt spid="2150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21530"/>
                                        </p:tgtEl>
                                        <p:attrNameLst>
                                          <p:attrName>style.visibility</p:attrName>
                                        </p:attrNameLst>
                                      </p:cBhvr>
                                      <p:to>
                                        <p:strVal val="visible"/>
                                      </p:to>
                                    </p:set>
                                    <p:anim calcmode="lin" valueType="num">
                                      <p:cBhvr>
                                        <p:cTn id="22" dur="500" fill="hold"/>
                                        <p:tgtEl>
                                          <p:spTgt spid="21530"/>
                                        </p:tgtEl>
                                        <p:attrNameLst>
                                          <p:attrName>ppt_w</p:attrName>
                                        </p:attrNameLst>
                                      </p:cBhvr>
                                      <p:tavLst>
                                        <p:tav tm="0">
                                          <p:val>
                                            <p:fltVal val="0"/>
                                          </p:val>
                                        </p:tav>
                                        <p:tav tm="100000">
                                          <p:val>
                                            <p:strVal val="#ppt_w"/>
                                          </p:val>
                                        </p:tav>
                                      </p:tavLst>
                                    </p:anim>
                                    <p:anim calcmode="lin" valueType="num">
                                      <p:cBhvr>
                                        <p:cTn id="23" dur="500" fill="hold"/>
                                        <p:tgtEl>
                                          <p:spTgt spid="21530"/>
                                        </p:tgtEl>
                                        <p:attrNameLst>
                                          <p:attrName>ppt_h</p:attrName>
                                        </p:attrNameLst>
                                      </p:cBhvr>
                                      <p:tavLst>
                                        <p:tav tm="0">
                                          <p:val>
                                            <p:fltVal val="0"/>
                                          </p:val>
                                        </p:tav>
                                        <p:tav tm="100000">
                                          <p:val>
                                            <p:strVal val="#ppt_h"/>
                                          </p:val>
                                        </p:tav>
                                      </p:tavLst>
                                    </p:anim>
                                    <p:animEffect transition="in" filter="fade">
                                      <p:cBhvr>
                                        <p:cTn id="24" dur="500"/>
                                        <p:tgtEl>
                                          <p:spTgt spid="21530"/>
                                        </p:tgtEl>
                                      </p:cBhvr>
                                    </p:animEffect>
                                  </p:childTnLst>
                                  <p:subTnLst>
                                    <p:audio>
                                      <p:cMediaNode vol="100000">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5" fill="hold">
                            <p:stCondLst>
                              <p:cond delay="500"/>
                            </p:stCondLst>
                            <p:childTnLst>
                              <p:par>
                                <p:cTn id="26" presetID="53" presetClass="entr" presetSubtype="0" fill="hold" grpId="0" nodeType="afterEffect">
                                  <p:stCondLst>
                                    <p:cond delay="500"/>
                                  </p:stCondLst>
                                  <p:childTnLst>
                                    <p:set>
                                      <p:cBhvr>
                                        <p:cTn id="27" dur="1" fill="hold">
                                          <p:stCondLst>
                                            <p:cond delay="0"/>
                                          </p:stCondLst>
                                        </p:cTn>
                                        <p:tgtEl>
                                          <p:spTgt spid="21532"/>
                                        </p:tgtEl>
                                        <p:attrNameLst>
                                          <p:attrName>style.visibility</p:attrName>
                                        </p:attrNameLst>
                                      </p:cBhvr>
                                      <p:to>
                                        <p:strVal val="visible"/>
                                      </p:to>
                                    </p:set>
                                    <p:anim calcmode="lin" valueType="num">
                                      <p:cBhvr>
                                        <p:cTn id="28" dur="500" fill="hold"/>
                                        <p:tgtEl>
                                          <p:spTgt spid="21532"/>
                                        </p:tgtEl>
                                        <p:attrNameLst>
                                          <p:attrName>ppt_w</p:attrName>
                                        </p:attrNameLst>
                                      </p:cBhvr>
                                      <p:tavLst>
                                        <p:tav tm="0">
                                          <p:val>
                                            <p:fltVal val="0"/>
                                          </p:val>
                                        </p:tav>
                                        <p:tav tm="100000">
                                          <p:val>
                                            <p:strVal val="#ppt_w"/>
                                          </p:val>
                                        </p:tav>
                                      </p:tavLst>
                                    </p:anim>
                                    <p:anim calcmode="lin" valueType="num">
                                      <p:cBhvr>
                                        <p:cTn id="29" dur="500" fill="hold"/>
                                        <p:tgtEl>
                                          <p:spTgt spid="21532"/>
                                        </p:tgtEl>
                                        <p:attrNameLst>
                                          <p:attrName>ppt_h</p:attrName>
                                        </p:attrNameLst>
                                      </p:cBhvr>
                                      <p:tavLst>
                                        <p:tav tm="0">
                                          <p:val>
                                            <p:fltVal val="0"/>
                                          </p:val>
                                        </p:tav>
                                        <p:tav tm="100000">
                                          <p:val>
                                            <p:strVal val="#ppt_h"/>
                                          </p:val>
                                        </p:tav>
                                      </p:tavLst>
                                    </p:anim>
                                    <p:animEffect transition="in" filter="fade">
                                      <p:cBhvr>
                                        <p:cTn id="30" dur="500"/>
                                        <p:tgtEl>
                                          <p:spTgt spid="21532"/>
                                        </p:tgtEl>
                                      </p:cBhvr>
                                    </p:animEffect>
                                  </p:childTnLst>
                                  <p:subTnLst>
                                    <p:audio>
                                      <p:cMediaNode vol="100000">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31" fill="hold">
                            <p:stCondLst>
                              <p:cond delay="1500"/>
                            </p:stCondLst>
                            <p:childTnLst>
                              <p:par>
                                <p:cTn id="32" presetID="53" presetClass="entr" presetSubtype="0" fill="hold" grpId="0" nodeType="afterEffect">
                                  <p:stCondLst>
                                    <p:cond delay="500"/>
                                  </p:stCondLst>
                                  <p:childTnLst>
                                    <p:set>
                                      <p:cBhvr>
                                        <p:cTn id="33" dur="1" fill="hold">
                                          <p:stCondLst>
                                            <p:cond delay="0"/>
                                          </p:stCondLst>
                                        </p:cTn>
                                        <p:tgtEl>
                                          <p:spTgt spid="21533"/>
                                        </p:tgtEl>
                                        <p:attrNameLst>
                                          <p:attrName>style.visibility</p:attrName>
                                        </p:attrNameLst>
                                      </p:cBhvr>
                                      <p:to>
                                        <p:strVal val="visible"/>
                                      </p:to>
                                    </p:set>
                                    <p:anim calcmode="lin" valueType="num">
                                      <p:cBhvr>
                                        <p:cTn id="34" dur="500" fill="hold"/>
                                        <p:tgtEl>
                                          <p:spTgt spid="21533"/>
                                        </p:tgtEl>
                                        <p:attrNameLst>
                                          <p:attrName>ppt_w</p:attrName>
                                        </p:attrNameLst>
                                      </p:cBhvr>
                                      <p:tavLst>
                                        <p:tav tm="0">
                                          <p:val>
                                            <p:fltVal val="0"/>
                                          </p:val>
                                        </p:tav>
                                        <p:tav tm="100000">
                                          <p:val>
                                            <p:strVal val="#ppt_w"/>
                                          </p:val>
                                        </p:tav>
                                      </p:tavLst>
                                    </p:anim>
                                    <p:anim calcmode="lin" valueType="num">
                                      <p:cBhvr>
                                        <p:cTn id="35" dur="500" fill="hold"/>
                                        <p:tgtEl>
                                          <p:spTgt spid="21533"/>
                                        </p:tgtEl>
                                        <p:attrNameLst>
                                          <p:attrName>ppt_h</p:attrName>
                                        </p:attrNameLst>
                                      </p:cBhvr>
                                      <p:tavLst>
                                        <p:tav tm="0">
                                          <p:val>
                                            <p:fltVal val="0"/>
                                          </p:val>
                                        </p:tav>
                                        <p:tav tm="100000">
                                          <p:val>
                                            <p:strVal val="#ppt_h"/>
                                          </p:val>
                                        </p:tav>
                                      </p:tavLst>
                                    </p:anim>
                                    <p:animEffect transition="in" filter="fade">
                                      <p:cBhvr>
                                        <p:cTn id="36" dur="500"/>
                                        <p:tgtEl>
                                          <p:spTgt spid="21533"/>
                                        </p:tgtEl>
                                      </p:cBhvr>
                                    </p:animEffect>
                                  </p:childTnLst>
                                  <p:subTnLst>
                                    <p:audio>
                                      <p:cMediaNode vol="100000">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7" fill="hold">
                            <p:stCondLst>
                              <p:cond delay="2500"/>
                            </p:stCondLst>
                            <p:childTnLst>
                              <p:par>
                                <p:cTn id="38" presetID="53" presetClass="entr" presetSubtype="0" fill="hold" grpId="0" nodeType="afterEffect">
                                  <p:stCondLst>
                                    <p:cond delay="500"/>
                                  </p:stCondLst>
                                  <p:childTnLst>
                                    <p:set>
                                      <p:cBhvr>
                                        <p:cTn id="39" dur="1" fill="hold">
                                          <p:stCondLst>
                                            <p:cond delay="0"/>
                                          </p:stCondLst>
                                        </p:cTn>
                                        <p:tgtEl>
                                          <p:spTgt spid="21534"/>
                                        </p:tgtEl>
                                        <p:attrNameLst>
                                          <p:attrName>style.visibility</p:attrName>
                                        </p:attrNameLst>
                                      </p:cBhvr>
                                      <p:to>
                                        <p:strVal val="visible"/>
                                      </p:to>
                                    </p:set>
                                    <p:anim calcmode="lin" valueType="num">
                                      <p:cBhvr>
                                        <p:cTn id="40" dur="500" fill="hold"/>
                                        <p:tgtEl>
                                          <p:spTgt spid="21534"/>
                                        </p:tgtEl>
                                        <p:attrNameLst>
                                          <p:attrName>ppt_w</p:attrName>
                                        </p:attrNameLst>
                                      </p:cBhvr>
                                      <p:tavLst>
                                        <p:tav tm="0">
                                          <p:val>
                                            <p:fltVal val="0"/>
                                          </p:val>
                                        </p:tav>
                                        <p:tav tm="100000">
                                          <p:val>
                                            <p:strVal val="#ppt_w"/>
                                          </p:val>
                                        </p:tav>
                                      </p:tavLst>
                                    </p:anim>
                                    <p:anim calcmode="lin" valueType="num">
                                      <p:cBhvr>
                                        <p:cTn id="41" dur="500" fill="hold"/>
                                        <p:tgtEl>
                                          <p:spTgt spid="21534"/>
                                        </p:tgtEl>
                                        <p:attrNameLst>
                                          <p:attrName>ppt_h</p:attrName>
                                        </p:attrNameLst>
                                      </p:cBhvr>
                                      <p:tavLst>
                                        <p:tav tm="0">
                                          <p:val>
                                            <p:fltVal val="0"/>
                                          </p:val>
                                        </p:tav>
                                        <p:tav tm="100000">
                                          <p:val>
                                            <p:strVal val="#ppt_h"/>
                                          </p:val>
                                        </p:tav>
                                      </p:tavLst>
                                    </p:anim>
                                    <p:animEffect transition="in" filter="fade">
                                      <p:cBhvr>
                                        <p:cTn id="42" dur="500"/>
                                        <p:tgtEl>
                                          <p:spTgt spid="21534"/>
                                        </p:tgtEl>
                                      </p:cBhvr>
                                    </p:animEffect>
                                  </p:childTnLst>
                                  <p:subTnLst>
                                    <p:audio>
                                      <p:cMediaNode vol="100000">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3" fill="hold">
                            <p:stCondLst>
                              <p:cond delay="3500"/>
                            </p:stCondLst>
                            <p:childTnLst>
                              <p:par>
                                <p:cTn id="44" presetID="53" presetClass="entr" presetSubtype="0" fill="hold" grpId="0" nodeType="afterEffect">
                                  <p:stCondLst>
                                    <p:cond delay="500"/>
                                  </p:stCondLst>
                                  <p:childTnLst>
                                    <p:set>
                                      <p:cBhvr>
                                        <p:cTn id="45" dur="1" fill="hold">
                                          <p:stCondLst>
                                            <p:cond delay="0"/>
                                          </p:stCondLst>
                                        </p:cTn>
                                        <p:tgtEl>
                                          <p:spTgt spid="21535"/>
                                        </p:tgtEl>
                                        <p:attrNameLst>
                                          <p:attrName>style.visibility</p:attrName>
                                        </p:attrNameLst>
                                      </p:cBhvr>
                                      <p:to>
                                        <p:strVal val="visible"/>
                                      </p:to>
                                    </p:set>
                                    <p:anim calcmode="lin" valueType="num">
                                      <p:cBhvr>
                                        <p:cTn id="46" dur="500" fill="hold"/>
                                        <p:tgtEl>
                                          <p:spTgt spid="21535"/>
                                        </p:tgtEl>
                                        <p:attrNameLst>
                                          <p:attrName>ppt_w</p:attrName>
                                        </p:attrNameLst>
                                      </p:cBhvr>
                                      <p:tavLst>
                                        <p:tav tm="0">
                                          <p:val>
                                            <p:fltVal val="0"/>
                                          </p:val>
                                        </p:tav>
                                        <p:tav tm="100000">
                                          <p:val>
                                            <p:strVal val="#ppt_w"/>
                                          </p:val>
                                        </p:tav>
                                      </p:tavLst>
                                    </p:anim>
                                    <p:anim calcmode="lin" valueType="num">
                                      <p:cBhvr>
                                        <p:cTn id="47" dur="500" fill="hold"/>
                                        <p:tgtEl>
                                          <p:spTgt spid="21535"/>
                                        </p:tgtEl>
                                        <p:attrNameLst>
                                          <p:attrName>ppt_h</p:attrName>
                                        </p:attrNameLst>
                                      </p:cBhvr>
                                      <p:tavLst>
                                        <p:tav tm="0">
                                          <p:val>
                                            <p:fltVal val="0"/>
                                          </p:val>
                                        </p:tav>
                                        <p:tav tm="100000">
                                          <p:val>
                                            <p:strVal val="#ppt_h"/>
                                          </p:val>
                                        </p:tav>
                                      </p:tavLst>
                                    </p:anim>
                                    <p:animEffect transition="in" filter="fade">
                                      <p:cBhvr>
                                        <p:cTn id="48" dur="500"/>
                                        <p:tgtEl>
                                          <p:spTgt spid="21535"/>
                                        </p:tgtEl>
                                      </p:cBhvr>
                                    </p:animEffect>
                                  </p:childTnLst>
                                  <p:subTnLst>
                                    <p:audio>
                                      <p:cMediaNode vol="100000">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9" fill="hold">
                            <p:stCondLst>
                              <p:cond delay="4500"/>
                            </p:stCondLst>
                            <p:childTnLst>
                              <p:par>
                                <p:cTn id="50" presetID="53" presetClass="entr" presetSubtype="0" fill="hold" grpId="0" nodeType="afterEffect">
                                  <p:stCondLst>
                                    <p:cond delay="500"/>
                                  </p:stCondLst>
                                  <p:childTnLst>
                                    <p:set>
                                      <p:cBhvr>
                                        <p:cTn id="51" dur="1" fill="hold">
                                          <p:stCondLst>
                                            <p:cond delay="0"/>
                                          </p:stCondLst>
                                        </p:cTn>
                                        <p:tgtEl>
                                          <p:spTgt spid="21536"/>
                                        </p:tgtEl>
                                        <p:attrNameLst>
                                          <p:attrName>style.visibility</p:attrName>
                                        </p:attrNameLst>
                                      </p:cBhvr>
                                      <p:to>
                                        <p:strVal val="visible"/>
                                      </p:to>
                                    </p:set>
                                    <p:anim calcmode="lin" valueType="num">
                                      <p:cBhvr>
                                        <p:cTn id="52" dur="500" fill="hold"/>
                                        <p:tgtEl>
                                          <p:spTgt spid="21536"/>
                                        </p:tgtEl>
                                        <p:attrNameLst>
                                          <p:attrName>ppt_w</p:attrName>
                                        </p:attrNameLst>
                                      </p:cBhvr>
                                      <p:tavLst>
                                        <p:tav tm="0">
                                          <p:val>
                                            <p:fltVal val="0"/>
                                          </p:val>
                                        </p:tav>
                                        <p:tav tm="100000">
                                          <p:val>
                                            <p:strVal val="#ppt_w"/>
                                          </p:val>
                                        </p:tav>
                                      </p:tavLst>
                                    </p:anim>
                                    <p:anim calcmode="lin" valueType="num">
                                      <p:cBhvr>
                                        <p:cTn id="53" dur="500" fill="hold"/>
                                        <p:tgtEl>
                                          <p:spTgt spid="21536"/>
                                        </p:tgtEl>
                                        <p:attrNameLst>
                                          <p:attrName>ppt_h</p:attrName>
                                        </p:attrNameLst>
                                      </p:cBhvr>
                                      <p:tavLst>
                                        <p:tav tm="0">
                                          <p:val>
                                            <p:fltVal val="0"/>
                                          </p:val>
                                        </p:tav>
                                        <p:tav tm="100000">
                                          <p:val>
                                            <p:strVal val="#ppt_h"/>
                                          </p:val>
                                        </p:tav>
                                      </p:tavLst>
                                    </p:anim>
                                    <p:animEffect transition="in" filter="fade">
                                      <p:cBhvr>
                                        <p:cTn id="54" dur="500"/>
                                        <p:tgtEl>
                                          <p:spTgt spid="21536"/>
                                        </p:tgtEl>
                                      </p:cBhvr>
                                    </p:animEffect>
                                  </p:childTnLst>
                                  <p:subTnLst>
                                    <p:audio>
                                      <p:cMediaNode vol="100000">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par>
                          <p:cTn id="55" fill="hold">
                            <p:stCondLst>
                              <p:cond delay="5500"/>
                            </p:stCondLst>
                            <p:childTnLst>
                              <p:par>
                                <p:cTn id="56" presetID="53" presetClass="entr" presetSubtype="0" fill="hold" grpId="0" nodeType="afterEffect">
                                  <p:stCondLst>
                                    <p:cond delay="500"/>
                                  </p:stCondLst>
                                  <p:childTnLst>
                                    <p:set>
                                      <p:cBhvr>
                                        <p:cTn id="57" dur="1" fill="hold">
                                          <p:stCondLst>
                                            <p:cond delay="0"/>
                                          </p:stCondLst>
                                        </p:cTn>
                                        <p:tgtEl>
                                          <p:spTgt spid="21537"/>
                                        </p:tgtEl>
                                        <p:attrNameLst>
                                          <p:attrName>style.visibility</p:attrName>
                                        </p:attrNameLst>
                                      </p:cBhvr>
                                      <p:to>
                                        <p:strVal val="visible"/>
                                      </p:to>
                                    </p:set>
                                    <p:anim calcmode="lin" valueType="num">
                                      <p:cBhvr>
                                        <p:cTn id="58" dur="500" fill="hold"/>
                                        <p:tgtEl>
                                          <p:spTgt spid="21537"/>
                                        </p:tgtEl>
                                        <p:attrNameLst>
                                          <p:attrName>ppt_w</p:attrName>
                                        </p:attrNameLst>
                                      </p:cBhvr>
                                      <p:tavLst>
                                        <p:tav tm="0">
                                          <p:val>
                                            <p:fltVal val="0"/>
                                          </p:val>
                                        </p:tav>
                                        <p:tav tm="100000">
                                          <p:val>
                                            <p:strVal val="#ppt_w"/>
                                          </p:val>
                                        </p:tav>
                                      </p:tavLst>
                                    </p:anim>
                                    <p:anim calcmode="lin" valueType="num">
                                      <p:cBhvr>
                                        <p:cTn id="59" dur="500" fill="hold"/>
                                        <p:tgtEl>
                                          <p:spTgt spid="21537"/>
                                        </p:tgtEl>
                                        <p:attrNameLst>
                                          <p:attrName>ppt_h</p:attrName>
                                        </p:attrNameLst>
                                      </p:cBhvr>
                                      <p:tavLst>
                                        <p:tav tm="0">
                                          <p:val>
                                            <p:fltVal val="0"/>
                                          </p:val>
                                        </p:tav>
                                        <p:tav tm="100000">
                                          <p:val>
                                            <p:strVal val="#ppt_h"/>
                                          </p:val>
                                        </p:tav>
                                      </p:tavLst>
                                    </p:anim>
                                    <p:animEffect transition="in" filter="fade">
                                      <p:cBhvr>
                                        <p:cTn id="60" dur="500"/>
                                        <p:tgtEl>
                                          <p:spTgt spid="21537"/>
                                        </p:tgtEl>
                                      </p:cBhvr>
                                    </p:animEffect>
                                  </p:childTnLst>
                                  <p:subTnLst>
                                    <p:audio>
                                      <p:cMediaNode vol="100000">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61" fill="hold">
                            <p:stCondLst>
                              <p:cond delay="6500"/>
                            </p:stCondLst>
                            <p:childTnLst>
                              <p:par>
                                <p:cTn id="62" presetID="53" presetClass="entr" presetSubtype="0" fill="hold" grpId="0" nodeType="afterEffect">
                                  <p:stCondLst>
                                    <p:cond delay="500"/>
                                  </p:stCondLst>
                                  <p:childTnLst>
                                    <p:set>
                                      <p:cBhvr>
                                        <p:cTn id="63" dur="1" fill="hold">
                                          <p:stCondLst>
                                            <p:cond delay="0"/>
                                          </p:stCondLst>
                                        </p:cTn>
                                        <p:tgtEl>
                                          <p:spTgt spid="21539"/>
                                        </p:tgtEl>
                                        <p:attrNameLst>
                                          <p:attrName>style.visibility</p:attrName>
                                        </p:attrNameLst>
                                      </p:cBhvr>
                                      <p:to>
                                        <p:strVal val="visible"/>
                                      </p:to>
                                    </p:set>
                                    <p:anim calcmode="lin" valueType="num">
                                      <p:cBhvr>
                                        <p:cTn id="64" dur="500" fill="hold"/>
                                        <p:tgtEl>
                                          <p:spTgt spid="21539"/>
                                        </p:tgtEl>
                                        <p:attrNameLst>
                                          <p:attrName>ppt_w</p:attrName>
                                        </p:attrNameLst>
                                      </p:cBhvr>
                                      <p:tavLst>
                                        <p:tav tm="0">
                                          <p:val>
                                            <p:fltVal val="0"/>
                                          </p:val>
                                        </p:tav>
                                        <p:tav tm="100000">
                                          <p:val>
                                            <p:strVal val="#ppt_w"/>
                                          </p:val>
                                        </p:tav>
                                      </p:tavLst>
                                    </p:anim>
                                    <p:anim calcmode="lin" valueType="num">
                                      <p:cBhvr>
                                        <p:cTn id="65" dur="500" fill="hold"/>
                                        <p:tgtEl>
                                          <p:spTgt spid="21539"/>
                                        </p:tgtEl>
                                        <p:attrNameLst>
                                          <p:attrName>ppt_h</p:attrName>
                                        </p:attrNameLst>
                                      </p:cBhvr>
                                      <p:tavLst>
                                        <p:tav tm="0">
                                          <p:val>
                                            <p:fltVal val="0"/>
                                          </p:val>
                                        </p:tav>
                                        <p:tav tm="100000">
                                          <p:val>
                                            <p:strVal val="#ppt_h"/>
                                          </p:val>
                                        </p:tav>
                                      </p:tavLst>
                                    </p:anim>
                                    <p:animEffect transition="in" filter="fade">
                                      <p:cBhvr>
                                        <p:cTn id="66" dur="500"/>
                                        <p:tgtEl>
                                          <p:spTgt spid="21539"/>
                                        </p:tgtEl>
                                      </p:cBhvr>
                                    </p:animEffect>
                                  </p:childTnLst>
                                  <p:subTnLst>
                                    <p:audio>
                                      <p:cMediaNode vol="100000">
                                        <p:cTn display="0" masterRel="sameClick">
                                          <p:stCondLst>
                                            <p:cond evt="begin" delay="0">
                                              <p:tn val="62"/>
                                            </p:cond>
                                          </p:stCondLst>
                                          <p:endCondLst>
                                            <p:cond evt="onStopAudio" delay="0">
                                              <p:tgtEl>
                                                <p:sldTgt/>
                                              </p:tgtEl>
                                            </p:cond>
                                          </p:endCondLst>
                                        </p:cTn>
                                        <p:tgtEl>
                                          <p:sndTgt r:embed="rId3" name="click.wav"/>
                                        </p:tgtEl>
                                      </p:cMediaNode>
                                    </p:audio>
                                  </p:subTnLst>
                                </p:cTn>
                              </p:par>
                            </p:childTnLst>
                          </p:cTn>
                        </p:par>
                        <p:par>
                          <p:cTn id="67" fill="hold">
                            <p:stCondLst>
                              <p:cond delay="7500"/>
                            </p:stCondLst>
                            <p:childTnLst>
                              <p:par>
                                <p:cTn id="68" presetID="53" presetClass="entr" presetSubtype="0" fill="hold" grpId="0" nodeType="afterEffect">
                                  <p:stCondLst>
                                    <p:cond delay="500"/>
                                  </p:stCondLst>
                                  <p:childTnLst>
                                    <p:set>
                                      <p:cBhvr>
                                        <p:cTn id="69" dur="1" fill="hold">
                                          <p:stCondLst>
                                            <p:cond delay="0"/>
                                          </p:stCondLst>
                                        </p:cTn>
                                        <p:tgtEl>
                                          <p:spTgt spid="21540"/>
                                        </p:tgtEl>
                                        <p:attrNameLst>
                                          <p:attrName>style.visibility</p:attrName>
                                        </p:attrNameLst>
                                      </p:cBhvr>
                                      <p:to>
                                        <p:strVal val="visible"/>
                                      </p:to>
                                    </p:set>
                                    <p:anim calcmode="lin" valueType="num">
                                      <p:cBhvr>
                                        <p:cTn id="70" dur="500" fill="hold"/>
                                        <p:tgtEl>
                                          <p:spTgt spid="21540"/>
                                        </p:tgtEl>
                                        <p:attrNameLst>
                                          <p:attrName>ppt_w</p:attrName>
                                        </p:attrNameLst>
                                      </p:cBhvr>
                                      <p:tavLst>
                                        <p:tav tm="0">
                                          <p:val>
                                            <p:fltVal val="0"/>
                                          </p:val>
                                        </p:tav>
                                        <p:tav tm="100000">
                                          <p:val>
                                            <p:strVal val="#ppt_w"/>
                                          </p:val>
                                        </p:tav>
                                      </p:tavLst>
                                    </p:anim>
                                    <p:anim calcmode="lin" valueType="num">
                                      <p:cBhvr>
                                        <p:cTn id="71" dur="500" fill="hold"/>
                                        <p:tgtEl>
                                          <p:spTgt spid="21540"/>
                                        </p:tgtEl>
                                        <p:attrNameLst>
                                          <p:attrName>ppt_h</p:attrName>
                                        </p:attrNameLst>
                                      </p:cBhvr>
                                      <p:tavLst>
                                        <p:tav tm="0">
                                          <p:val>
                                            <p:fltVal val="0"/>
                                          </p:val>
                                        </p:tav>
                                        <p:tav tm="100000">
                                          <p:val>
                                            <p:strVal val="#ppt_h"/>
                                          </p:val>
                                        </p:tav>
                                      </p:tavLst>
                                    </p:anim>
                                    <p:animEffect transition="in" filter="fade">
                                      <p:cBhvr>
                                        <p:cTn id="72" dur="500"/>
                                        <p:tgtEl>
                                          <p:spTgt spid="21540"/>
                                        </p:tgtEl>
                                      </p:cBhvr>
                                    </p:animEffect>
                                  </p:childTnLst>
                                  <p:subTnLst>
                                    <p:audio>
                                      <p:cMediaNode vol="100000">
                                        <p:cTn display="0" masterRel="sameClick">
                                          <p:stCondLst>
                                            <p:cond evt="begin" delay="0">
                                              <p:tn val="68"/>
                                            </p:cond>
                                          </p:stCondLst>
                                          <p:endCondLst>
                                            <p:cond evt="onStopAudio" delay="0">
                                              <p:tgtEl>
                                                <p:sldTgt/>
                                              </p:tgtEl>
                                            </p:cond>
                                          </p:endCondLst>
                                        </p:cTn>
                                        <p:tgtEl>
                                          <p:sndTgt r:embed="rId3" name="click.wav"/>
                                        </p:tgtEl>
                                      </p:cMediaNode>
                                    </p:audio>
                                  </p:subTnLst>
                                </p:cTn>
                              </p:par>
                            </p:childTnLst>
                          </p:cTn>
                        </p:par>
                        <p:par>
                          <p:cTn id="73" fill="hold">
                            <p:stCondLst>
                              <p:cond delay="8500"/>
                            </p:stCondLst>
                            <p:childTnLst>
                              <p:par>
                                <p:cTn id="74" presetID="53" presetClass="entr" presetSubtype="0" fill="hold" grpId="0" nodeType="afterEffect">
                                  <p:stCondLst>
                                    <p:cond delay="500"/>
                                  </p:stCondLst>
                                  <p:childTnLst>
                                    <p:set>
                                      <p:cBhvr>
                                        <p:cTn id="75" dur="1" fill="hold">
                                          <p:stCondLst>
                                            <p:cond delay="0"/>
                                          </p:stCondLst>
                                        </p:cTn>
                                        <p:tgtEl>
                                          <p:spTgt spid="21541"/>
                                        </p:tgtEl>
                                        <p:attrNameLst>
                                          <p:attrName>style.visibility</p:attrName>
                                        </p:attrNameLst>
                                      </p:cBhvr>
                                      <p:to>
                                        <p:strVal val="visible"/>
                                      </p:to>
                                    </p:set>
                                    <p:anim calcmode="lin" valueType="num">
                                      <p:cBhvr>
                                        <p:cTn id="76" dur="1100" fill="hold"/>
                                        <p:tgtEl>
                                          <p:spTgt spid="21541"/>
                                        </p:tgtEl>
                                        <p:attrNameLst>
                                          <p:attrName>ppt_w</p:attrName>
                                        </p:attrNameLst>
                                      </p:cBhvr>
                                      <p:tavLst>
                                        <p:tav tm="0">
                                          <p:val>
                                            <p:fltVal val="0"/>
                                          </p:val>
                                        </p:tav>
                                        <p:tav tm="100000">
                                          <p:val>
                                            <p:strVal val="#ppt_w"/>
                                          </p:val>
                                        </p:tav>
                                      </p:tavLst>
                                    </p:anim>
                                    <p:anim calcmode="lin" valueType="num">
                                      <p:cBhvr>
                                        <p:cTn id="77" dur="1100" fill="hold"/>
                                        <p:tgtEl>
                                          <p:spTgt spid="21541"/>
                                        </p:tgtEl>
                                        <p:attrNameLst>
                                          <p:attrName>ppt_h</p:attrName>
                                        </p:attrNameLst>
                                      </p:cBhvr>
                                      <p:tavLst>
                                        <p:tav tm="0">
                                          <p:val>
                                            <p:fltVal val="0"/>
                                          </p:val>
                                        </p:tav>
                                        <p:tav tm="100000">
                                          <p:val>
                                            <p:strVal val="#ppt_h"/>
                                          </p:val>
                                        </p:tav>
                                      </p:tavLst>
                                    </p:anim>
                                    <p:animEffect transition="in" filter="fade">
                                      <p:cBhvr>
                                        <p:cTn id="78" dur="1100"/>
                                        <p:tgtEl>
                                          <p:spTgt spid="21541"/>
                                        </p:tgtEl>
                                      </p:cBhvr>
                                    </p:animEffect>
                                  </p:childTnLst>
                                  <p:subTnLst>
                                    <p:audio>
                                      <p:cMediaNode vol="100000">
                                        <p:cTn display="0" masterRel="sameClick">
                                          <p:stCondLst>
                                            <p:cond evt="begin" delay="0">
                                              <p:tn val="74"/>
                                            </p:cond>
                                          </p:stCondLst>
                                          <p:endCondLst>
                                            <p:cond evt="onStopAudio" delay="0">
                                              <p:tgtEl>
                                                <p:sldTgt/>
                                              </p:tgtEl>
                                            </p:cond>
                                          </p:endCondLst>
                                        </p:cTn>
                                        <p:tgtEl>
                                          <p:sndTgt r:embed="rId3" name="click.wav"/>
                                        </p:tgtEl>
                                      </p:cMediaNode>
                                    </p:audio>
                                  </p:subTnLst>
                                </p:cTn>
                              </p:par>
                            </p:childTnLst>
                          </p:cTn>
                        </p:par>
                        <p:par>
                          <p:cTn id="79" fill="hold">
                            <p:stCondLst>
                              <p:cond delay="10100"/>
                            </p:stCondLst>
                            <p:childTnLst>
                              <p:par>
                                <p:cTn id="80" presetID="53" presetClass="entr" presetSubtype="0" fill="hold" grpId="0" nodeType="afterEffect">
                                  <p:stCondLst>
                                    <p:cond delay="0"/>
                                  </p:stCondLst>
                                  <p:childTnLst>
                                    <p:set>
                                      <p:cBhvr>
                                        <p:cTn id="81" dur="1" fill="hold">
                                          <p:stCondLst>
                                            <p:cond delay="0"/>
                                          </p:stCondLst>
                                        </p:cTn>
                                        <p:tgtEl>
                                          <p:spTgt spid="21542"/>
                                        </p:tgtEl>
                                        <p:attrNameLst>
                                          <p:attrName>style.visibility</p:attrName>
                                        </p:attrNameLst>
                                      </p:cBhvr>
                                      <p:to>
                                        <p:strVal val="visible"/>
                                      </p:to>
                                    </p:set>
                                    <p:anim calcmode="lin" valueType="num">
                                      <p:cBhvr>
                                        <p:cTn id="82" dur="1000" fill="hold"/>
                                        <p:tgtEl>
                                          <p:spTgt spid="21542"/>
                                        </p:tgtEl>
                                        <p:attrNameLst>
                                          <p:attrName>ppt_w</p:attrName>
                                        </p:attrNameLst>
                                      </p:cBhvr>
                                      <p:tavLst>
                                        <p:tav tm="0">
                                          <p:val>
                                            <p:fltVal val="0"/>
                                          </p:val>
                                        </p:tav>
                                        <p:tav tm="100000">
                                          <p:val>
                                            <p:strVal val="#ppt_w"/>
                                          </p:val>
                                        </p:tav>
                                      </p:tavLst>
                                    </p:anim>
                                    <p:anim calcmode="lin" valueType="num">
                                      <p:cBhvr>
                                        <p:cTn id="83" dur="1000" fill="hold"/>
                                        <p:tgtEl>
                                          <p:spTgt spid="21542"/>
                                        </p:tgtEl>
                                        <p:attrNameLst>
                                          <p:attrName>ppt_h</p:attrName>
                                        </p:attrNameLst>
                                      </p:cBhvr>
                                      <p:tavLst>
                                        <p:tav tm="0">
                                          <p:val>
                                            <p:fltVal val="0"/>
                                          </p:val>
                                        </p:tav>
                                        <p:tav tm="100000">
                                          <p:val>
                                            <p:strVal val="#ppt_h"/>
                                          </p:val>
                                        </p:tav>
                                      </p:tavLst>
                                    </p:anim>
                                    <p:animEffect transition="in" filter="fade">
                                      <p:cBhvr>
                                        <p:cTn id="84" dur="1000"/>
                                        <p:tgtEl>
                                          <p:spTgt spid="21542"/>
                                        </p:tgtEl>
                                      </p:cBhvr>
                                    </p:animEffect>
                                  </p:childTnLst>
                                  <p:subTnLst>
                                    <p:audio>
                                      <p:cMediaNode vol="100000">
                                        <p:cTn display="0" masterRel="sameClick">
                                          <p:stCondLst>
                                            <p:cond evt="begin" delay="0">
                                              <p:tn val="80"/>
                                            </p:cond>
                                          </p:stCondLst>
                                          <p:endCondLst>
                                            <p:cond evt="onStopAudio" delay="0">
                                              <p:tgtEl>
                                                <p:sldTgt/>
                                              </p:tgtEl>
                                            </p:cond>
                                          </p:endCondLst>
                                        </p:cTn>
                                        <p:tgtEl>
                                          <p:sndTgt r:embed="rId3" name="click.wav"/>
                                        </p:tgtEl>
                                      </p:cMediaNode>
                                    </p:audio>
                                  </p:subTnLst>
                                </p:cTn>
                              </p:par>
                            </p:childTnLst>
                          </p:cTn>
                        </p:par>
                        <p:par>
                          <p:cTn id="85" fill="hold">
                            <p:stCondLst>
                              <p:cond delay="11100"/>
                            </p:stCondLst>
                            <p:childTnLst>
                              <p:par>
                                <p:cTn id="86" presetID="53" presetClass="entr" presetSubtype="0" fill="hold" grpId="0" nodeType="afterEffect">
                                  <p:stCondLst>
                                    <p:cond delay="0"/>
                                  </p:stCondLst>
                                  <p:childTnLst>
                                    <p:set>
                                      <p:cBhvr>
                                        <p:cTn id="87" dur="1" fill="hold">
                                          <p:stCondLst>
                                            <p:cond delay="0"/>
                                          </p:stCondLst>
                                        </p:cTn>
                                        <p:tgtEl>
                                          <p:spTgt spid="21543"/>
                                        </p:tgtEl>
                                        <p:attrNameLst>
                                          <p:attrName>style.visibility</p:attrName>
                                        </p:attrNameLst>
                                      </p:cBhvr>
                                      <p:to>
                                        <p:strVal val="visible"/>
                                      </p:to>
                                    </p:set>
                                    <p:anim calcmode="lin" valueType="num">
                                      <p:cBhvr>
                                        <p:cTn id="88" dur="1000" fill="hold"/>
                                        <p:tgtEl>
                                          <p:spTgt spid="21543"/>
                                        </p:tgtEl>
                                        <p:attrNameLst>
                                          <p:attrName>ppt_w</p:attrName>
                                        </p:attrNameLst>
                                      </p:cBhvr>
                                      <p:tavLst>
                                        <p:tav tm="0">
                                          <p:val>
                                            <p:fltVal val="0"/>
                                          </p:val>
                                        </p:tav>
                                        <p:tav tm="100000">
                                          <p:val>
                                            <p:strVal val="#ppt_w"/>
                                          </p:val>
                                        </p:tav>
                                      </p:tavLst>
                                    </p:anim>
                                    <p:anim calcmode="lin" valueType="num">
                                      <p:cBhvr>
                                        <p:cTn id="89" dur="1000" fill="hold"/>
                                        <p:tgtEl>
                                          <p:spTgt spid="21543"/>
                                        </p:tgtEl>
                                        <p:attrNameLst>
                                          <p:attrName>ppt_h</p:attrName>
                                        </p:attrNameLst>
                                      </p:cBhvr>
                                      <p:tavLst>
                                        <p:tav tm="0">
                                          <p:val>
                                            <p:fltVal val="0"/>
                                          </p:val>
                                        </p:tav>
                                        <p:tav tm="100000">
                                          <p:val>
                                            <p:strVal val="#ppt_h"/>
                                          </p:val>
                                        </p:tav>
                                      </p:tavLst>
                                    </p:anim>
                                    <p:animEffect transition="in" filter="fade">
                                      <p:cBhvr>
                                        <p:cTn id="90" dur="1000"/>
                                        <p:tgtEl>
                                          <p:spTgt spid="21543"/>
                                        </p:tgtEl>
                                      </p:cBhvr>
                                    </p:animEffect>
                                  </p:childTnLst>
                                  <p:subTnLst>
                                    <p:audio>
                                      <p:cMediaNode vol="100000">
                                        <p:cTn display="0" masterRel="sameClick">
                                          <p:stCondLst>
                                            <p:cond evt="begin" delay="0">
                                              <p:tn val="86"/>
                                            </p:cond>
                                          </p:stCondLst>
                                          <p:endCondLst>
                                            <p:cond evt="onStopAudio" delay="0">
                                              <p:tgtEl>
                                                <p:sldTgt/>
                                              </p:tgtEl>
                                            </p:cond>
                                          </p:endCondLst>
                                        </p:cTn>
                                        <p:tgtEl>
                                          <p:sndTgt r:embed="rId3" name="click.wav"/>
                                        </p:tgtEl>
                                      </p:cMediaNode>
                                    </p:audio>
                                  </p:subTnLst>
                                </p:cTn>
                              </p:par>
                            </p:childTnLst>
                          </p:cTn>
                        </p:par>
                        <p:par>
                          <p:cTn id="91" fill="hold">
                            <p:stCondLst>
                              <p:cond delay="12100"/>
                            </p:stCondLst>
                            <p:childTnLst>
                              <p:par>
                                <p:cTn id="92" presetID="53" presetClass="entr" presetSubtype="0" fill="hold" grpId="0" nodeType="afterEffect">
                                  <p:stCondLst>
                                    <p:cond delay="0"/>
                                  </p:stCondLst>
                                  <p:childTnLst>
                                    <p:set>
                                      <p:cBhvr>
                                        <p:cTn id="93" dur="1" fill="hold">
                                          <p:stCondLst>
                                            <p:cond delay="0"/>
                                          </p:stCondLst>
                                        </p:cTn>
                                        <p:tgtEl>
                                          <p:spTgt spid="21544"/>
                                        </p:tgtEl>
                                        <p:attrNameLst>
                                          <p:attrName>style.visibility</p:attrName>
                                        </p:attrNameLst>
                                      </p:cBhvr>
                                      <p:to>
                                        <p:strVal val="visible"/>
                                      </p:to>
                                    </p:set>
                                    <p:anim calcmode="lin" valueType="num">
                                      <p:cBhvr>
                                        <p:cTn id="94" dur="1000" fill="hold"/>
                                        <p:tgtEl>
                                          <p:spTgt spid="21544"/>
                                        </p:tgtEl>
                                        <p:attrNameLst>
                                          <p:attrName>ppt_w</p:attrName>
                                        </p:attrNameLst>
                                      </p:cBhvr>
                                      <p:tavLst>
                                        <p:tav tm="0">
                                          <p:val>
                                            <p:fltVal val="0"/>
                                          </p:val>
                                        </p:tav>
                                        <p:tav tm="100000">
                                          <p:val>
                                            <p:strVal val="#ppt_w"/>
                                          </p:val>
                                        </p:tav>
                                      </p:tavLst>
                                    </p:anim>
                                    <p:anim calcmode="lin" valueType="num">
                                      <p:cBhvr>
                                        <p:cTn id="95" dur="1000" fill="hold"/>
                                        <p:tgtEl>
                                          <p:spTgt spid="21544"/>
                                        </p:tgtEl>
                                        <p:attrNameLst>
                                          <p:attrName>ppt_h</p:attrName>
                                        </p:attrNameLst>
                                      </p:cBhvr>
                                      <p:tavLst>
                                        <p:tav tm="0">
                                          <p:val>
                                            <p:fltVal val="0"/>
                                          </p:val>
                                        </p:tav>
                                        <p:tav tm="100000">
                                          <p:val>
                                            <p:strVal val="#ppt_h"/>
                                          </p:val>
                                        </p:tav>
                                      </p:tavLst>
                                    </p:anim>
                                    <p:animEffect transition="in" filter="fade">
                                      <p:cBhvr>
                                        <p:cTn id="96" dur="1000"/>
                                        <p:tgtEl>
                                          <p:spTgt spid="21544"/>
                                        </p:tgtEl>
                                      </p:cBhvr>
                                    </p:animEffect>
                                  </p:childTnLst>
                                  <p:subTnLst>
                                    <p:audio>
                                      <p:cMediaNode vol="100000">
                                        <p:cTn display="0" masterRel="sameClick">
                                          <p:stCondLst>
                                            <p:cond evt="begin" delay="0">
                                              <p:tn val="92"/>
                                            </p:cond>
                                          </p:stCondLst>
                                          <p:endCondLst>
                                            <p:cond evt="onStopAudio" delay="0">
                                              <p:tgtEl>
                                                <p:sldTgt/>
                                              </p:tgtEl>
                                            </p:cond>
                                          </p:endCondLst>
                                        </p:cTn>
                                        <p:tgtEl>
                                          <p:sndTgt r:embed="rId3" name="click.wav"/>
                                        </p:tgtEl>
                                      </p:cMediaNode>
                                    </p:audio>
                                  </p:subTnLst>
                                </p:cTn>
                              </p:par>
                            </p:childTnLst>
                          </p:cTn>
                        </p:par>
                        <p:par>
                          <p:cTn id="97" fill="hold">
                            <p:stCondLst>
                              <p:cond delay="13100"/>
                            </p:stCondLst>
                            <p:childTnLst>
                              <p:par>
                                <p:cTn id="98" presetID="53" presetClass="entr" presetSubtype="0" fill="hold" grpId="0" nodeType="afterEffect">
                                  <p:stCondLst>
                                    <p:cond delay="0"/>
                                  </p:stCondLst>
                                  <p:childTnLst>
                                    <p:set>
                                      <p:cBhvr>
                                        <p:cTn id="99" dur="1" fill="hold">
                                          <p:stCondLst>
                                            <p:cond delay="0"/>
                                          </p:stCondLst>
                                        </p:cTn>
                                        <p:tgtEl>
                                          <p:spTgt spid="21545"/>
                                        </p:tgtEl>
                                        <p:attrNameLst>
                                          <p:attrName>style.visibility</p:attrName>
                                        </p:attrNameLst>
                                      </p:cBhvr>
                                      <p:to>
                                        <p:strVal val="visible"/>
                                      </p:to>
                                    </p:set>
                                    <p:anim calcmode="lin" valueType="num">
                                      <p:cBhvr>
                                        <p:cTn id="100" dur="1000" fill="hold"/>
                                        <p:tgtEl>
                                          <p:spTgt spid="21545"/>
                                        </p:tgtEl>
                                        <p:attrNameLst>
                                          <p:attrName>ppt_w</p:attrName>
                                        </p:attrNameLst>
                                      </p:cBhvr>
                                      <p:tavLst>
                                        <p:tav tm="0">
                                          <p:val>
                                            <p:fltVal val="0"/>
                                          </p:val>
                                        </p:tav>
                                        <p:tav tm="100000">
                                          <p:val>
                                            <p:strVal val="#ppt_w"/>
                                          </p:val>
                                        </p:tav>
                                      </p:tavLst>
                                    </p:anim>
                                    <p:anim calcmode="lin" valueType="num">
                                      <p:cBhvr>
                                        <p:cTn id="101" dur="1000" fill="hold"/>
                                        <p:tgtEl>
                                          <p:spTgt spid="21545"/>
                                        </p:tgtEl>
                                        <p:attrNameLst>
                                          <p:attrName>ppt_h</p:attrName>
                                        </p:attrNameLst>
                                      </p:cBhvr>
                                      <p:tavLst>
                                        <p:tav tm="0">
                                          <p:val>
                                            <p:fltVal val="0"/>
                                          </p:val>
                                        </p:tav>
                                        <p:tav tm="100000">
                                          <p:val>
                                            <p:strVal val="#ppt_h"/>
                                          </p:val>
                                        </p:tav>
                                      </p:tavLst>
                                    </p:anim>
                                    <p:animEffect transition="in" filter="fade">
                                      <p:cBhvr>
                                        <p:cTn id="102" dur="1000"/>
                                        <p:tgtEl>
                                          <p:spTgt spid="21545"/>
                                        </p:tgtEl>
                                      </p:cBhvr>
                                    </p:animEffect>
                                  </p:childTnLst>
                                  <p:subTnLst>
                                    <p:audio>
                                      <p:cMediaNode vol="100000">
                                        <p:cTn display="0" masterRel="sameClick">
                                          <p:stCondLst>
                                            <p:cond evt="begin" delay="0">
                                              <p:tn val="98"/>
                                            </p:cond>
                                          </p:stCondLst>
                                          <p:endCondLst>
                                            <p:cond evt="onStopAudio" delay="0">
                                              <p:tgtEl>
                                                <p:sldTgt/>
                                              </p:tgtEl>
                                            </p:cond>
                                          </p:endCondLst>
                                        </p:cTn>
                                        <p:tgtEl>
                                          <p:sndTgt r:embed="rId3" name="click.wav"/>
                                        </p:tgtEl>
                                      </p:cMediaNode>
                                    </p:audio>
                                  </p:subTnLst>
                                </p:cTn>
                              </p:par>
                            </p:childTnLst>
                          </p:cTn>
                        </p:par>
                        <p:par>
                          <p:cTn id="103" fill="hold">
                            <p:stCondLst>
                              <p:cond delay="14100"/>
                            </p:stCondLst>
                            <p:childTnLst>
                              <p:par>
                                <p:cTn id="104" presetID="53" presetClass="entr" presetSubtype="0" fill="hold" grpId="0" nodeType="afterEffect">
                                  <p:stCondLst>
                                    <p:cond delay="0"/>
                                  </p:stCondLst>
                                  <p:childTnLst>
                                    <p:set>
                                      <p:cBhvr>
                                        <p:cTn id="105" dur="1" fill="hold">
                                          <p:stCondLst>
                                            <p:cond delay="0"/>
                                          </p:stCondLst>
                                        </p:cTn>
                                        <p:tgtEl>
                                          <p:spTgt spid="21546"/>
                                        </p:tgtEl>
                                        <p:attrNameLst>
                                          <p:attrName>style.visibility</p:attrName>
                                        </p:attrNameLst>
                                      </p:cBhvr>
                                      <p:to>
                                        <p:strVal val="visible"/>
                                      </p:to>
                                    </p:set>
                                    <p:anim calcmode="lin" valueType="num">
                                      <p:cBhvr>
                                        <p:cTn id="106" dur="1000" fill="hold"/>
                                        <p:tgtEl>
                                          <p:spTgt spid="21546"/>
                                        </p:tgtEl>
                                        <p:attrNameLst>
                                          <p:attrName>ppt_w</p:attrName>
                                        </p:attrNameLst>
                                      </p:cBhvr>
                                      <p:tavLst>
                                        <p:tav tm="0">
                                          <p:val>
                                            <p:fltVal val="0"/>
                                          </p:val>
                                        </p:tav>
                                        <p:tav tm="100000">
                                          <p:val>
                                            <p:strVal val="#ppt_w"/>
                                          </p:val>
                                        </p:tav>
                                      </p:tavLst>
                                    </p:anim>
                                    <p:anim calcmode="lin" valueType="num">
                                      <p:cBhvr>
                                        <p:cTn id="107" dur="1000" fill="hold"/>
                                        <p:tgtEl>
                                          <p:spTgt spid="21546"/>
                                        </p:tgtEl>
                                        <p:attrNameLst>
                                          <p:attrName>ppt_h</p:attrName>
                                        </p:attrNameLst>
                                      </p:cBhvr>
                                      <p:tavLst>
                                        <p:tav tm="0">
                                          <p:val>
                                            <p:fltVal val="0"/>
                                          </p:val>
                                        </p:tav>
                                        <p:tav tm="100000">
                                          <p:val>
                                            <p:strVal val="#ppt_h"/>
                                          </p:val>
                                        </p:tav>
                                      </p:tavLst>
                                    </p:anim>
                                    <p:animEffect transition="in" filter="fade">
                                      <p:cBhvr>
                                        <p:cTn id="108" dur="1000"/>
                                        <p:tgtEl>
                                          <p:spTgt spid="21546"/>
                                        </p:tgtEl>
                                      </p:cBhvr>
                                    </p:animEffect>
                                  </p:childTnLst>
                                </p:cTn>
                              </p:par>
                            </p:childTnLst>
                          </p:cTn>
                        </p:par>
                        <p:par>
                          <p:cTn id="109" fill="hold">
                            <p:stCondLst>
                              <p:cond delay="15100"/>
                            </p:stCondLst>
                            <p:childTnLst>
                              <p:par>
                                <p:cTn id="110" presetID="2" presetClass="entr" presetSubtype="4" fill="hold" grpId="0" nodeType="afterEffect">
                                  <p:stCondLst>
                                    <p:cond delay="0"/>
                                  </p:stCondLst>
                                  <p:childTnLst>
                                    <p:set>
                                      <p:cBhvr>
                                        <p:cTn id="111" dur="1" fill="hold">
                                          <p:stCondLst>
                                            <p:cond delay="0"/>
                                          </p:stCondLst>
                                        </p:cTn>
                                        <p:tgtEl>
                                          <p:spTgt spid="21553"/>
                                        </p:tgtEl>
                                        <p:attrNameLst>
                                          <p:attrName>style.visibility</p:attrName>
                                        </p:attrNameLst>
                                      </p:cBhvr>
                                      <p:to>
                                        <p:strVal val="visible"/>
                                      </p:to>
                                    </p:set>
                                    <p:anim calcmode="lin" valueType="num">
                                      <p:cBhvr additive="base">
                                        <p:cTn id="112" dur="500" fill="hold"/>
                                        <p:tgtEl>
                                          <p:spTgt spid="21553"/>
                                        </p:tgtEl>
                                        <p:attrNameLst>
                                          <p:attrName>ppt_x</p:attrName>
                                        </p:attrNameLst>
                                      </p:cBhvr>
                                      <p:tavLst>
                                        <p:tav tm="0">
                                          <p:val>
                                            <p:strVal val="#ppt_x"/>
                                          </p:val>
                                        </p:tav>
                                        <p:tav tm="100000">
                                          <p:val>
                                            <p:strVal val="#ppt_x"/>
                                          </p:val>
                                        </p:tav>
                                      </p:tavLst>
                                    </p:anim>
                                    <p:anim calcmode="lin" valueType="num">
                                      <p:cBhvr additive="base">
                                        <p:cTn id="113" dur="500" fill="hold"/>
                                        <p:tgtEl>
                                          <p:spTgt spid="215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chuong.wav"/>
                                        </p:tgtEl>
                                      </p:cMediaNode>
                                    </p:audio>
                                  </p:sub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1511"/>
                                        </p:tgtEl>
                                        <p:attrNameLst>
                                          <p:attrName>style.visibility</p:attrName>
                                        </p:attrNameLst>
                                      </p:cBhvr>
                                      <p:to>
                                        <p:strVal val="visible"/>
                                      </p:to>
                                    </p:set>
                                    <p:anim calcmode="lin" valueType="num">
                                      <p:cBhvr additive="base">
                                        <p:cTn id="118" dur="500" fill="hold"/>
                                        <p:tgtEl>
                                          <p:spTgt spid="21511"/>
                                        </p:tgtEl>
                                        <p:attrNameLst>
                                          <p:attrName>ppt_x</p:attrName>
                                        </p:attrNameLst>
                                      </p:cBhvr>
                                      <p:tavLst>
                                        <p:tav tm="0">
                                          <p:val>
                                            <p:strVal val="#ppt_x"/>
                                          </p:val>
                                        </p:tav>
                                        <p:tav tm="100000">
                                          <p:val>
                                            <p:strVal val="#ppt_x"/>
                                          </p:val>
                                        </p:tav>
                                      </p:tavLst>
                                    </p:anim>
                                    <p:anim calcmode="lin" valueType="num">
                                      <p:cBhvr additive="base">
                                        <p:cTn id="119"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0" grpId="0" animBg="1"/>
      <p:bldP spid="21532" grpId="0" animBg="1"/>
      <p:bldP spid="21533" grpId="0" animBg="1"/>
      <p:bldP spid="21534" grpId="0" animBg="1"/>
      <p:bldP spid="21535" grpId="0" animBg="1"/>
      <p:bldP spid="21536" grpId="0" animBg="1"/>
      <p:bldP spid="21537" grpId="0" animBg="1"/>
      <p:bldP spid="21539" grpId="0" animBg="1"/>
      <p:bldP spid="21540" grpId="0" animBg="1"/>
      <p:bldP spid="21541" grpId="0" animBg="1"/>
      <p:bldP spid="21542" grpId="0" animBg="1"/>
      <p:bldP spid="21543" grpId="0" animBg="1"/>
      <p:bldP spid="21544" grpId="0" animBg="1"/>
      <p:bldP spid="21545" grpId="0" animBg="1"/>
      <p:bldP spid="21546" grpId="0" animBg="1"/>
      <p:bldP spid="21548" grpId="0" animBg="1"/>
      <p:bldP spid="21511" grpId="0" animBg="1"/>
      <p:bldP spid="21549" grpId="0" animBg="1"/>
      <p:bldP spid="21507" grpId="0"/>
      <p:bldP spid="215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549275"/>
            <a:ext cx="9144000" cy="366713"/>
          </a:xfrm>
          <a:prstGeom prst="rect">
            <a:avLst/>
          </a:prstGeom>
          <a:noFill/>
          <a:ln w="9525">
            <a:noFill/>
            <a:miter lim="800000"/>
            <a:headEnd/>
            <a:tailEnd/>
          </a:ln>
          <a:effectLst/>
        </p:spPr>
        <p:txBody>
          <a:bodyPr>
            <a:spAutoFit/>
          </a:bodyPr>
          <a:lstStyle/>
          <a:p>
            <a:pPr algn="l" eaLnBrk="1" hangingPunct="1">
              <a:spcBef>
                <a:spcPct val="50000"/>
              </a:spcBef>
            </a:pPr>
            <a:endParaRPr lang="vi-VN" sz="1800" b="0">
              <a:solidFill>
                <a:schemeClr val="tx1"/>
              </a:solidFill>
            </a:endParaRPr>
          </a:p>
        </p:txBody>
      </p:sp>
      <p:sp>
        <p:nvSpPr>
          <p:cNvPr id="21530" name="Oval 2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a:t>
            </a:r>
          </a:p>
        </p:txBody>
      </p:sp>
      <p:sp>
        <p:nvSpPr>
          <p:cNvPr id="21532" name="Oval 2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2</a:t>
            </a:r>
          </a:p>
        </p:txBody>
      </p:sp>
      <p:sp>
        <p:nvSpPr>
          <p:cNvPr id="21533" name="Oval 2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3</a:t>
            </a:r>
          </a:p>
        </p:txBody>
      </p:sp>
      <p:sp>
        <p:nvSpPr>
          <p:cNvPr id="21534" name="Oval 3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4</a:t>
            </a:r>
          </a:p>
        </p:txBody>
      </p:sp>
      <p:sp>
        <p:nvSpPr>
          <p:cNvPr id="21535" name="Oval 3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5</a:t>
            </a:r>
          </a:p>
        </p:txBody>
      </p:sp>
      <p:sp>
        <p:nvSpPr>
          <p:cNvPr id="21536" name="Oval 3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6</a:t>
            </a:r>
          </a:p>
        </p:txBody>
      </p:sp>
      <p:sp>
        <p:nvSpPr>
          <p:cNvPr id="21537" name="Oval 33"/>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7</a:t>
            </a:r>
          </a:p>
        </p:txBody>
      </p:sp>
      <p:sp>
        <p:nvSpPr>
          <p:cNvPr id="21539" name="Oval 35"/>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8</a:t>
            </a:r>
          </a:p>
        </p:txBody>
      </p:sp>
      <p:sp>
        <p:nvSpPr>
          <p:cNvPr id="21540" name="Oval 3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9</a:t>
            </a:r>
          </a:p>
        </p:txBody>
      </p:sp>
      <p:sp>
        <p:nvSpPr>
          <p:cNvPr id="21541" name="Oval 37"/>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10</a:t>
            </a:r>
          </a:p>
        </p:txBody>
      </p:sp>
      <p:sp>
        <p:nvSpPr>
          <p:cNvPr id="21542" name="Oval 3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11</a:t>
            </a:r>
          </a:p>
        </p:txBody>
      </p:sp>
      <p:sp>
        <p:nvSpPr>
          <p:cNvPr id="21543" name="Oval 3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12</a:t>
            </a:r>
          </a:p>
        </p:txBody>
      </p:sp>
      <p:sp>
        <p:nvSpPr>
          <p:cNvPr id="21544" name="Oval 4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13</a:t>
            </a:r>
          </a:p>
        </p:txBody>
      </p:sp>
      <p:sp>
        <p:nvSpPr>
          <p:cNvPr id="21545" name="Oval 4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14</a:t>
            </a:r>
          </a:p>
        </p:txBody>
      </p:sp>
      <p:sp>
        <p:nvSpPr>
          <p:cNvPr id="21546" name="Oval 4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0</a:t>
            </a:r>
          </a:p>
        </p:txBody>
      </p:sp>
      <p:sp>
        <p:nvSpPr>
          <p:cNvPr id="21548" name="WordArt 44"/>
          <p:cNvSpPr>
            <a:spLocks noChangeArrowheads="1" noChangeShapeType="1" noTextEdit="1"/>
          </p:cNvSpPr>
          <p:nvPr/>
        </p:nvSpPr>
        <p:spPr bwMode="auto">
          <a:xfrm>
            <a:off x="285720" y="214290"/>
            <a:ext cx="4084656" cy="449247"/>
          </a:xfrm>
          <a:prstGeom prst="rect">
            <a:avLst/>
          </a:prstGeom>
        </p:spPr>
        <p:txBody>
          <a:bodyPr wrap="none" fromWordArt="1">
            <a:prstTxWarp prst="textPlain">
              <a:avLst>
                <a:gd name="adj" fmla="val 50000"/>
              </a:avLst>
            </a:prstTxWarp>
          </a:bodyPr>
          <a:lstStyle/>
          <a:p>
            <a:r>
              <a:rPr lang="vi-VN" sz="3600" kern="10" smtClean="0">
                <a:ln w="12700">
                  <a:solidFill>
                    <a:srgbClr val="FF0000"/>
                  </a:solidFill>
                  <a:round/>
                  <a:headEnd/>
                  <a:tailEnd/>
                </a:ln>
                <a:solidFill>
                  <a:srgbClr val="9900CC"/>
                </a:solidFill>
                <a:effectLst>
                  <a:outerShdw dist="35921" dir="2700000" sy="50000" kx="2115830" algn="bl" rotWithShape="0">
                    <a:srgbClr val="C0C0C0">
                      <a:alpha val="80000"/>
                    </a:srgbClr>
                  </a:outerShdw>
                </a:effectLst>
              </a:rPr>
              <a:t>Đếm sao</a:t>
            </a:r>
            <a:endParaRPr lang="vi-VN" sz="3600" kern="10">
              <a:ln w="12700">
                <a:solidFill>
                  <a:srgbClr val="FF0000"/>
                </a:solidFill>
                <a:round/>
                <a:headEnd/>
                <a:tailEnd/>
              </a:ln>
              <a:solidFill>
                <a:srgbClr val="9900CC"/>
              </a:solidFill>
              <a:effectLst>
                <a:outerShdw dist="35921" dir="2700000" sy="50000" kx="2115830" algn="bl" rotWithShape="0">
                  <a:srgbClr val="C0C0C0">
                    <a:alpha val="80000"/>
                  </a:srgbClr>
                </a:outerShdw>
              </a:effectLst>
            </a:endParaRPr>
          </a:p>
        </p:txBody>
      </p:sp>
      <p:sp>
        <p:nvSpPr>
          <p:cNvPr id="21549" name="AutoShape 45"/>
          <p:cNvSpPr>
            <a:spLocks noChangeArrowheads="1"/>
          </p:cNvSpPr>
          <p:nvPr/>
        </p:nvSpPr>
        <p:spPr bwMode="auto">
          <a:xfrm>
            <a:off x="1357290" y="928670"/>
            <a:ext cx="3162306" cy="582606"/>
          </a:xfrm>
          <a:prstGeom prst="ribbon2">
            <a:avLst>
              <a:gd name="adj1" fmla="val 12500"/>
              <a:gd name="adj2" fmla="val 50000"/>
            </a:avLst>
          </a:prstGeom>
          <a:gradFill rotWithShape="1">
            <a:gsLst>
              <a:gs pos="0">
                <a:srgbClr val="FF33CC"/>
              </a:gs>
              <a:gs pos="100000">
                <a:schemeClr val="bg1"/>
              </a:gs>
            </a:gsLst>
            <a:lin ang="5400000" scaled="1"/>
          </a:gradFill>
          <a:ln w="9525">
            <a:solidFill>
              <a:schemeClr val="tx1"/>
            </a:solidFill>
            <a:round/>
            <a:headEnd/>
            <a:tailEnd/>
          </a:ln>
          <a:effectLst/>
        </p:spPr>
        <p:txBody>
          <a:bodyPr wrap="none" anchor="ctr"/>
          <a:lstStyle/>
          <a:p>
            <a:r>
              <a:rPr lang="en-US" sz="4800" b="0" smtClean="0">
                <a:solidFill>
                  <a:schemeClr val="tx1"/>
                </a:solidFill>
              </a:rPr>
              <a:t>Câu </a:t>
            </a:r>
            <a:r>
              <a:rPr lang="en-US" sz="4800"/>
              <a:t>5</a:t>
            </a:r>
            <a:endParaRPr lang="en-US" sz="4800" b="0">
              <a:solidFill>
                <a:schemeClr val="tx1"/>
              </a:solidFill>
            </a:endParaRPr>
          </a:p>
        </p:txBody>
      </p:sp>
      <p:sp>
        <p:nvSpPr>
          <p:cNvPr id="21553" name="AutoShape 49"/>
          <p:cNvSpPr>
            <a:spLocks noChangeArrowheads="1"/>
          </p:cNvSpPr>
          <p:nvPr/>
        </p:nvSpPr>
        <p:spPr bwMode="auto">
          <a:xfrm>
            <a:off x="7286644" y="214290"/>
            <a:ext cx="1785918" cy="1223962"/>
          </a:xfrm>
          <a:prstGeom prst="cloudCallout">
            <a:avLst>
              <a:gd name="adj1" fmla="val -78505"/>
              <a:gd name="adj2" fmla="val 46"/>
            </a:avLst>
          </a:prstGeom>
          <a:solidFill>
            <a:schemeClr val="accent1"/>
          </a:solidFill>
          <a:ln w="9525">
            <a:solidFill>
              <a:srgbClr val="FF3300"/>
            </a:solidFill>
            <a:round/>
            <a:headEnd/>
            <a:tailEnd/>
          </a:ln>
          <a:effectLst/>
        </p:spPr>
        <p:txBody>
          <a:bodyPr/>
          <a:lstStyle/>
          <a:p>
            <a:pPr algn="ctr"/>
            <a:r>
              <a:rPr lang="en-US" sz="3200" smtClean="0">
                <a:solidFill>
                  <a:srgbClr val="FF3300"/>
                </a:solidFill>
              </a:rPr>
              <a:t>Hết giờ</a:t>
            </a:r>
            <a:endParaRPr lang="en-US" sz="3200">
              <a:solidFill>
                <a:srgbClr val="FF3300"/>
              </a:solidFill>
            </a:endParaRPr>
          </a:p>
        </p:txBody>
      </p:sp>
      <p:pic>
        <p:nvPicPr>
          <p:cNvPr id="1026" name="Picture 2" descr="http://exceptionaluniverse.files.wordpress.com/2011/02/all_stars_logo_2.jpg"/>
          <p:cNvPicPr>
            <a:picLocks noChangeAspect="1" noChangeArrowheads="1"/>
          </p:cNvPicPr>
          <p:nvPr/>
        </p:nvPicPr>
        <p:blipFill>
          <a:blip r:embed="rId5" cstate="print"/>
          <a:srcRect/>
          <a:stretch>
            <a:fillRect/>
          </a:stretch>
        </p:blipFill>
        <p:spPr bwMode="auto">
          <a:xfrm>
            <a:off x="285720" y="4143380"/>
            <a:ext cx="2786082" cy="2565009"/>
          </a:xfrm>
          <a:prstGeom prst="rect">
            <a:avLst/>
          </a:prstGeom>
          <a:noFill/>
        </p:spPr>
      </p:pic>
      <p:pic>
        <p:nvPicPr>
          <p:cNvPr id="1028" name="Picture 4" descr="Stars Orange Blue Grey"/>
          <p:cNvPicPr>
            <a:picLocks noChangeAspect="1" noChangeArrowheads="1"/>
          </p:cNvPicPr>
          <p:nvPr/>
        </p:nvPicPr>
        <p:blipFill>
          <a:blip r:embed="rId6" cstate="print"/>
          <a:srcRect/>
          <a:stretch>
            <a:fillRect/>
          </a:stretch>
        </p:blipFill>
        <p:spPr bwMode="auto">
          <a:xfrm>
            <a:off x="4643438" y="214290"/>
            <a:ext cx="2116449" cy="2286016"/>
          </a:xfrm>
          <a:prstGeom prst="rect">
            <a:avLst/>
          </a:prstGeom>
          <a:noFill/>
        </p:spPr>
      </p:pic>
      <p:sp>
        <p:nvSpPr>
          <p:cNvPr id="29" name="Text Box 3"/>
          <p:cNvSpPr txBox="1">
            <a:spLocks noChangeArrowheads="1"/>
          </p:cNvSpPr>
          <p:nvPr/>
        </p:nvSpPr>
        <p:spPr bwMode="auto">
          <a:xfrm>
            <a:off x="142844" y="1752889"/>
            <a:ext cx="9001156"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vi-VN" sz="2400" smtClean="0">
                <a:latin typeface="Cambria" pitchFamily="18" charset="0"/>
              </a:rPr>
              <a:t>Điền từ thích hợp vào chỗ chấm:</a:t>
            </a:r>
            <a:endParaRPr lang="en-US" sz="2400" b="0">
              <a:latin typeface="Cambria" pitchFamily="18" charset="0"/>
            </a:endParaRPr>
          </a:p>
        </p:txBody>
      </p:sp>
      <p:sp>
        <p:nvSpPr>
          <p:cNvPr id="30" name="Text Box 3"/>
          <p:cNvSpPr txBox="1">
            <a:spLocks noChangeArrowheads="1"/>
          </p:cNvSpPr>
          <p:nvPr/>
        </p:nvSpPr>
        <p:spPr bwMode="auto">
          <a:xfrm>
            <a:off x="142844" y="2285992"/>
            <a:ext cx="8786874" cy="1569660"/>
          </a:xfrm>
          <a:prstGeom prst="rect">
            <a:avLst/>
          </a:prstGeom>
          <a:noFill/>
          <a:ln w="9525">
            <a:noFill/>
            <a:miter lim="800000"/>
            <a:headEnd/>
            <a:tailEnd/>
          </a:ln>
          <a:effectLst/>
        </p:spPr>
        <p:txBody>
          <a:bodyPr wrap="square">
            <a:spAutoFit/>
          </a:bodyPr>
          <a:lstStyle/>
          <a:p>
            <a:pPr algn="l" eaLnBrk="1" hangingPunct="1">
              <a:lnSpc>
                <a:spcPct val="200000"/>
              </a:lnSpc>
            </a:pPr>
            <a:r>
              <a:rPr lang="sv-SE" sz="2400">
                <a:latin typeface="Cambria" pitchFamily="18" charset="0"/>
              </a:rPr>
              <a:t>   </a:t>
            </a:r>
            <a:r>
              <a:rPr lang="vi-VN" sz="2400" smtClean="0">
                <a:latin typeface="Cambria" pitchFamily="18" charset="0"/>
              </a:rPr>
              <a:t>Mọi trẻ em đều do....................sinh ra và có những đặc điểm................ với..............................của mình.</a:t>
            </a:r>
            <a:endParaRPr lang="en-US" sz="2400" b="0">
              <a:latin typeface="Cambria" pitchFamily="18" charset="0"/>
            </a:endParaRPr>
          </a:p>
        </p:txBody>
      </p:sp>
      <p:sp>
        <p:nvSpPr>
          <p:cNvPr id="21511" name="Rectangle 7"/>
          <p:cNvSpPr>
            <a:spLocks noChangeArrowheads="1"/>
          </p:cNvSpPr>
          <p:nvPr/>
        </p:nvSpPr>
        <p:spPr bwMode="auto">
          <a:xfrm>
            <a:off x="2500298" y="3929066"/>
            <a:ext cx="6357982" cy="646331"/>
          </a:xfrm>
          <a:prstGeom prst="rect">
            <a:avLst/>
          </a:prstGeom>
          <a:noFill/>
          <a:ln w="9525">
            <a:solidFill>
              <a:srgbClr val="FF0000"/>
            </a:solidFill>
            <a:miter lim="800000"/>
            <a:headEnd/>
            <a:tailEnd/>
          </a:ln>
          <a:effectLst/>
        </p:spPr>
        <p:txBody>
          <a:bodyPr wrap="square">
            <a:spAutoFit/>
          </a:bodyPr>
          <a:lstStyle/>
          <a:p>
            <a:pPr algn="l"/>
            <a:r>
              <a:rPr lang="sv-SE" sz="3600" smtClean="0">
                <a:solidFill>
                  <a:schemeClr val="folHlink"/>
                </a:solidFill>
              </a:rPr>
              <a:t>Đáp án: </a:t>
            </a:r>
            <a:r>
              <a:rPr lang="vi-VN" sz="3600" smtClean="0">
                <a:solidFill>
                  <a:schemeClr val="hlink"/>
                </a:solidFill>
              </a:rPr>
              <a:t>Bố, mẹ; giống;  bố, mẹ</a:t>
            </a:r>
            <a:endParaRPr lang="en-US" sz="3600" b="0">
              <a:solidFill>
                <a:schemeClr val="hlink"/>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1548"/>
                                        </p:tgtEl>
                                        <p:attrNameLst>
                                          <p:attrName>style.visibility</p:attrName>
                                        </p:attrNameLst>
                                      </p:cBhvr>
                                      <p:to>
                                        <p:strVal val="visible"/>
                                      </p:to>
                                    </p:set>
                                    <p:animEffect transition="in" filter="strips(downRight)">
                                      <p:cBhvr>
                                        <p:cTn id="7" dur="500"/>
                                        <p:tgtEl>
                                          <p:spTgt spid="2154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549"/>
                                        </p:tgtEl>
                                        <p:attrNameLst>
                                          <p:attrName>style.visibility</p:attrName>
                                        </p:attrNameLst>
                                      </p:cBhvr>
                                      <p:to>
                                        <p:strVal val="visible"/>
                                      </p:to>
                                    </p:set>
                                    <p:animEffect transition="in" filter="wedge">
                                      <p:cBhvr>
                                        <p:cTn id="12" dur="2000"/>
                                        <p:tgtEl>
                                          <p:spTgt spid="2154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strips(downRigh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strips(downRigh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21530"/>
                                        </p:tgtEl>
                                        <p:attrNameLst>
                                          <p:attrName>style.visibility</p:attrName>
                                        </p:attrNameLst>
                                      </p:cBhvr>
                                      <p:to>
                                        <p:strVal val="visible"/>
                                      </p:to>
                                    </p:set>
                                    <p:anim calcmode="lin" valueType="num">
                                      <p:cBhvr>
                                        <p:cTn id="27" dur="500" fill="hold"/>
                                        <p:tgtEl>
                                          <p:spTgt spid="21530"/>
                                        </p:tgtEl>
                                        <p:attrNameLst>
                                          <p:attrName>ppt_w</p:attrName>
                                        </p:attrNameLst>
                                      </p:cBhvr>
                                      <p:tavLst>
                                        <p:tav tm="0">
                                          <p:val>
                                            <p:fltVal val="0"/>
                                          </p:val>
                                        </p:tav>
                                        <p:tav tm="100000">
                                          <p:val>
                                            <p:strVal val="#ppt_w"/>
                                          </p:val>
                                        </p:tav>
                                      </p:tavLst>
                                    </p:anim>
                                    <p:anim calcmode="lin" valueType="num">
                                      <p:cBhvr>
                                        <p:cTn id="28" dur="500" fill="hold"/>
                                        <p:tgtEl>
                                          <p:spTgt spid="21530"/>
                                        </p:tgtEl>
                                        <p:attrNameLst>
                                          <p:attrName>ppt_h</p:attrName>
                                        </p:attrNameLst>
                                      </p:cBhvr>
                                      <p:tavLst>
                                        <p:tav tm="0">
                                          <p:val>
                                            <p:fltVal val="0"/>
                                          </p:val>
                                        </p:tav>
                                        <p:tav tm="100000">
                                          <p:val>
                                            <p:strVal val="#ppt_h"/>
                                          </p:val>
                                        </p:tav>
                                      </p:tavLst>
                                    </p:anim>
                                    <p:animEffect transition="in" filter="fade">
                                      <p:cBhvr>
                                        <p:cTn id="29" dur="500"/>
                                        <p:tgtEl>
                                          <p:spTgt spid="21530"/>
                                        </p:tgtEl>
                                      </p:cBhvr>
                                    </p:animEffect>
                                  </p:childTnLst>
                                  <p:subTnLst>
                                    <p:audio>
                                      <p:cMediaNode vol="100000">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30" fill="hold">
                            <p:stCondLst>
                              <p:cond delay="500"/>
                            </p:stCondLst>
                            <p:childTnLst>
                              <p:par>
                                <p:cTn id="31" presetID="53" presetClass="entr" presetSubtype="0" fill="hold" grpId="0" nodeType="afterEffect">
                                  <p:stCondLst>
                                    <p:cond delay="500"/>
                                  </p:stCondLst>
                                  <p:childTnLst>
                                    <p:set>
                                      <p:cBhvr>
                                        <p:cTn id="32" dur="1" fill="hold">
                                          <p:stCondLst>
                                            <p:cond delay="0"/>
                                          </p:stCondLst>
                                        </p:cTn>
                                        <p:tgtEl>
                                          <p:spTgt spid="21532"/>
                                        </p:tgtEl>
                                        <p:attrNameLst>
                                          <p:attrName>style.visibility</p:attrName>
                                        </p:attrNameLst>
                                      </p:cBhvr>
                                      <p:to>
                                        <p:strVal val="visible"/>
                                      </p:to>
                                    </p:set>
                                    <p:anim calcmode="lin" valueType="num">
                                      <p:cBhvr>
                                        <p:cTn id="33" dur="500" fill="hold"/>
                                        <p:tgtEl>
                                          <p:spTgt spid="21532"/>
                                        </p:tgtEl>
                                        <p:attrNameLst>
                                          <p:attrName>ppt_w</p:attrName>
                                        </p:attrNameLst>
                                      </p:cBhvr>
                                      <p:tavLst>
                                        <p:tav tm="0">
                                          <p:val>
                                            <p:fltVal val="0"/>
                                          </p:val>
                                        </p:tav>
                                        <p:tav tm="100000">
                                          <p:val>
                                            <p:strVal val="#ppt_w"/>
                                          </p:val>
                                        </p:tav>
                                      </p:tavLst>
                                    </p:anim>
                                    <p:anim calcmode="lin" valueType="num">
                                      <p:cBhvr>
                                        <p:cTn id="34" dur="500" fill="hold"/>
                                        <p:tgtEl>
                                          <p:spTgt spid="21532"/>
                                        </p:tgtEl>
                                        <p:attrNameLst>
                                          <p:attrName>ppt_h</p:attrName>
                                        </p:attrNameLst>
                                      </p:cBhvr>
                                      <p:tavLst>
                                        <p:tav tm="0">
                                          <p:val>
                                            <p:fltVal val="0"/>
                                          </p:val>
                                        </p:tav>
                                        <p:tav tm="100000">
                                          <p:val>
                                            <p:strVal val="#ppt_h"/>
                                          </p:val>
                                        </p:tav>
                                      </p:tavLst>
                                    </p:anim>
                                    <p:animEffect transition="in" filter="fade">
                                      <p:cBhvr>
                                        <p:cTn id="35" dur="500"/>
                                        <p:tgtEl>
                                          <p:spTgt spid="21532"/>
                                        </p:tgtEl>
                                      </p:cBhvr>
                                    </p:animEffect>
                                  </p:childTnLst>
                                  <p:subTnLst>
                                    <p:audio>
                                      <p:cMediaNode vol="100000">
                                        <p:cTn display="0" masterRel="sameClick">
                                          <p:stCondLst>
                                            <p:cond evt="begin" delay="0">
                                              <p:tn val="31"/>
                                            </p:cond>
                                          </p:stCondLst>
                                          <p:endCondLst>
                                            <p:cond evt="onStopAudio" delay="0">
                                              <p:tgtEl>
                                                <p:sldTgt/>
                                              </p:tgtEl>
                                            </p:cond>
                                          </p:endCondLst>
                                        </p:cTn>
                                        <p:tgtEl>
                                          <p:sndTgt r:embed="rId3" name="click.wav"/>
                                        </p:tgtEl>
                                      </p:cMediaNode>
                                    </p:audio>
                                  </p:subTnLst>
                                </p:cTn>
                              </p:par>
                            </p:childTnLst>
                          </p:cTn>
                        </p:par>
                        <p:par>
                          <p:cTn id="36" fill="hold">
                            <p:stCondLst>
                              <p:cond delay="1500"/>
                            </p:stCondLst>
                            <p:childTnLst>
                              <p:par>
                                <p:cTn id="37" presetID="53" presetClass="entr" presetSubtype="0" fill="hold" grpId="0" nodeType="afterEffect">
                                  <p:stCondLst>
                                    <p:cond delay="500"/>
                                  </p:stCondLst>
                                  <p:childTnLst>
                                    <p:set>
                                      <p:cBhvr>
                                        <p:cTn id="38" dur="1" fill="hold">
                                          <p:stCondLst>
                                            <p:cond delay="0"/>
                                          </p:stCondLst>
                                        </p:cTn>
                                        <p:tgtEl>
                                          <p:spTgt spid="21533"/>
                                        </p:tgtEl>
                                        <p:attrNameLst>
                                          <p:attrName>style.visibility</p:attrName>
                                        </p:attrNameLst>
                                      </p:cBhvr>
                                      <p:to>
                                        <p:strVal val="visible"/>
                                      </p:to>
                                    </p:set>
                                    <p:anim calcmode="lin" valueType="num">
                                      <p:cBhvr>
                                        <p:cTn id="39" dur="500" fill="hold"/>
                                        <p:tgtEl>
                                          <p:spTgt spid="21533"/>
                                        </p:tgtEl>
                                        <p:attrNameLst>
                                          <p:attrName>ppt_w</p:attrName>
                                        </p:attrNameLst>
                                      </p:cBhvr>
                                      <p:tavLst>
                                        <p:tav tm="0">
                                          <p:val>
                                            <p:fltVal val="0"/>
                                          </p:val>
                                        </p:tav>
                                        <p:tav tm="100000">
                                          <p:val>
                                            <p:strVal val="#ppt_w"/>
                                          </p:val>
                                        </p:tav>
                                      </p:tavLst>
                                    </p:anim>
                                    <p:anim calcmode="lin" valueType="num">
                                      <p:cBhvr>
                                        <p:cTn id="40" dur="500" fill="hold"/>
                                        <p:tgtEl>
                                          <p:spTgt spid="21533"/>
                                        </p:tgtEl>
                                        <p:attrNameLst>
                                          <p:attrName>ppt_h</p:attrName>
                                        </p:attrNameLst>
                                      </p:cBhvr>
                                      <p:tavLst>
                                        <p:tav tm="0">
                                          <p:val>
                                            <p:fltVal val="0"/>
                                          </p:val>
                                        </p:tav>
                                        <p:tav tm="100000">
                                          <p:val>
                                            <p:strVal val="#ppt_h"/>
                                          </p:val>
                                        </p:tav>
                                      </p:tavLst>
                                    </p:anim>
                                    <p:animEffect transition="in" filter="fade">
                                      <p:cBhvr>
                                        <p:cTn id="41" dur="500"/>
                                        <p:tgtEl>
                                          <p:spTgt spid="21533"/>
                                        </p:tgtEl>
                                      </p:cBhvr>
                                    </p:animEffect>
                                  </p:childTnLst>
                                  <p:subTnLst>
                                    <p:audio>
                                      <p:cMediaNode vol="100000">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2" fill="hold">
                            <p:stCondLst>
                              <p:cond delay="2500"/>
                            </p:stCondLst>
                            <p:childTnLst>
                              <p:par>
                                <p:cTn id="43" presetID="53" presetClass="entr" presetSubtype="0" fill="hold" grpId="0" nodeType="afterEffect">
                                  <p:stCondLst>
                                    <p:cond delay="500"/>
                                  </p:stCondLst>
                                  <p:childTnLst>
                                    <p:set>
                                      <p:cBhvr>
                                        <p:cTn id="44" dur="1" fill="hold">
                                          <p:stCondLst>
                                            <p:cond delay="0"/>
                                          </p:stCondLst>
                                        </p:cTn>
                                        <p:tgtEl>
                                          <p:spTgt spid="21534"/>
                                        </p:tgtEl>
                                        <p:attrNameLst>
                                          <p:attrName>style.visibility</p:attrName>
                                        </p:attrNameLst>
                                      </p:cBhvr>
                                      <p:to>
                                        <p:strVal val="visible"/>
                                      </p:to>
                                    </p:set>
                                    <p:anim calcmode="lin" valueType="num">
                                      <p:cBhvr>
                                        <p:cTn id="45" dur="500" fill="hold"/>
                                        <p:tgtEl>
                                          <p:spTgt spid="21534"/>
                                        </p:tgtEl>
                                        <p:attrNameLst>
                                          <p:attrName>ppt_w</p:attrName>
                                        </p:attrNameLst>
                                      </p:cBhvr>
                                      <p:tavLst>
                                        <p:tav tm="0">
                                          <p:val>
                                            <p:fltVal val="0"/>
                                          </p:val>
                                        </p:tav>
                                        <p:tav tm="100000">
                                          <p:val>
                                            <p:strVal val="#ppt_w"/>
                                          </p:val>
                                        </p:tav>
                                      </p:tavLst>
                                    </p:anim>
                                    <p:anim calcmode="lin" valueType="num">
                                      <p:cBhvr>
                                        <p:cTn id="46" dur="500" fill="hold"/>
                                        <p:tgtEl>
                                          <p:spTgt spid="21534"/>
                                        </p:tgtEl>
                                        <p:attrNameLst>
                                          <p:attrName>ppt_h</p:attrName>
                                        </p:attrNameLst>
                                      </p:cBhvr>
                                      <p:tavLst>
                                        <p:tav tm="0">
                                          <p:val>
                                            <p:fltVal val="0"/>
                                          </p:val>
                                        </p:tav>
                                        <p:tav tm="100000">
                                          <p:val>
                                            <p:strVal val="#ppt_h"/>
                                          </p:val>
                                        </p:tav>
                                      </p:tavLst>
                                    </p:anim>
                                    <p:animEffect transition="in" filter="fade">
                                      <p:cBhvr>
                                        <p:cTn id="47" dur="500"/>
                                        <p:tgtEl>
                                          <p:spTgt spid="21534"/>
                                        </p:tgtEl>
                                      </p:cBhvr>
                                    </p:animEffect>
                                  </p:childTnLst>
                                  <p:subTnLst>
                                    <p:audio>
                                      <p:cMediaNode vol="100000">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48" fill="hold">
                            <p:stCondLst>
                              <p:cond delay="3500"/>
                            </p:stCondLst>
                            <p:childTnLst>
                              <p:par>
                                <p:cTn id="49" presetID="53" presetClass="entr" presetSubtype="0" fill="hold" grpId="0" nodeType="afterEffect">
                                  <p:stCondLst>
                                    <p:cond delay="500"/>
                                  </p:stCondLst>
                                  <p:childTnLst>
                                    <p:set>
                                      <p:cBhvr>
                                        <p:cTn id="50" dur="1" fill="hold">
                                          <p:stCondLst>
                                            <p:cond delay="0"/>
                                          </p:stCondLst>
                                        </p:cTn>
                                        <p:tgtEl>
                                          <p:spTgt spid="21535"/>
                                        </p:tgtEl>
                                        <p:attrNameLst>
                                          <p:attrName>style.visibility</p:attrName>
                                        </p:attrNameLst>
                                      </p:cBhvr>
                                      <p:to>
                                        <p:strVal val="visible"/>
                                      </p:to>
                                    </p:set>
                                    <p:anim calcmode="lin" valueType="num">
                                      <p:cBhvr>
                                        <p:cTn id="51" dur="500" fill="hold"/>
                                        <p:tgtEl>
                                          <p:spTgt spid="21535"/>
                                        </p:tgtEl>
                                        <p:attrNameLst>
                                          <p:attrName>ppt_w</p:attrName>
                                        </p:attrNameLst>
                                      </p:cBhvr>
                                      <p:tavLst>
                                        <p:tav tm="0">
                                          <p:val>
                                            <p:fltVal val="0"/>
                                          </p:val>
                                        </p:tav>
                                        <p:tav tm="100000">
                                          <p:val>
                                            <p:strVal val="#ppt_w"/>
                                          </p:val>
                                        </p:tav>
                                      </p:tavLst>
                                    </p:anim>
                                    <p:anim calcmode="lin" valueType="num">
                                      <p:cBhvr>
                                        <p:cTn id="52" dur="500" fill="hold"/>
                                        <p:tgtEl>
                                          <p:spTgt spid="21535"/>
                                        </p:tgtEl>
                                        <p:attrNameLst>
                                          <p:attrName>ppt_h</p:attrName>
                                        </p:attrNameLst>
                                      </p:cBhvr>
                                      <p:tavLst>
                                        <p:tav tm="0">
                                          <p:val>
                                            <p:fltVal val="0"/>
                                          </p:val>
                                        </p:tav>
                                        <p:tav tm="100000">
                                          <p:val>
                                            <p:strVal val="#ppt_h"/>
                                          </p:val>
                                        </p:tav>
                                      </p:tavLst>
                                    </p:anim>
                                    <p:animEffect transition="in" filter="fade">
                                      <p:cBhvr>
                                        <p:cTn id="53" dur="500"/>
                                        <p:tgtEl>
                                          <p:spTgt spid="21535"/>
                                        </p:tgtEl>
                                      </p:cBhvr>
                                    </p:animEffect>
                                  </p:childTnLst>
                                  <p:subTnLst>
                                    <p:audio>
                                      <p:cMediaNode vol="100000">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4" fill="hold">
                            <p:stCondLst>
                              <p:cond delay="4500"/>
                            </p:stCondLst>
                            <p:childTnLst>
                              <p:par>
                                <p:cTn id="55" presetID="53" presetClass="entr" presetSubtype="0" fill="hold" grpId="0" nodeType="afterEffect">
                                  <p:stCondLst>
                                    <p:cond delay="500"/>
                                  </p:stCondLst>
                                  <p:childTnLst>
                                    <p:set>
                                      <p:cBhvr>
                                        <p:cTn id="56" dur="1" fill="hold">
                                          <p:stCondLst>
                                            <p:cond delay="0"/>
                                          </p:stCondLst>
                                        </p:cTn>
                                        <p:tgtEl>
                                          <p:spTgt spid="21536"/>
                                        </p:tgtEl>
                                        <p:attrNameLst>
                                          <p:attrName>style.visibility</p:attrName>
                                        </p:attrNameLst>
                                      </p:cBhvr>
                                      <p:to>
                                        <p:strVal val="visible"/>
                                      </p:to>
                                    </p:set>
                                    <p:anim calcmode="lin" valueType="num">
                                      <p:cBhvr>
                                        <p:cTn id="57" dur="500" fill="hold"/>
                                        <p:tgtEl>
                                          <p:spTgt spid="21536"/>
                                        </p:tgtEl>
                                        <p:attrNameLst>
                                          <p:attrName>ppt_w</p:attrName>
                                        </p:attrNameLst>
                                      </p:cBhvr>
                                      <p:tavLst>
                                        <p:tav tm="0">
                                          <p:val>
                                            <p:fltVal val="0"/>
                                          </p:val>
                                        </p:tav>
                                        <p:tav tm="100000">
                                          <p:val>
                                            <p:strVal val="#ppt_w"/>
                                          </p:val>
                                        </p:tav>
                                      </p:tavLst>
                                    </p:anim>
                                    <p:anim calcmode="lin" valueType="num">
                                      <p:cBhvr>
                                        <p:cTn id="58" dur="500" fill="hold"/>
                                        <p:tgtEl>
                                          <p:spTgt spid="21536"/>
                                        </p:tgtEl>
                                        <p:attrNameLst>
                                          <p:attrName>ppt_h</p:attrName>
                                        </p:attrNameLst>
                                      </p:cBhvr>
                                      <p:tavLst>
                                        <p:tav tm="0">
                                          <p:val>
                                            <p:fltVal val="0"/>
                                          </p:val>
                                        </p:tav>
                                        <p:tav tm="100000">
                                          <p:val>
                                            <p:strVal val="#ppt_h"/>
                                          </p:val>
                                        </p:tav>
                                      </p:tavLst>
                                    </p:anim>
                                    <p:animEffect transition="in" filter="fade">
                                      <p:cBhvr>
                                        <p:cTn id="59" dur="500"/>
                                        <p:tgtEl>
                                          <p:spTgt spid="21536"/>
                                        </p:tgtEl>
                                      </p:cBhvr>
                                    </p:animEffect>
                                  </p:childTnLst>
                                  <p:subTnLst>
                                    <p:audio>
                                      <p:cMediaNode vol="100000">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par>
                          <p:cTn id="60" fill="hold">
                            <p:stCondLst>
                              <p:cond delay="5500"/>
                            </p:stCondLst>
                            <p:childTnLst>
                              <p:par>
                                <p:cTn id="61" presetID="53" presetClass="entr" presetSubtype="0" fill="hold" grpId="0" nodeType="afterEffect">
                                  <p:stCondLst>
                                    <p:cond delay="500"/>
                                  </p:stCondLst>
                                  <p:childTnLst>
                                    <p:set>
                                      <p:cBhvr>
                                        <p:cTn id="62" dur="1" fill="hold">
                                          <p:stCondLst>
                                            <p:cond delay="0"/>
                                          </p:stCondLst>
                                        </p:cTn>
                                        <p:tgtEl>
                                          <p:spTgt spid="21537"/>
                                        </p:tgtEl>
                                        <p:attrNameLst>
                                          <p:attrName>style.visibility</p:attrName>
                                        </p:attrNameLst>
                                      </p:cBhvr>
                                      <p:to>
                                        <p:strVal val="visible"/>
                                      </p:to>
                                    </p:set>
                                    <p:anim calcmode="lin" valueType="num">
                                      <p:cBhvr>
                                        <p:cTn id="63" dur="500" fill="hold"/>
                                        <p:tgtEl>
                                          <p:spTgt spid="21537"/>
                                        </p:tgtEl>
                                        <p:attrNameLst>
                                          <p:attrName>ppt_w</p:attrName>
                                        </p:attrNameLst>
                                      </p:cBhvr>
                                      <p:tavLst>
                                        <p:tav tm="0">
                                          <p:val>
                                            <p:fltVal val="0"/>
                                          </p:val>
                                        </p:tav>
                                        <p:tav tm="100000">
                                          <p:val>
                                            <p:strVal val="#ppt_w"/>
                                          </p:val>
                                        </p:tav>
                                      </p:tavLst>
                                    </p:anim>
                                    <p:anim calcmode="lin" valueType="num">
                                      <p:cBhvr>
                                        <p:cTn id="64" dur="500" fill="hold"/>
                                        <p:tgtEl>
                                          <p:spTgt spid="21537"/>
                                        </p:tgtEl>
                                        <p:attrNameLst>
                                          <p:attrName>ppt_h</p:attrName>
                                        </p:attrNameLst>
                                      </p:cBhvr>
                                      <p:tavLst>
                                        <p:tav tm="0">
                                          <p:val>
                                            <p:fltVal val="0"/>
                                          </p:val>
                                        </p:tav>
                                        <p:tav tm="100000">
                                          <p:val>
                                            <p:strVal val="#ppt_h"/>
                                          </p:val>
                                        </p:tav>
                                      </p:tavLst>
                                    </p:anim>
                                    <p:animEffect transition="in" filter="fade">
                                      <p:cBhvr>
                                        <p:cTn id="65" dur="500"/>
                                        <p:tgtEl>
                                          <p:spTgt spid="21537"/>
                                        </p:tgtEl>
                                      </p:cBhvr>
                                    </p:animEffect>
                                  </p:childTnLst>
                                  <p:subTnLst>
                                    <p:audio>
                                      <p:cMediaNode vol="100000">
                                        <p:cTn display="0" masterRel="sameClick">
                                          <p:stCondLst>
                                            <p:cond evt="begin" delay="0">
                                              <p:tn val="61"/>
                                            </p:cond>
                                          </p:stCondLst>
                                          <p:endCondLst>
                                            <p:cond evt="onStopAudio" delay="0">
                                              <p:tgtEl>
                                                <p:sldTgt/>
                                              </p:tgtEl>
                                            </p:cond>
                                          </p:endCondLst>
                                        </p:cTn>
                                        <p:tgtEl>
                                          <p:sndTgt r:embed="rId3" name="click.wav"/>
                                        </p:tgtEl>
                                      </p:cMediaNode>
                                    </p:audio>
                                  </p:subTnLst>
                                </p:cTn>
                              </p:par>
                            </p:childTnLst>
                          </p:cTn>
                        </p:par>
                        <p:par>
                          <p:cTn id="66" fill="hold">
                            <p:stCondLst>
                              <p:cond delay="6500"/>
                            </p:stCondLst>
                            <p:childTnLst>
                              <p:par>
                                <p:cTn id="67" presetID="53" presetClass="entr" presetSubtype="0" fill="hold" grpId="0" nodeType="afterEffect">
                                  <p:stCondLst>
                                    <p:cond delay="500"/>
                                  </p:stCondLst>
                                  <p:childTnLst>
                                    <p:set>
                                      <p:cBhvr>
                                        <p:cTn id="68" dur="1" fill="hold">
                                          <p:stCondLst>
                                            <p:cond delay="0"/>
                                          </p:stCondLst>
                                        </p:cTn>
                                        <p:tgtEl>
                                          <p:spTgt spid="21539"/>
                                        </p:tgtEl>
                                        <p:attrNameLst>
                                          <p:attrName>style.visibility</p:attrName>
                                        </p:attrNameLst>
                                      </p:cBhvr>
                                      <p:to>
                                        <p:strVal val="visible"/>
                                      </p:to>
                                    </p:set>
                                    <p:anim calcmode="lin" valueType="num">
                                      <p:cBhvr>
                                        <p:cTn id="69" dur="500" fill="hold"/>
                                        <p:tgtEl>
                                          <p:spTgt spid="21539"/>
                                        </p:tgtEl>
                                        <p:attrNameLst>
                                          <p:attrName>ppt_w</p:attrName>
                                        </p:attrNameLst>
                                      </p:cBhvr>
                                      <p:tavLst>
                                        <p:tav tm="0">
                                          <p:val>
                                            <p:fltVal val="0"/>
                                          </p:val>
                                        </p:tav>
                                        <p:tav tm="100000">
                                          <p:val>
                                            <p:strVal val="#ppt_w"/>
                                          </p:val>
                                        </p:tav>
                                      </p:tavLst>
                                    </p:anim>
                                    <p:anim calcmode="lin" valueType="num">
                                      <p:cBhvr>
                                        <p:cTn id="70" dur="500" fill="hold"/>
                                        <p:tgtEl>
                                          <p:spTgt spid="21539"/>
                                        </p:tgtEl>
                                        <p:attrNameLst>
                                          <p:attrName>ppt_h</p:attrName>
                                        </p:attrNameLst>
                                      </p:cBhvr>
                                      <p:tavLst>
                                        <p:tav tm="0">
                                          <p:val>
                                            <p:fltVal val="0"/>
                                          </p:val>
                                        </p:tav>
                                        <p:tav tm="100000">
                                          <p:val>
                                            <p:strVal val="#ppt_h"/>
                                          </p:val>
                                        </p:tav>
                                      </p:tavLst>
                                    </p:anim>
                                    <p:animEffect transition="in" filter="fade">
                                      <p:cBhvr>
                                        <p:cTn id="71" dur="500"/>
                                        <p:tgtEl>
                                          <p:spTgt spid="21539"/>
                                        </p:tgtEl>
                                      </p:cBhvr>
                                    </p:animEffect>
                                  </p:childTnLst>
                                  <p:subTnLst>
                                    <p:audio>
                                      <p:cMediaNode vol="100000">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72" fill="hold">
                            <p:stCondLst>
                              <p:cond delay="7500"/>
                            </p:stCondLst>
                            <p:childTnLst>
                              <p:par>
                                <p:cTn id="73" presetID="53" presetClass="entr" presetSubtype="0" fill="hold" grpId="0" nodeType="afterEffect">
                                  <p:stCondLst>
                                    <p:cond delay="500"/>
                                  </p:stCondLst>
                                  <p:childTnLst>
                                    <p:set>
                                      <p:cBhvr>
                                        <p:cTn id="74" dur="1" fill="hold">
                                          <p:stCondLst>
                                            <p:cond delay="0"/>
                                          </p:stCondLst>
                                        </p:cTn>
                                        <p:tgtEl>
                                          <p:spTgt spid="21540"/>
                                        </p:tgtEl>
                                        <p:attrNameLst>
                                          <p:attrName>style.visibility</p:attrName>
                                        </p:attrNameLst>
                                      </p:cBhvr>
                                      <p:to>
                                        <p:strVal val="visible"/>
                                      </p:to>
                                    </p:set>
                                    <p:anim calcmode="lin" valueType="num">
                                      <p:cBhvr>
                                        <p:cTn id="75" dur="500" fill="hold"/>
                                        <p:tgtEl>
                                          <p:spTgt spid="21540"/>
                                        </p:tgtEl>
                                        <p:attrNameLst>
                                          <p:attrName>ppt_w</p:attrName>
                                        </p:attrNameLst>
                                      </p:cBhvr>
                                      <p:tavLst>
                                        <p:tav tm="0">
                                          <p:val>
                                            <p:fltVal val="0"/>
                                          </p:val>
                                        </p:tav>
                                        <p:tav tm="100000">
                                          <p:val>
                                            <p:strVal val="#ppt_w"/>
                                          </p:val>
                                        </p:tav>
                                      </p:tavLst>
                                    </p:anim>
                                    <p:anim calcmode="lin" valueType="num">
                                      <p:cBhvr>
                                        <p:cTn id="76" dur="500" fill="hold"/>
                                        <p:tgtEl>
                                          <p:spTgt spid="21540"/>
                                        </p:tgtEl>
                                        <p:attrNameLst>
                                          <p:attrName>ppt_h</p:attrName>
                                        </p:attrNameLst>
                                      </p:cBhvr>
                                      <p:tavLst>
                                        <p:tav tm="0">
                                          <p:val>
                                            <p:fltVal val="0"/>
                                          </p:val>
                                        </p:tav>
                                        <p:tav tm="100000">
                                          <p:val>
                                            <p:strVal val="#ppt_h"/>
                                          </p:val>
                                        </p:tav>
                                      </p:tavLst>
                                    </p:anim>
                                    <p:animEffect transition="in" filter="fade">
                                      <p:cBhvr>
                                        <p:cTn id="77" dur="500"/>
                                        <p:tgtEl>
                                          <p:spTgt spid="21540"/>
                                        </p:tgtEl>
                                      </p:cBhvr>
                                    </p:animEffect>
                                  </p:childTnLst>
                                  <p:subTnLst>
                                    <p:audio>
                                      <p:cMediaNode vol="100000">
                                        <p:cTn display="0" masterRel="sameClick">
                                          <p:stCondLst>
                                            <p:cond evt="begin" delay="0">
                                              <p:tn val="73"/>
                                            </p:cond>
                                          </p:stCondLst>
                                          <p:endCondLst>
                                            <p:cond evt="onStopAudio" delay="0">
                                              <p:tgtEl>
                                                <p:sldTgt/>
                                              </p:tgtEl>
                                            </p:cond>
                                          </p:endCondLst>
                                        </p:cTn>
                                        <p:tgtEl>
                                          <p:sndTgt r:embed="rId3" name="click.wav"/>
                                        </p:tgtEl>
                                      </p:cMediaNode>
                                    </p:audio>
                                  </p:subTnLst>
                                </p:cTn>
                              </p:par>
                            </p:childTnLst>
                          </p:cTn>
                        </p:par>
                        <p:par>
                          <p:cTn id="78" fill="hold">
                            <p:stCondLst>
                              <p:cond delay="8500"/>
                            </p:stCondLst>
                            <p:childTnLst>
                              <p:par>
                                <p:cTn id="79" presetID="53" presetClass="entr" presetSubtype="0" fill="hold" grpId="0" nodeType="afterEffect">
                                  <p:stCondLst>
                                    <p:cond delay="500"/>
                                  </p:stCondLst>
                                  <p:childTnLst>
                                    <p:set>
                                      <p:cBhvr>
                                        <p:cTn id="80" dur="1" fill="hold">
                                          <p:stCondLst>
                                            <p:cond delay="0"/>
                                          </p:stCondLst>
                                        </p:cTn>
                                        <p:tgtEl>
                                          <p:spTgt spid="21541"/>
                                        </p:tgtEl>
                                        <p:attrNameLst>
                                          <p:attrName>style.visibility</p:attrName>
                                        </p:attrNameLst>
                                      </p:cBhvr>
                                      <p:to>
                                        <p:strVal val="visible"/>
                                      </p:to>
                                    </p:set>
                                    <p:anim calcmode="lin" valueType="num">
                                      <p:cBhvr>
                                        <p:cTn id="81" dur="1100" fill="hold"/>
                                        <p:tgtEl>
                                          <p:spTgt spid="21541"/>
                                        </p:tgtEl>
                                        <p:attrNameLst>
                                          <p:attrName>ppt_w</p:attrName>
                                        </p:attrNameLst>
                                      </p:cBhvr>
                                      <p:tavLst>
                                        <p:tav tm="0">
                                          <p:val>
                                            <p:fltVal val="0"/>
                                          </p:val>
                                        </p:tav>
                                        <p:tav tm="100000">
                                          <p:val>
                                            <p:strVal val="#ppt_w"/>
                                          </p:val>
                                        </p:tav>
                                      </p:tavLst>
                                    </p:anim>
                                    <p:anim calcmode="lin" valueType="num">
                                      <p:cBhvr>
                                        <p:cTn id="82" dur="1100" fill="hold"/>
                                        <p:tgtEl>
                                          <p:spTgt spid="21541"/>
                                        </p:tgtEl>
                                        <p:attrNameLst>
                                          <p:attrName>ppt_h</p:attrName>
                                        </p:attrNameLst>
                                      </p:cBhvr>
                                      <p:tavLst>
                                        <p:tav tm="0">
                                          <p:val>
                                            <p:fltVal val="0"/>
                                          </p:val>
                                        </p:tav>
                                        <p:tav tm="100000">
                                          <p:val>
                                            <p:strVal val="#ppt_h"/>
                                          </p:val>
                                        </p:tav>
                                      </p:tavLst>
                                    </p:anim>
                                    <p:animEffect transition="in" filter="fade">
                                      <p:cBhvr>
                                        <p:cTn id="83" dur="1100"/>
                                        <p:tgtEl>
                                          <p:spTgt spid="21541"/>
                                        </p:tgtEl>
                                      </p:cBhvr>
                                    </p:animEffect>
                                  </p:childTnLst>
                                  <p:subTnLst>
                                    <p:audio>
                                      <p:cMediaNode vol="100000">
                                        <p:cTn display="0" masterRel="sameClick">
                                          <p:stCondLst>
                                            <p:cond evt="begin" delay="0">
                                              <p:tn val="79"/>
                                            </p:cond>
                                          </p:stCondLst>
                                          <p:endCondLst>
                                            <p:cond evt="onStopAudio" delay="0">
                                              <p:tgtEl>
                                                <p:sldTgt/>
                                              </p:tgtEl>
                                            </p:cond>
                                          </p:endCondLst>
                                        </p:cTn>
                                        <p:tgtEl>
                                          <p:sndTgt r:embed="rId3" name="click.wav"/>
                                        </p:tgtEl>
                                      </p:cMediaNode>
                                    </p:audio>
                                  </p:subTnLst>
                                </p:cTn>
                              </p:par>
                            </p:childTnLst>
                          </p:cTn>
                        </p:par>
                        <p:par>
                          <p:cTn id="84" fill="hold">
                            <p:stCondLst>
                              <p:cond delay="10100"/>
                            </p:stCondLst>
                            <p:childTnLst>
                              <p:par>
                                <p:cTn id="85" presetID="53" presetClass="entr" presetSubtype="0" fill="hold" grpId="0" nodeType="afterEffect">
                                  <p:stCondLst>
                                    <p:cond delay="0"/>
                                  </p:stCondLst>
                                  <p:childTnLst>
                                    <p:set>
                                      <p:cBhvr>
                                        <p:cTn id="86" dur="1" fill="hold">
                                          <p:stCondLst>
                                            <p:cond delay="0"/>
                                          </p:stCondLst>
                                        </p:cTn>
                                        <p:tgtEl>
                                          <p:spTgt spid="21542"/>
                                        </p:tgtEl>
                                        <p:attrNameLst>
                                          <p:attrName>style.visibility</p:attrName>
                                        </p:attrNameLst>
                                      </p:cBhvr>
                                      <p:to>
                                        <p:strVal val="visible"/>
                                      </p:to>
                                    </p:set>
                                    <p:anim calcmode="lin" valueType="num">
                                      <p:cBhvr>
                                        <p:cTn id="87" dur="1000" fill="hold"/>
                                        <p:tgtEl>
                                          <p:spTgt spid="21542"/>
                                        </p:tgtEl>
                                        <p:attrNameLst>
                                          <p:attrName>ppt_w</p:attrName>
                                        </p:attrNameLst>
                                      </p:cBhvr>
                                      <p:tavLst>
                                        <p:tav tm="0">
                                          <p:val>
                                            <p:fltVal val="0"/>
                                          </p:val>
                                        </p:tav>
                                        <p:tav tm="100000">
                                          <p:val>
                                            <p:strVal val="#ppt_w"/>
                                          </p:val>
                                        </p:tav>
                                      </p:tavLst>
                                    </p:anim>
                                    <p:anim calcmode="lin" valueType="num">
                                      <p:cBhvr>
                                        <p:cTn id="88" dur="1000" fill="hold"/>
                                        <p:tgtEl>
                                          <p:spTgt spid="21542"/>
                                        </p:tgtEl>
                                        <p:attrNameLst>
                                          <p:attrName>ppt_h</p:attrName>
                                        </p:attrNameLst>
                                      </p:cBhvr>
                                      <p:tavLst>
                                        <p:tav tm="0">
                                          <p:val>
                                            <p:fltVal val="0"/>
                                          </p:val>
                                        </p:tav>
                                        <p:tav tm="100000">
                                          <p:val>
                                            <p:strVal val="#ppt_h"/>
                                          </p:val>
                                        </p:tav>
                                      </p:tavLst>
                                    </p:anim>
                                    <p:animEffect transition="in" filter="fade">
                                      <p:cBhvr>
                                        <p:cTn id="89" dur="1000"/>
                                        <p:tgtEl>
                                          <p:spTgt spid="21542"/>
                                        </p:tgtEl>
                                      </p:cBhvr>
                                    </p:animEffect>
                                  </p:childTnLst>
                                  <p:subTnLst>
                                    <p:audio>
                                      <p:cMediaNode vol="100000">
                                        <p:cTn display="0" masterRel="sameClick">
                                          <p:stCondLst>
                                            <p:cond evt="begin" delay="0">
                                              <p:tn val="85"/>
                                            </p:cond>
                                          </p:stCondLst>
                                          <p:endCondLst>
                                            <p:cond evt="onStopAudio" delay="0">
                                              <p:tgtEl>
                                                <p:sldTgt/>
                                              </p:tgtEl>
                                            </p:cond>
                                          </p:endCondLst>
                                        </p:cTn>
                                        <p:tgtEl>
                                          <p:sndTgt r:embed="rId3" name="click.wav"/>
                                        </p:tgtEl>
                                      </p:cMediaNode>
                                    </p:audio>
                                  </p:subTnLst>
                                </p:cTn>
                              </p:par>
                            </p:childTnLst>
                          </p:cTn>
                        </p:par>
                        <p:par>
                          <p:cTn id="90" fill="hold">
                            <p:stCondLst>
                              <p:cond delay="11100"/>
                            </p:stCondLst>
                            <p:childTnLst>
                              <p:par>
                                <p:cTn id="91" presetID="53" presetClass="entr" presetSubtype="0" fill="hold" grpId="0" nodeType="afterEffect">
                                  <p:stCondLst>
                                    <p:cond delay="0"/>
                                  </p:stCondLst>
                                  <p:childTnLst>
                                    <p:set>
                                      <p:cBhvr>
                                        <p:cTn id="92" dur="1" fill="hold">
                                          <p:stCondLst>
                                            <p:cond delay="0"/>
                                          </p:stCondLst>
                                        </p:cTn>
                                        <p:tgtEl>
                                          <p:spTgt spid="21543"/>
                                        </p:tgtEl>
                                        <p:attrNameLst>
                                          <p:attrName>style.visibility</p:attrName>
                                        </p:attrNameLst>
                                      </p:cBhvr>
                                      <p:to>
                                        <p:strVal val="visible"/>
                                      </p:to>
                                    </p:set>
                                    <p:anim calcmode="lin" valueType="num">
                                      <p:cBhvr>
                                        <p:cTn id="93" dur="1000" fill="hold"/>
                                        <p:tgtEl>
                                          <p:spTgt spid="21543"/>
                                        </p:tgtEl>
                                        <p:attrNameLst>
                                          <p:attrName>ppt_w</p:attrName>
                                        </p:attrNameLst>
                                      </p:cBhvr>
                                      <p:tavLst>
                                        <p:tav tm="0">
                                          <p:val>
                                            <p:fltVal val="0"/>
                                          </p:val>
                                        </p:tav>
                                        <p:tav tm="100000">
                                          <p:val>
                                            <p:strVal val="#ppt_w"/>
                                          </p:val>
                                        </p:tav>
                                      </p:tavLst>
                                    </p:anim>
                                    <p:anim calcmode="lin" valueType="num">
                                      <p:cBhvr>
                                        <p:cTn id="94" dur="1000" fill="hold"/>
                                        <p:tgtEl>
                                          <p:spTgt spid="21543"/>
                                        </p:tgtEl>
                                        <p:attrNameLst>
                                          <p:attrName>ppt_h</p:attrName>
                                        </p:attrNameLst>
                                      </p:cBhvr>
                                      <p:tavLst>
                                        <p:tav tm="0">
                                          <p:val>
                                            <p:fltVal val="0"/>
                                          </p:val>
                                        </p:tav>
                                        <p:tav tm="100000">
                                          <p:val>
                                            <p:strVal val="#ppt_h"/>
                                          </p:val>
                                        </p:tav>
                                      </p:tavLst>
                                    </p:anim>
                                    <p:animEffect transition="in" filter="fade">
                                      <p:cBhvr>
                                        <p:cTn id="95" dur="1000"/>
                                        <p:tgtEl>
                                          <p:spTgt spid="21543"/>
                                        </p:tgtEl>
                                      </p:cBhvr>
                                    </p:animEffect>
                                  </p:childTnLst>
                                  <p:subTnLst>
                                    <p:audio>
                                      <p:cMediaNode vol="100000">
                                        <p:cTn display="0" masterRel="sameClick">
                                          <p:stCondLst>
                                            <p:cond evt="begin" delay="0">
                                              <p:tn val="91"/>
                                            </p:cond>
                                          </p:stCondLst>
                                          <p:endCondLst>
                                            <p:cond evt="onStopAudio" delay="0">
                                              <p:tgtEl>
                                                <p:sldTgt/>
                                              </p:tgtEl>
                                            </p:cond>
                                          </p:endCondLst>
                                        </p:cTn>
                                        <p:tgtEl>
                                          <p:sndTgt r:embed="rId3" name="click.wav"/>
                                        </p:tgtEl>
                                      </p:cMediaNode>
                                    </p:audio>
                                  </p:subTnLst>
                                </p:cTn>
                              </p:par>
                            </p:childTnLst>
                          </p:cTn>
                        </p:par>
                        <p:par>
                          <p:cTn id="96" fill="hold">
                            <p:stCondLst>
                              <p:cond delay="12100"/>
                            </p:stCondLst>
                            <p:childTnLst>
                              <p:par>
                                <p:cTn id="97" presetID="53" presetClass="entr" presetSubtype="0" fill="hold" grpId="0" nodeType="afterEffect">
                                  <p:stCondLst>
                                    <p:cond delay="0"/>
                                  </p:stCondLst>
                                  <p:childTnLst>
                                    <p:set>
                                      <p:cBhvr>
                                        <p:cTn id="98" dur="1" fill="hold">
                                          <p:stCondLst>
                                            <p:cond delay="0"/>
                                          </p:stCondLst>
                                        </p:cTn>
                                        <p:tgtEl>
                                          <p:spTgt spid="21544"/>
                                        </p:tgtEl>
                                        <p:attrNameLst>
                                          <p:attrName>style.visibility</p:attrName>
                                        </p:attrNameLst>
                                      </p:cBhvr>
                                      <p:to>
                                        <p:strVal val="visible"/>
                                      </p:to>
                                    </p:set>
                                    <p:anim calcmode="lin" valueType="num">
                                      <p:cBhvr>
                                        <p:cTn id="99" dur="1000" fill="hold"/>
                                        <p:tgtEl>
                                          <p:spTgt spid="21544"/>
                                        </p:tgtEl>
                                        <p:attrNameLst>
                                          <p:attrName>ppt_w</p:attrName>
                                        </p:attrNameLst>
                                      </p:cBhvr>
                                      <p:tavLst>
                                        <p:tav tm="0">
                                          <p:val>
                                            <p:fltVal val="0"/>
                                          </p:val>
                                        </p:tav>
                                        <p:tav tm="100000">
                                          <p:val>
                                            <p:strVal val="#ppt_w"/>
                                          </p:val>
                                        </p:tav>
                                      </p:tavLst>
                                    </p:anim>
                                    <p:anim calcmode="lin" valueType="num">
                                      <p:cBhvr>
                                        <p:cTn id="100" dur="1000" fill="hold"/>
                                        <p:tgtEl>
                                          <p:spTgt spid="21544"/>
                                        </p:tgtEl>
                                        <p:attrNameLst>
                                          <p:attrName>ppt_h</p:attrName>
                                        </p:attrNameLst>
                                      </p:cBhvr>
                                      <p:tavLst>
                                        <p:tav tm="0">
                                          <p:val>
                                            <p:fltVal val="0"/>
                                          </p:val>
                                        </p:tav>
                                        <p:tav tm="100000">
                                          <p:val>
                                            <p:strVal val="#ppt_h"/>
                                          </p:val>
                                        </p:tav>
                                      </p:tavLst>
                                    </p:anim>
                                    <p:animEffect transition="in" filter="fade">
                                      <p:cBhvr>
                                        <p:cTn id="101" dur="1000"/>
                                        <p:tgtEl>
                                          <p:spTgt spid="21544"/>
                                        </p:tgtEl>
                                      </p:cBhvr>
                                    </p:animEffect>
                                  </p:childTnLst>
                                  <p:subTnLst>
                                    <p:audio>
                                      <p:cMediaNode vol="100000">
                                        <p:cTn display="0" masterRel="sameClick">
                                          <p:stCondLst>
                                            <p:cond evt="begin" delay="0">
                                              <p:tn val="97"/>
                                            </p:cond>
                                          </p:stCondLst>
                                          <p:endCondLst>
                                            <p:cond evt="onStopAudio" delay="0">
                                              <p:tgtEl>
                                                <p:sldTgt/>
                                              </p:tgtEl>
                                            </p:cond>
                                          </p:endCondLst>
                                        </p:cTn>
                                        <p:tgtEl>
                                          <p:sndTgt r:embed="rId3" name="click.wav"/>
                                        </p:tgtEl>
                                      </p:cMediaNode>
                                    </p:audio>
                                  </p:subTnLst>
                                </p:cTn>
                              </p:par>
                            </p:childTnLst>
                          </p:cTn>
                        </p:par>
                        <p:par>
                          <p:cTn id="102" fill="hold">
                            <p:stCondLst>
                              <p:cond delay="13100"/>
                            </p:stCondLst>
                            <p:childTnLst>
                              <p:par>
                                <p:cTn id="103" presetID="53" presetClass="entr" presetSubtype="0" fill="hold" grpId="0" nodeType="afterEffect">
                                  <p:stCondLst>
                                    <p:cond delay="0"/>
                                  </p:stCondLst>
                                  <p:childTnLst>
                                    <p:set>
                                      <p:cBhvr>
                                        <p:cTn id="104" dur="1" fill="hold">
                                          <p:stCondLst>
                                            <p:cond delay="0"/>
                                          </p:stCondLst>
                                        </p:cTn>
                                        <p:tgtEl>
                                          <p:spTgt spid="21545"/>
                                        </p:tgtEl>
                                        <p:attrNameLst>
                                          <p:attrName>style.visibility</p:attrName>
                                        </p:attrNameLst>
                                      </p:cBhvr>
                                      <p:to>
                                        <p:strVal val="visible"/>
                                      </p:to>
                                    </p:set>
                                    <p:anim calcmode="lin" valueType="num">
                                      <p:cBhvr>
                                        <p:cTn id="105" dur="1000" fill="hold"/>
                                        <p:tgtEl>
                                          <p:spTgt spid="21545"/>
                                        </p:tgtEl>
                                        <p:attrNameLst>
                                          <p:attrName>ppt_w</p:attrName>
                                        </p:attrNameLst>
                                      </p:cBhvr>
                                      <p:tavLst>
                                        <p:tav tm="0">
                                          <p:val>
                                            <p:fltVal val="0"/>
                                          </p:val>
                                        </p:tav>
                                        <p:tav tm="100000">
                                          <p:val>
                                            <p:strVal val="#ppt_w"/>
                                          </p:val>
                                        </p:tav>
                                      </p:tavLst>
                                    </p:anim>
                                    <p:anim calcmode="lin" valueType="num">
                                      <p:cBhvr>
                                        <p:cTn id="106" dur="1000" fill="hold"/>
                                        <p:tgtEl>
                                          <p:spTgt spid="21545"/>
                                        </p:tgtEl>
                                        <p:attrNameLst>
                                          <p:attrName>ppt_h</p:attrName>
                                        </p:attrNameLst>
                                      </p:cBhvr>
                                      <p:tavLst>
                                        <p:tav tm="0">
                                          <p:val>
                                            <p:fltVal val="0"/>
                                          </p:val>
                                        </p:tav>
                                        <p:tav tm="100000">
                                          <p:val>
                                            <p:strVal val="#ppt_h"/>
                                          </p:val>
                                        </p:tav>
                                      </p:tavLst>
                                    </p:anim>
                                    <p:animEffect transition="in" filter="fade">
                                      <p:cBhvr>
                                        <p:cTn id="107" dur="1000"/>
                                        <p:tgtEl>
                                          <p:spTgt spid="21545"/>
                                        </p:tgtEl>
                                      </p:cBhvr>
                                    </p:animEffect>
                                  </p:childTnLst>
                                  <p:subTnLst>
                                    <p:audio>
                                      <p:cMediaNode vol="100000">
                                        <p:cTn display="0" masterRel="sameClick">
                                          <p:stCondLst>
                                            <p:cond evt="begin" delay="0">
                                              <p:tn val="103"/>
                                            </p:cond>
                                          </p:stCondLst>
                                          <p:endCondLst>
                                            <p:cond evt="onStopAudio" delay="0">
                                              <p:tgtEl>
                                                <p:sldTgt/>
                                              </p:tgtEl>
                                            </p:cond>
                                          </p:endCondLst>
                                        </p:cTn>
                                        <p:tgtEl>
                                          <p:sndTgt r:embed="rId3" name="click.wav"/>
                                        </p:tgtEl>
                                      </p:cMediaNode>
                                    </p:audio>
                                  </p:subTnLst>
                                </p:cTn>
                              </p:par>
                            </p:childTnLst>
                          </p:cTn>
                        </p:par>
                        <p:par>
                          <p:cTn id="108" fill="hold">
                            <p:stCondLst>
                              <p:cond delay="14100"/>
                            </p:stCondLst>
                            <p:childTnLst>
                              <p:par>
                                <p:cTn id="109" presetID="53" presetClass="entr" presetSubtype="0" fill="hold" grpId="0" nodeType="afterEffect">
                                  <p:stCondLst>
                                    <p:cond delay="0"/>
                                  </p:stCondLst>
                                  <p:childTnLst>
                                    <p:set>
                                      <p:cBhvr>
                                        <p:cTn id="110" dur="1" fill="hold">
                                          <p:stCondLst>
                                            <p:cond delay="0"/>
                                          </p:stCondLst>
                                        </p:cTn>
                                        <p:tgtEl>
                                          <p:spTgt spid="21546"/>
                                        </p:tgtEl>
                                        <p:attrNameLst>
                                          <p:attrName>style.visibility</p:attrName>
                                        </p:attrNameLst>
                                      </p:cBhvr>
                                      <p:to>
                                        <p:strVal val="visible"/>
                                      </p:to>
                                    </p:set>
                                    <p:anim calcmode="lin" valueType="num">
                                      <p:cBhvr>
                                        <p:cTn id="111" dur="1000" fill="hold"/>
                                        <p:tgtEl>
                                          <p:spTgt spid="21546"/>
                                        </p:tgtEl>
                                        <p:attrNameLst>
                                          <p:attrName>ppt_w</p:attrName>
                                        </p:attrNameLst>
                                      </p:cBhvr>
                                      <p:tavLst>
                                        <p:tav tm="0">
                                          <p:val>
                                            <p:fltVal val="0"/>
                                          </p:val>
                                        </p:tav>
                                        <p:tav tm="100000">
                                          <p:val>
                                            <p:strVal val="#ppt_w"/>
                                          </p:val>
                                        </p:tav>
                                      </p:tavLst>
                                    </p:anim>
                                    <p:anim calcmode="lin" valueType="num">
                                      <p:cBhvr>
                                        <p:cTn id="112" dur="1000" fill="hold"/>
                                        <p:tgtEl>
                                          <p:spTgt spid="21546"/>
                                        </p:tgtEl>
                                        <p:attrNameLst>
                                          <p:attrName>ppt_h</p:attrName>
                                        </p:attrNameLst>
                                      </p:cBhvr>
                                      <p:tavLst>
                                        <p:tav tm="0">
                                          <p:val>
                                            <p:fltVal val="0"/>
                                          </p:val>
                                        </p:tav>
                                        <p:tav tm="100000">
                                          <p:val>
                                            <p:strVal val="#ppt_h"/>
                                          </p:val>
                                        </p:tav>
                                      </p:tavLst>
                                    </p:anim>
                                    <p:animEffect transition="in" filter="fade">
                                      <p:cBhvr>
                                        <p:cTn id="113" dur="1000"/>
                                        <p:tgtEl>
                                          <p:spTgt spid="21546"/>
                                        </p:tgtEl>
                                      </p:cBhvr>
                                    </p:animEffect>
                                  </p:childTnLst>
                                </p:cTn>
                              </p:par>
                            </p:childTnLst>
                          </p:cTn>
                        </p:par>
                        <p:par>
                          <p:cTn id="114" fill="hold">
                            <p:stCondLst>
                              <p:cond delay="15100"/>
                            </p:stCondLst>
                            <p:childTnLst>
                              <p:par>
                                <p:cTn id="115" presetID="2" presetClass="entr" presetSubtype="4" fill="hold" grpId="0" nodeType="afterEffect">
                                  <p:stCondLst>
                                    <p:cond delay="0"/>
                                  </p:stCondLst>
                                  <p:childTnLst>
                                    <p:set>
                                      <p:cBhvr>
                                        <p:cTn id="116" dur="1" fill="hold">
                                          <p:stCondLst>
                                            <p:cond delay="0"/>
                                          </p:stCondLst>
                                        </p:cTn>
                                        <p:tgtEl>
                                          <p:spTgt spid="21553"/>
                                        </p:tgtEl>
                                        <p:attrNameLst>
                                          <p:attrName>style.visibility</p:attrName>
                                        </p:attrNameLst>
                                      </p:cBhvr>
                                      <p:to>
                                        <p:strVal val="visible"/>
                                      </p:to>
                                    </p:set>
                                    <p:anim calcmode="lin" valueType="num">
                                      <p:cBhvr additive="base">
                                        <p:cTn id="117" dur="500" fill="hold"/>
                                        <p:tgtEl>
                                          <p:spTgt spid="21553"/>
                                        </p:tgtEl>
                                        <p:attrNameLst>
                                          <p:attrName>ppt_x</p:attrName>
                                        </p:attrNameLst>
                                      </p:cBhvr>
                                      <p:tavLst>
                                        <p:tav tm="0">
                                          <p:val>
                                            <p:strVal val="#ppt_x"/>
                                          </p:val>
                                        </p:tav>
                                        <p:tav tm="100000">
                                          <p:val>
                                            <p:strVal val="#ppt_x"/>
                                          </p:val>
                                        </p:tav>
                                      </p:tavLst>
                                    </p:anim>
                                    <p:anim calcmode="lin" valueType="num">
                                      <p:cBhvr additive="base">
                                        <p:cTn id="118" dur="500" fill="hold"/>
                                        <p:tgtEl>
                                          <p:spTgt spid="215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chuong.wav"/>
                                        </p:tgtEl>
                                      </p:cMediaNode>
                                    </p:audio>
                                  </p:sub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1511"/>
                                        </p:tgtEl>
                                        <p:attrNameLst>
                                          <p:attrName>style.visibility</p:attrName>
                                        </p:attrNameLst>
                                      </p:cBhvr>
                                      <p:to>
                                        <p:strVal val="visible"/>
                                      </p:to>
                                    </p:set>
                                    <p:anim calcmode="lin" valueType="num">
                                      <p:cBhvr additive="base">
                                        <p:cTn id="123" dur="500" fill="hold"/>
                                        <p:tgtEl>
                                          <p:spTgt spid="21511"/>
                                        </p:tgtEl>
                                        <p:attrNameLst>
                                          <p:attrName>ppt_x</p:attrName>
                                        </p:attrNameLst>
                                      </p:cBhvr>
                                      <p:tavLst>
                                        <p:tav tm="0">
                                          <p:val>
                                            <p:strVal val="#ppt_x"/>
                                          </p:val>
                                        </p:tav>
                                        <p:tav tm="100000">
                                          <p:val>
                                            <p:strVal val="#ppt_x"/>
                                          </p:val>
                                        </p:tav>
                                      </p:tavLst>
                                    </p:anim>
                                    <p:anim calcmode="lin" valueType="num">
                                      <p:cBhvr additive="base">
                                        <p:cTn id="124"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0" grpId="0" animBg="1"/>
      <p:bldP spid="21532" grpId="0" animBg="1"/>
      <p:bldP spid="21533" grpId="0" animBg="1"/>
      <p:bldP spid="21534" grpId="0" animBg="1"/>
      <p:bldP spid="21535" grpId="0" animBg="1"/>
      <p:bldP spid="21536" grpId="0" animBg="1"/>
      <p:bldP spid="21537" grpId="0" animBg="1"/>
      <p:bldP spid="21539" grpId="0" animBg="1"/>
      <p:bldP spid="21540" grpId="0" animBg="1"/>
      <p:bldP spid="21541" grpId="0" animBg="1"/>
      <p:bldP spid="21542" grpId="0" animBg="1"/>
      <p:bldP spid="21543" grpId="0" animBg="1"/>
      <p:bldP spid="21544" grpId="0" animBg="1"/>
      <p:bldP spid="21545" grpId="0" animBg="1"/>
      <p:bldP spid="21546" grpId="0" animBg="1"/>
      <p:bldP spid="21548" grpId="0" animBg="1"/>
      <p:bldP spid="21549" grpId="0" animBg="1"/>
      <p:bldP spid="21553" grpId="0" animBg="1"/>
      <p:bldP spid="29" grpId="0"/>
      <p:bldP spid="30" grpId="0"/>
      <p:bldP spid="215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0" y="549275"/>
            <a:ext cx="9144000" cy="366713"/>
          </a:xfrm>
          <a:prstGeom prst="rect">
            <a:avLst/>
          </a:prstGeom>
          <a:noFill/>
          <a:ln w="9525">
            <a:noFill/>
            <a:miter lim="800000"/>
            <a:headEnd/>
            <a:tailEnd/>
          </a:ln>
          <a:effectLst/>
        </p:spPr>
        <p:txBody>
          <a:bodyPr>
            <a:spAutoFit/>
          </a:bodyPr>
          <a:lstStyle/>
          <a:p>
            <a:pPr algn="l" eaLnBrk="1" hangingPunct="1">
              <a:spcBef>
                <a:spcPct val="50000"/>
              </a:spcBef>
            </a:pPr>
            <a:endParaRPr lang="vi-VN" sz="1800" b="0">
              <a:solidFill>
                <a:schemeClr val="tx1"/>
              </a:solidFill>
            </a:endParaRPr>
          </a:p>
        </p:txBody>
      </p:sp>
      <p:sp>
        <p:nvSpPr>
          <p:cNvPr id="21530" name="Oval 2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a:t>
            </a:r>
          </a:p>
        </p:txBody>
      </p:sp>
      <p:sp>
        <p:nvSpPr>
          <p:cNvPr id="21532" name="Oval 2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2</a:t>
            </a:r>
          </a:p>
        </p:txBody>
      </p:sp>
      <p:sp>
        <p:nvSpPr>
          <p:cNvPr id="21533" name="Oval 2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3</a:t>
            </a:r>
          </a:p>
        </p:txBody>
      </p:sp>
      <p:sp>
        <p:nvSpPr>
          <p:cNvPr id="21534" name="Oval 3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4</a:t>
            </a:r>
          </a:p>
        </p:txBody>
      </p:sp>
      <p:sp>
        <p:nvSpPr>
          <p:cNvPr id="21535" name="Oval 3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5</a:t>
            </a:r>
          </a:p>
        </p:txBody>
      </p:sp>
      <p:sp>
        <p:nvSpPr>
          <p:cNvPr id="21536" name="Oval 3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6</a:t>
            </a:r>
          </a:p>
        </p:txBody>
      </p:sp>
      <p:sp>
        <p:nvSpPr>
          <p:cNvPr id="21537" name="Oval 33"/>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7</a:t>
            </a:r>
          </a:p>
        </p:txBody>
      </p:sp>
      <p:sp>
        <p:nvSpPr>
          <p:cNvPr id="21539" name="Oval 35"/>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8</a:t>
            </a:r>
          </a:p>
        </p:txBody>
      </p:sp>
      <p:sp>
        <p:nvSpPr>
          <p:cNvPr id="21540" name="Oval 36"/>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9</a:t>
            </a:r>
          </a:p>
        </p:txBody>
      </p:sp>
      <p:sp>
        <p:nvSpPr>
          <p:cNvPr id="21541" name="Oval 37"/>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10</a:t>
            </a:r>
          </a:p>
        </p:txBody>
      </p:sp>
      <p:sp>
        <p:nvSpPr>
          <p:cNvPr id="21542" name="Oval 38"/>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11</a:t>
            </a:r>
          </a:p>
        </p:txBody>
      </p:sp>
      <p:sp>
        <p:nvSpPr>
          <p:cNvPr id="21543" name="Oval 39"/>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12</a:t>
            </a:r>
          </a:p>
        </p:txBody>
      </p:sp>
      <p:sp>
        <p:nvSpPr>
          <p:cNvPr id="21544" name="Oval 40"/>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13</a:t>
            </a:r>
          </a:p>
        </p:txBody>
      </p:sp>
      <p:sp>
        <p:nvSpPr>
          <p:cNvPr id="21545" name="Oval 41"/>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14</a:t>
            </a:r>
          </a:p>
        </p:txBody>
      </p:sp>
      <p:sp>
        <p:nvSpPr>
          <p:cNvPr id="21546" name="Oval 42"/>
          <p:cNvSpPr>
            <a:spLocks noChangeArrowheads="1"/>
          </p:cNvSpPr>
          <p:nvPr/>
        </p:nvSpPr>
        <p:spPr bwMode="auto">
          <a:xfrm>
            <a:off x="7451725" y="333375"/>
            <a:ext cx="1223963" cy="935038"/>
          </a:xfrm>
          <a:prstGeom prst="ellipse">
            <a:avLst/>
          </a:prstGeom>
          <a:gradFill rotWithShape="1">
            <a:gsLst>
              <a:gs pos="0">
                <a:srgbClr val="FFFF00"/>
              </a:gs>
              <a:gs pos="100000">
                <a:schemeClr val="bg1"/>
              </a:gs>
            </a:gsLst>
            <a:lin ang="5400000" scaled="1"/>
          </a:gradFill>
          <a:ln w="9525">
            <a:solidFill>
              <a:schemeClr val="tx1"/>
            </a:solidFill>
            <a:round/>
            <a:headEnd/>
            <a:tailEnd/>
          </a:ln>
          <a:effectLst/>
        </p:spPr>
        <p:txBody>
          <a:bodyPr wrap="none" anchor="ctr"/>
          <a:lstStyle/>
          <a:p>
            <a:r>
              <a:rPr lang="en-US" sz="5400" b="0">
                <a:solidFill>
                  <a:srgbClr val="FF0000"/>
                </a:solidFill>
              </a:rPr>
              <a:t>0</a:t>
            </a:r>
          </a:p>
        </p:txBody>
      </p:sp>
      <p:sp>
        <p:nvSpPr>
          <p:cNvPr id="21548" name="WordArt 44"/>
          <p:cNvSpPr>
            <a:spLocks noChangeArrowheads="1" noChangeShapeType="1" noTextEdit="1"/>
          </p:cNvSpPr>
          <p:nvPr/>
        </p:nvSpPr>
        <p:spPr bwMode="auto">
          <a:xfrm>
            <a:off x="285720" y="214290"/>
            <a:ext cx="4084656" cy="449247"/>
          </a:xfrm>
          <a:prstGeom prst="rect">
            <a:avLst/>
          </a:prstGeom>
        </p:spPr>
        <p:txBody>
          <a:bodyPr wrap="none" fromWordArt="1">
            <a:prstTxWarp prst="textPlain">
              <a:avLst>
                <a:gd name="adj" fmla="val 50000"/>
              </a:avLst>
            </a:prstTxWarp>
          </a:bodyPr>
          <a:lstStyle/>
          <a:p>
            <a:r>
              <a:rPr lang="vi-VN" sz="3600" kern="10" smtClean="0">
                <a:ln w="12700">
                  <a:solidFill>
                    <a:srgbClr val="FF0000"/>
                  </a:solidFill>
                  <a:round/>
                  <a:headEnd/>
                  <a:tailEnd/>
                </a:ln>
                <a:solidFill>
                  <a:srgbClr val="9900CC"/>
                </a:solidFill>
                <a:effectLst>
                  <a:outerShdw dist="35921" dir="2700000" sy="50000" kx="2115830" algn="bl" rotWithShape="0">
                    <a:srgbClr val="C0C0C0">
                      <a:alpha val="80000"/>
                    </a:srgbClr>
                  </a:outerShdw>
                </a:effectLst>
              </a:rPr>
              <a:t>Đếm sao</a:t>
            </a:r>
            <a:endParaRPr lang="vi-VN" sz="3600" kern="10">
              <a:ln w="12700">
                <a:solidFill>
                  <a:srgbClr val="FF0000"/>
                </a:solidFill>
                <a:round/>
                <a:headEnd/>
                <a:tailEnd/>
              </a:ln>
              <a:solidFill>
                <a:srgbClr val="9900CC"/>
              </a:solidFill>
              <a:effectLst>
                <a:outerShdw dist="35921" dir="2700000" sy="50000" kx="2115830" algn="bl" rotWithShape="0">
                  <a:srgbClr val="C0C0C0">
                    <a:alpha val="80000"/>
                  </a:srgbClr>
                </a:outerShdw>
              </a:effectLst>
            </a:endParaRPr>
          </a:p>
        </p:txBody>
      </p:sp>
      <p:sp>
        <p:nvSpPr>
          <p:cNvPr id="21511" name="Rectangle 7"/>
          <p:cNvSpPr>
            <a:spLocks noChangeArrowheads="1"/>
          </p:cNvSpPr>
          <p:nvPr/>
        </p:nvSpPr>
        <p:spPr bwMode="auto">
          <a:xfrm>
            <a:off x="4357686" y="5429264"/>
            <a:ext cx="2143108" cy="646331"/>
          </a:xfrm>
          <a:prstGeom prst="rect">
            <a:avLst/>
          </a:prstGeom>
          <a:noFill/>
          <a:ln w="9525">
            <a:solidFill>
              <a:srgbClr val="FF0000"/>
            </a:solidFill>
            <a:miter lim="800000"/>
            <a:headEnd/>
            <a:tailEnd/>
          </a:ln>
          <a:effectLst/>
        </p:spPr>
        <p:txBody>
          <a:bodyPr wrap="square">
            <a:spAutoFit/>
          </a:bodyPr>
          <a:lstStyle/>
          <a:p>
            <a:pPr algn="l"/>
            <a:r>
              <a:rPr lang="sv-SE" sz="3600" smtClean="0">
                <a:solidFill>
                  <a:schemeClr val="folHlink"/>
                </a:solidFill>
              </a:rPr>
              <a:t>Đáp án: </a:t>
            </a:r>
            <a:r>
              <a:rPr lang="vi-VN" sz="3600" smtClean="0">
                <a:solidFill>
                  <a:schemeClr val="hlink"/>
                </a:solidFill>
              </a:rPr>
              <a:t>C</a:t>
            </a:r>
            <a:endParaRPr lang="en-US" sz="3600" b="0">
              <a:solidFill>
                <a:schemeClr val="hlink"/>
              </a:solidFill>
            </a:endParaRPr>
          </a:p>
        </p:txBody>
      </p:sp>
      <p:sp>
        <p:nvSpPr>
          <p:cNvPr id="21549" name="AutoShape 45"/>
          <p:cNvSpPr>
            <a:spLocks noChangeArrowheads="1"/>
          </p:cNvSpPr>
          <p:nvPr/>
        </p:nvSpPr>
        <p:spPr bwMode="auto">
          <a:xfrm>
            <a:off x="1357290" y="928670"/>
            <a:ext cx="3162306" cy="582606"/>
          </a:xfrm>
          <a:prstGeom prst="ribbon2">
            <a:avLst>
              <a:gd name="adj1" fmla="val 12500"/>
              <a:gd name="adj2" fmla="val 50000"/>
            </a:avLst>
          </a:prstGeom>
          <a:gradFill rotWithShape="1">
            <a:gsLst>
              <a:gs pos="0">
                <a:srgbClr val="FF33CC"/>
              </a:gs>
              <a:gs pos="100000">
                <a:schemeClr val="bg1"/>
              </a:gs>
            </a:gsLst>
            <a:lin ang="5400000" scaled="1"/>
          </a:gradFill>
          <a:ln w="9525">
            <a:solidFill>
              <a:schemeClr val="tx1"/>
            </a:solidFill>
            <a:round/>
            <a:headEnd/>
            <a:tailEnd/>
          </a:ln>
          <a:effectLst/>
        </p:spPr>
        <p:txBody>
          <a:bodyPr wrap="none" anchor="ctr"/>
          <a:lstStyle/>
          <a:p>
            <a:r>
              <a:rPr lang="en-US" sz="4800" b="0" smtClean="0">
                <a:solidFill>
                  <a:schemeClr val="tx1"/>
                </a:solidFill>
              </a:rPr>
              <a:t>Câu 6</a:t>
            </a:r>
            <a:endParaRPr lang="en-US" sz="4800" b="0">
              <a:solidFill>
                <a:schemeClr val="tx1"/>
              </a:solidFill>
            </a:endParaRPr>
          </a:p>
        </p:txBody>
      </p:sp>
      <p:sp>
        <p:nvSpPr>
          <p:cNvPr id="21553" name="AutoShape 49"/>
          <p:cNvSpPr>
            <a:spLocks noChangeArrowheads="1"/>
          </p:cNvSpPr>
          <p:nvPr/>
        </p:nvSpPr>
        <p:spPr bwMode="auto">
          <a:xfrm>
            <a:off x="7286644" y="214290"/>
            <a:ext cx="1785918" cy="1223962"/>
          </a:xfrm>
          <a:prstGeom prst="cloudCallout">
            <a:avLst>
              <a:gd name="adj1" fmla="val -78505"/>
              <a:gd name="adj2" fmla="val 46"/>
            </a:avLst>
          </a:prstGeom>
          <a:solidFill>
            <a:schemeClr val="accent1"/>
          </a:solidFill>
          <a:ln w="9525">
            <a:solidFill>
              <a:srgbClr val="FF3300"/>
            </a:solidFill>
            <a:round/>
            <a:headEnd/>
            <a:tailEnd/>
          </a:ln>
          <a:effectLst/>
        </p:spPr>
        <p:txBody>
          <a:bodyPr/>
          <a:lstStyle/>
          <a:p>
            <a:pPr algn="ctr"/>
            <a:r>
              <a:rPr lang="en-US" sz="3200" smtClean="0">
                <a:solidFill>
                  <a:srgbClr val="FF3300"/>
                </a:solidFill>
              </a:rPr>
              <a:t>Hết giờ</a:t>
            </a:r>
            <a:endParaRPr lang="en-US" sz="3200">
              <a:solidFill>
                <a:srgbClr val="FF3300"/>
              </a:solidFill>
            </a:endParaRPr>
          </a:p>
        </p:txBody>
      </p:sp>
      <p:pic>
        <p:nvPicPr>
          <p:cNvPr id="1026" name="Picture 2" descr="http://exceptionaluniverse.files.wordpress.com/2011/02/all_stars_logo_2.jpg"/>
          <p:cNvPicPr>
            <a:picLocks noChangeAspect="1" noChangeArrowheads="1"/>
          </p:cNvPicPr>
          <p:nvPr/>
        </p:nvPicPr>
        <p:blipFill>
          <a:blip r:embed="rId5" cstate="print"/>
          <a:srcRect/>
          <a:stretch>
            <a:fillRect/>
          </a:stretch>
        </p:blipFill>
        <p:spPr bwMode="auto">
          <a:xfrm>
            <a:off x="285720" y="4143380"/>
            <a:ext cx="2786082" cy="2565009"/>
          </a:xfrm>
          <a:prstGeom prst="rect">
            <a:avLst/>
          </a:prstGeom>
          <a:noFill/>
        </p:spPr>
      </p:pic>
      <p:pic>
        <p:nvPicPr>
          <p:cNvPr id="1028" name="Picture 4" descr="Stars Orange Blue Grey"/>
          <p:cNvPicPr>
            <a:picLocks noChangeAspect="1" noChangeArrowheads="1"/>
          </p:cNvPicPr>
          <p:nvPr/>
        </p:nvPicPr>
        <p:blipFill>
          <a:blip r:embed="rId6" cstate="print"/>
          <a:srcRect/>
          <a:stretch>
            <a:fillRect/>
          </a:stretch>
        </p:blipFill>
        <p:spPr bwMode="auto">
          <a:xfrm>
            <a:off x="4643438" y="214290"/>
            <a:ext cx="2116449" cy="2286016"/>
          </a:xfrm>
          <a:prstGeom prst="rect">
            <a:avLst/>
          </a:prstGeom>
          <a:noFill/>
        </p:spPr>
      </p:pic>
      <p:sp>
        <p:nvSpPr>
          <p:cNvPr id="28" name="Text Box 3"/>
          <p:cNvSpPr txBox="1">
            <a:spLocks noChangeArrowheads="1"/>
          </p:cNvSpPr>
          <p:nvPr/>
        </p:nvSpPr>
        <p:spPr bwMode="auto">
          <a:xfrm>
            <a:off x="1785918" y="2533343"/>
            <a:ext cx="7786742"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A. </a:t>
            </a:r>
            <a:r>
              <a:rPr lang="vi-VN" sz="2400" smtClean="0">
                <a:latin typeface="Cambria" pitchFamily="18" charset="0"/>
              </a:rPr>
              <a:t>Các bạn nữ và nam đều hăng hái phát biểu ý kiến.</a:t>
            </a:r>
            <a:endParaRPr lang="en-US" sz="2400">
              <a:latin typeface="Cambria" pitchFamily="18" charset="0"/>
            </a:endParaRPr>
          </a:p>
        </p:txBody>
      </p:sp>
      <p:sp>
        <p:nvSpPr>
          <p:cNvPr id="29" name="Text Box 3"/>
          <p:cNvSpPr txBox="1">
            <a:spLocks noChangeArrowheads="1"/>
          </p:cNvSpPr>
          <p:nvPr/>
        </p:nvSpPr>
        <p:spPr bwMode="auto">
          <a:xfrm>
            <a:off x="1785918" y="3143248"/>
            <a:ext cx="4643470"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B. </a:t>
            </a:r>
            <a:r>
              <a:rPr lang="vi-VN" sz="2400" smtClean="0">
                <a:latin typeface="Cambria" pitchFamily="18" charset="0"/>
              </a:rPr>
              <a:t>Có một số bạn nữ để tóc ngắn.</a:t>
            </a:r>
            <a:endParaRPr lang="en-US" sz="2400">
              <a:latin typeface="Cambria" pitchFamily="18" charset="0"/>
            </a:endParaRPr>
          </a:p>
        </p:txBody>
      </p:sp>
      <p:sp>
        <p:nvSpPr>
          <p:cNvPr id="30" name="Text Box 3"/>
          <p:cNvSpPr txBox="1">
            <a:spLocks noChangeArrowheads="1"/>
          </p:cNvSpPr>
          <p:nvPr/>
        </p:nvSpPr>
        <p:spPr bwMode="auto">
          <a:xfrm>
            <a:off x="1785918" y="3747789"/>
            <a:ext cx="5286412"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C. </a:t>
            </a:r>
            <a:r>
              <a:rPr lang="vi-VN" sz="2400" smtClean="0">
                <a:latin typeface="Cambria" pitchFamily="18" charset="0"/>
              </a:rPr>
              <a:t>Có một số bạn nam để tóc dài.</a:t>
            </a:r>
            <a:endParaRPr lang="en-US" sz="2400">
              <a:latin typeface="Cambria" pitchFamily="18" charset="0"/>
            </a:endParaRPr>
          </a:p>
        </p:txBody>
      </p:sp>
      <p:sp>
        <p:nvSpPr>
          <p:cNvPr id="33" name="Text Box 3"/>
          <p:cNvSpPr txBox="1">
            <a:spLocks noChangeArrowheads="1"/>
          </p:cNvSpPr>
          <p:nvPr/>
        </p:nvSpPr>
        <p:spPr bwMode="auto">
          <a:xfrm>
            <a:off x="1785918" y="4357694"/>
            <a:ext cx="7572428"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sv-SE" sz="2400" smtClean="0">
                <a:latin typeface="Cambria" pitchFamily="18" charset="0"/>
              </a:rPr>
              <a:t>D. </a:t>
            </a:r>
            <a:r>
              <a:rPr lang="vi-VN" sz="2400" smtClean="0">
                <a:latin typeface="Cambria" pitchFamily="18" charset="0"/>
              </a:rPr>
              <a:t>Một số bạn (cả nam và nữ) có giọng hát rất hay.</a:t>
            </a:r>
            <a:endParaRPr lang="en-US" sz="2400">
              <a:latin typeface="Cambria" pitchFamily="18" charset="0"/>
            </a:endParaRPr>
          </a:p>
        </p:txBody>
      </p:sp>
      <p:sp>
        <p:nvSpPr>
          <p:cNvPr id="21507" name="Text Box 3"/>
          <p:cNvSpPr txBox="1">
            <a:spLocks noChangeArrowheads="1"/>
          </p:cNvSpPr>
          <p:nvPr/>
        </p:nvSpPr>
        <p:spPr bwMode="auto">
          <a:xfrm>
            <a:off x="142844" y="1714488"/>
            <a:ext cx="9001156" cy="461665"/>
          </a:xfrm>
          <a:prstGeom prst="rect">
            <a:avLst/>
          </a:prstGeom>
          <a:noFill/>
          <a:ln w="9525">
            <a:noFill/>
            <a:miter lim="800000"/>
            <a:headEnd/>
            <a:tailEnd/>
          </a:ln>
          <a:effectLst/>
        </p:spPr>
        <p:txBody>
          <a:bodyPr wrap="square">
            <a:spAutoFit/>
          </a:bodyPr>
          <a:lstStyle/>
          <a:p>
            <a:pPr algn="l" eaLnBrk="1" hangingPunct="1"/>
            <a:r>
              <a:rPr lang="sv-SE" sz="2400">
                <a:latin typeface="Cambria" pitchFamily="18" charset="0"/>
              </a:rPr>
              <a:t>   </a:t>
            </a:r>
            <a:r>
              <a:rPr lang="vi-VN" sz="2400" smtClean="0">
                <a:latin typeface="Cambria" pitchFamily="18" charset="0"/>
              </a:rPr>
              <a:t>Nhận định nào dưới đây là sai so với thực tế lớp 5A1?</a:t>
            </a:r>
            <a:endParaRPr lang="en-US" sz="2400" b="0">
              <a:latin typeface="Cambria" pitchFamily="18"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1548"/>
                                        </p:tgtEl>
                                        <p:attrNameLst>
                                          <p:attrName>style.visibility</p:attrName>
                                        </p:attrNameLst>
                                      </p:cBhvr>
                                      <p:to>
                                        <p:strVal val="visible"/>
                                      </p:to>
                                    </p:set>
                                    <p:animEffect transition="in" filter="strips(downRight)">
                                      <p:cBhvr>
                                        <p:cTn id="7" dur="500"/>
                                        <p:tgtEl>
                                          <p:spTgt spid="2154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1549"/>
                                        </p:tgtEl>
                                        <p:attrNameLst>
                                          <p:attrName>style.visibility</p:attrName>
                                        </p:attrNameLst>
                                      </p:cBhvr>
                                      <p:to>
                                        <p:strVal val="visible"/>
                                      </p:to>
                                    </p:set>
                                    <p:animEffect transition="in" filter="wedge">
                                      <p:cBhvr>
                                        <p:cTn id="12" dur="2000"/>
                                        <p:tgtEl>
                                          <p:spTgt spid="21549"/>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507"/>
                                        </p:tgtEl>
                                        <p:attrNameLst>
                                          <p:attrName>style.visibility</p:attrName>
                                        </p:attrNameLst>
                                      </p:cBhvr>
                                      <p:to>
                                        <p:strVal val="visible"/>
                                      </p:to>
                                    </p:set>
                                    <p:animEffect transition="in" filter="strips(downRight)">
                                      <p:cBhvr>
                                        <p:cTn id="17" dur="500"/>
                                        <p:tgtEl>
                                          <p:spTgt spid="21507"/>
                                        </p:tgtEl>
                                      </p:cBhvr>
                                    </p:animEffect>
                                  </p:childTnLst>
                                </p:cTn>
                              </p:par>
                            </p:childTnLst>
                          </p:cTn>
                        </p:par>
                        <p:par>
                          <p:cTn id="18" fill="hold">
                            <p:stCondLst>
                              <p:cond delay="500"/>
                            </p:stCondLst>
                            <p:childTnLst>
                              <p:par>
                                <p:cTn id="19" presetID="18" presetClass="entr" presetSubtype="6"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strips(downRight)">
                                      <p:cBhvr>
                                        <p:cTn id="21" dur="500"/>
                                        <p:tgtEl>
                                          <p:spTgt spid="28"/>
                                        </p:tgtEl>
                                      </p:cBhvr>
                                    </p:animEffect>
                                  </p:childTnLst>
                                </p:cTn>
                              </p:par>
                            </p:childTnLst>
                          </p:cTn>
                        </p:par>
                        <p:par>
                          <p:cTn id="22" fill="hold">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strips(downRight)">
                                      <p:cBhvr>
                                        <p:cTn id="25" dur="500"/>
                                        <p:tgtEl>
                                          <p:spTgt spid="29"/>
                                        </p:tgtEl>
                                      </p:cBhvr>
                                    </p:animEffect>
                                  </p:childTnLst>
                                </p:cTn>
                              </p:par>
                            </p:childTnLst>
                          </p:cTn>
                        </p:par>
                        <p:par>
                          <p:cTn id="26" fill="hold">
                            <p:stCondLst>
                              <p:cond delay="1500"/>
                            </p:stCondLst>
                            <p:childTnLst>
                              <p:par>
                                <p:cTn id="27" presetID="18" presetClass="entr" presetSubtype="6"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Right)">
                                      <p:cBhvr>
                                        <p:cTn id="29" dur="500"/>
                                        <p:tgtEl>
                                          <p:spTgt spid="30"/>
                                        </p:tgtEl>
                                      </p:cBhvr>
                                    </p:animEffect>
                                  </p:childTnLst>
                                </p:cTn>
                              </p:par>
                            </p:childTnLst>
                          </p:cTn>
                        </p:par>
                        <p:par>
                          <p:cTn id="30" fill="hold">
                            <p:stCondLst>
                              <p:cond delay="2000"/>
                            </p:stCondLst>
                            <p:childTnLst>
                              <p:par>
                                <p:cTn id="31" presetID="18" presetClass="entr" presetSubtype="6"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strips(downRight)">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21530"/>
                                        </p:tgtEl>
                                        <p:attrNameLst>
                                          <p:attrName>style.visibility</p:attrName>
                                        </p:attrNameLst>
                                      </p:cBhvr>
                                      <p:to>
                                        <p:strVal val="visible"/>
                                      </p:to>
                                    </p:set>
                                    <p:anim calcmode="lin" valueType="num">
                                      <p:cBhvr>
                                        <p:cTn id="38" dur="500" fill="hold"/>
                                        <p:tgtEl>
                                          <p:spTgt spid="21530"/>
                                        </p:tgtEl>
                                        <p:attrNameLst>
                                          <p:attrName>ppt_w</p:attrName>
                                        </p:attrNameLst>
                                      </p:cBhvr>
                                      <p:tavLst>
                                        <p:tav tm="0">
                                          <p:val>
                                            <p:fltVal val="0"/>
                                          </p:val>
                                        </p:tav>
                                        <p:tav tm="100000">
                                          <p:val>
                                            <p:strVal val="#ppt_w"/>
                                          </p:val>
                                        </p:tav>
                                      </p:tavLst>
                                    </p:anim>
                                    <p:anim calcmode="lin" valueType="num">
                                      <p:cBhvr>
                                        <p:cTn id="39" dur="500" fill="hold"/>
                                        <p:tgtEl>
                                          <p:spTgt spid="21530"/>
                                        </p:tgtEl>
                                        <p:attrNameLst>
                                          <p:attrName>ppt_h</p:attrName>
                                        </p:attrNameLst>
                                      </p:cBhvr>
                                      <p:tavLst>
                                        <p:tav tm="0">
                                          <p:val>
                                            <p:fltVal val="0"/>
                                          </p:val>
                                        </p:tav>
                                        <p:tav tm="100000">
                                          <p:val>
                                            <p:strVal val="#ppt_h"/>
                                          </p:val>
                                        </p:tav>
                                      </p:tavLst>
                                    </p:anim>
                                    <p:animEffect transition="in" filter="fade">
                                      <p:cBhvr>
                                        <p:cTn id="40" dur="500"/>
                                        <p:tgtEl>
                                          <p:spTgt spid="21530"/>
                                        </p:tgtEl>
                                      </p:cBhvr>
                                    </p:animEffect>
                                  </p:childTnLst>
                                  <p:subTnLst>
                                    <p:audio>
                                      <p:cMediaNode vol="100000">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41" fill="hold">
                            <p:stCondLst>
                              <p:cond delay="500"/>
                            </p:stCondLst>
                            <p:childTnLst>
                              <p:par>
                                <p:cTn id="42" presetID="53" presetClass="entr" presetSubtype="0" fill="hold" grpId="0" nodeType="afterEffect">
                                  <p:stCondLst>
                                    <p:cond delay="500"/>
                                  </p:stCondLst>
                                  <p:childTnLst>
                                    <p:set>
                                      <p:cBhvr>
                                        <p:cTn id="43" dur="1" fill="hold">
                                          <p:stCondLst>
                                            <p:cond delay="0"/>
                                          </p:stCondLst>
                                        </p:cTn>
                                        <p:tgtEl>
                                          <p:spTgt spid="21532"/>
                                        </p:tgtEl>
                                        <p:attrNameLst>
                                          <p:attrName>style.visibility</p:attrName>
                                        </p:attrNameLst>
                                      </p:cBhvr>
                                      <p:to>
                                        <p:strVal val="visible"/>
                                      </p:to>
                                    </p:set>
                                    <p:anim calcmode="lin" valueType="num">
                                      <p:cBhvr>
                                        <p:cTn id="44" dur="500" fill="hold"/>
                                        <p:tgtEl>
                                          <p:spTgt spid="21532"/>
                                        </p:tgtEl>
                                        <p:attrNameLst>
                                          <p:attrName>ppt_w</p:attrName>
                                        </p:attrNameLst>
                                      </p:cBhvr>
                                      <p:tavLst>
                                        <p:tav tm="0">
                                          <p:val>
                                            <p:fltVal val="0"/>
                                          </p:val>
                                        </p:tav>
                                        <p:tav tm="100000">
                                          <p:val>
                                            <p:strVal val="#ppt_w"/>
                                          </p:val>
                                        </p:tav>
                                      </p:tavLst>
                                    </p:anim>
                                    <p:anim calcmode="lin" valueType="num">
                                      <p:cBhvr>
                                        <p:cTn id="45" dur="500" fill="hold"/>
                                        <p:tgtEl>
                                          <p:spTgt spid="21532"/>
                                        </p:tgtEl>
                                        <p:attrNameLst>
                                          <p:attrName>ppt_h</p:attrName>
                                        </p:attrNameLst>
                                      </p:cBhvr>
                                      <p:tavLst>
                                        <p:tav tm="0">
                                          <p:val>
                                            <p:fltVal val="0"/>
                                          </p:val>
                                        </p:tav>
                                        <p:tav tm="100000">
                                          <p:val>
                                            <p:strVal val="#ppt_h"/>
                                          </p:val>
                                        </p:tav>
                                      </p:tavLst>
                                    </p:anim>
                                    <p:animEffect transition="in" filter="fade">
                                      <p:cBhvr>
                                        <p:cTn id="46" dur="500"/>
                                        <p:tgtEl>
                                          <p:spTgt spid="21532"/>
                                        </p:tgtEl>
                                      </p:cBhvr>
                                    </p:animEffect>
                                  </p:childTnLst>
                                  <p:subTnLst>
                                    <p:audio>
                                      <p:cMediaNode vol="100000">
                                        <p:cTn display="0" masterRel="sameClick">
                                          <p:stCondLst>
                                            <p:cond evt="begin" delay="0">
                                              <p:tn val="42"/>
                                            </p:cond>
                                          </p:stCondLst>
                                          <p:endCondLst>
                                            <p:cond evt="onStopAudio" delay="0">
                                              <p:tgtEl>
                                                <p:sldTgt/>
                                              </p:tgtEl>
                                            </p:cond>
                                          </p:endCondLst>
                                        </p:cTn>
                                        <p:tgtEl>
                                          <p:sndTgt r:embed="rId3" name="click.wav"/>
                                        </p:tgtEl>
                                      </p:cMediaNode>
                                    </p:audio>
                                  </p:subTnLst>
                                </p:cTn>
                              </p:par>
                            </p:childTnLst>
                          </p:cTn>
                        </p:par>
                        <p:par>
                          <p:cTn id="47" fill="hold">
                            <p:stCondLst>
                              <p:cond delay="1500"/>
                            </p:stCondLst>
                            <p:childTnLst>
                              <p:par>
                                <p:cTn id="48" presetID="53" presetClass="entr" presetSubtype="0" fill="hold" grpId="0" nodeType="afterEffect">
                                  <p:stCondLst>
                                    <p:cond delay="500"/>
                                  </p:stCondLst>
                                  <p:childTnLst>
                                    <p:set>
                                      <p:cBhvr>
                                        <p:cTn id="49" dur="1" fill="hold">
                                          <p:stCondLst>
                                            <p:cond delay="0"/>
                                          </p:stCondLst>
                                        </p:cTn>
                                        <p:tgtEl>
                                          <p:spTgt spid="21533"/>
                                        </p:tgtEl>
                                        <p:attrNameLst>
                                          <p:attrName>style.visibility</p:attrName>
                                        </p:attrNameLst>
                                      </p:cBhvr>
                                      <p:to>
                                        <p:strVal val="visible"/>
                                      </p:to>
                                    </p:set>
                                    <p:anim calcmode="lin" valueType="num">
                                      <p:cBhvr>
                                        <p:cTn id="50" dur="500" fill="hold"/>
                                        <p:tgtEl>
                                          <p:spTgt spid="21533"/>
                                        </p:tgtEl>
                                        <p:attrNameLst>
                                          <p:attrName>ppt_w</p:attrName>
                                        </p:attrNameLst>
                                      </p:cBhvr>
                                      <p:tavLst>
                                        <p:tav tm="0">
                                          <p:val>
                                            <p:fltVal val="0"/>
                                          </p:val>
                                        </p:tav>
                                        <p:tav tm="100000">
                                          <p:val>
                                            <p:strVal val="#ppt_w"/>
                                          </p:val>
                                        </p:tav>
                                      </p:tavLst>
                                    </p:anim>
                                    <p:anim calcmode="lin" valueType="num">
                                      <p:cBhvr>
                                        <p:cTn id="51" dur="500" fill="hold"/>
                                        <p:tgtEl>
                                          <p:spTgt spid="21533"/>
                                        </p:tgtEl>
                                        <p:attrNameLst>
                                          <p:attrName>ppt_h</p:attrName>
                                        </p:attrNameLst>
                                      </p:cBhvr>
                                      <p:tavLst>
                                        <p:tav tm="0">
                                          <p:val>
                                            <p:fltVal val="0"/>
                                          </p:val>
                                        </p:tav>
                                        <p:tav tm="100000">
                                          <p:val>
                                            <p:strVal val="#ppt_h"/>
                                          </p:val>
                                        </p:tav>
                                      </p:tavLst>
                                    </p:anim>
                                    <p:animEffect transition="in" filter="fade">
                                      <p:cBhvr>
                                        <p:cTn id="52" dur="500"/>
                                        <p:tgtEl>
                                          <p:spTgt spid="21533"/>
                                        </p:tgtEl>
                                      </p:cBhvr>
                                    </p:animEffect>
                                  </p:childTnLst>
                                  <p:subTnLst>
                                    <p:audio>
                                      <p:cMediaNode vol="100000">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3" fill="hold">
                            <p:stCondLst>
                              <p:cond delay="2500"/>
                            </p:stCondLst>
                            <p:childTnLst>
                              <p:par>
                                <p:cTn id="54" presetID="53" presetClass="entr" presetSubtype="0" fill="hold" grpId="0" nodeType="afterEffect">
                                  <p:stCondLst>
                                    <p:cond delay="500"/>
                                  </p:stCondLst>
                                  <p:childTnLst>
                                    <p:set>
                                      <p:cBhvr>
                                        <p:cTn id="55" dur="1" fill="hold">
                                          <p:stCondLst>
                                            <p:cond delay="0"/>
                                          </p:stCondLst>
                                        </p:cTn>
                                        <p:tgtEl>
                                          <p:spTgt spid="21534"/>
                                        </p:tgtEl>
                                        <p:attrNameLst>
                                          <p:attrName>style.visibility</p:attrName>
                                        </p:attrNameLst>
                                      </p:cBhvr>
                                      <p:to>
                                        <p:strVal val="visible"/>
                                      </p:to>
                                    </p:set>
                                    <p:anim calcmode="lin" valueType="num">
                                      <p:cBhvr>
                                        <p:cTn id="56" dur="500" fill="hold"/>
                                        <p:tgtEl>
                                          <p:spTgt spid="21534"/>
                                        </p:tgtEl>
                                        <p:attrNameLst>
                                          <p:attrName>ppt_w</p:attrName>
                                        </p:attrNameLst>
                                      </p:cBhvr>
                                      <p:tavLst>
                                        <p:tav tm="0">
                                          <p:val>
                                            <p:fltVal val="0"/>
                                          </p:val>
                                        </p:tav>
                                        <p:tav tm="100000">
                                          <p:val>
                                            <p:strVal val="#ppt_w"/>
                                          </p:val>
                                        </p:tav>
                                      </p:tavLst>
                                    </p:anim>
                                    <p:anim calcmode="lin" valueType="num">
                                      <p:cBhvr>
                                        <p:cTn id="57" dur="500" fill="hold"/>
                                        <p:tgtEl>
                                          <p:spTgt spid="21534"/>
                                        </p:tgtEl>
                                        <p:attrNameLst>
                                          <p:attrName>ppt_h</p:attrName>
                                        </p:attrNameLst>
                                      </p:cBhvr>
                                      <p:tavLst>
                                        <p:tav tm="0">
                                          <p:val>
                                            <p:fltVal val="0"/>
                                          </p:val>
                                        </p:tav>
                                        <p:tav tm="100000">
                                          <p:val>
                                            <p:strVal val="#ppt_h"/>
                                          </p:val>
                                        </p:tav>
                                      </p:tavLst>
                                    </p:anim>
                                    <p:animEffect transition="in" filter="fade">
                                      <p:cBhvr>
                                        <p:cTn id="58" dur="500"/>
                                        <p:tgtEl>
                                          <p:spTgt spid="21534"/>
                                        </p:tgtEl>
                                      </p:cBhvr>
                                    </p:animEffect>
                                  </p:childTnLst>
                                  <p:subTnLst>
                                    <p:audio>
                                      <p:cMediaNode vol="100000">
                                        <p:cTn display="0" masterRel="sameClick">
                                          <p:stCondLst>
                                            <p:cond evt="begin" delay="0">
                                              <p:tn val="54"/>
                                            </p:cond>
                                          </p:stCondLst>
                                          <p:endCondLst>
                                            <p:cond evt="onStopAudio" delay="0">
                                              <p:tgtEl>
                                                <p:sldTgt/>
                                              </p:tgtEl>
                                            </p:cond>
                                          </p:endCondLst>
                                        </p:cTn>
                                        <p:tgtEl>
                                          <p:sndTgt r:embed="rId3" name="click.wav"/>
                                        </p:tgtEl>
                                      </p:cMediaNode>
                                    </p:audio>
                                  </p:subTnLst>
                                </p:cTn>
                              </p:par>
                            </p:childTnLst>
                          </p:cTn>
                        </p:par>
                        <p:par>
                          <p:cTn id="59" fill="hold">
                            <p:stCondLst>
                              <p:cond delay="3500"/>
                            </p:stCondLst>
                            <p:childTnLst>
                              <p:par>
                                <p:cTn id="60" presetID="53" presetClass="entr" presetSubtype="0" fill="hold" grpId="0" nodeType="afterEffect">
                                  <p:stCondLst>
                                    <p:cond delay="500"/>
                                  </p:stCondLst>
                                  <p:childTnLst>
                                    <p:set>
                                      <p:cBhvr>
                                        <p:cTn id="61" dur="1" fill="hold">
                                          <p:stCondLst>
                                            <p:cond delay="0"/>
                                          </p:stCondLst>
                                        </p:cTn>
                                        <p:tgtEl>
                                          <p:spTgt spid="21535"/>
                                        </p:tgtEl>
                                        <p:attrNameLst>
                                          <p:attrName>style.visibility</p:attrName>
                                        </p:attrNameLst>
                                      </p:cBhvr>
                                      <p:to>
                                        <p:strVal val="visible"/>
                                      </p:to>
                                    </p:set>
                                    <p:anim calcmode="lin" valueType="num">
                                      <p:cBhvr>
                                        <p:cTn id="62" dur="500" fill="hold"/>
                                        <p:tgtEl>
                                          <p:spTgt spid="21535"/>
                                        </p:tgtEl>
                                        <p:attrNameLst>
                                          <p:attrName>ppt_w</p:attrName>
                                        </p:attrNameLst>
                                      </p:cBhvr>
                                      <p:tavLst>
                                        <p:tav tm="0">
                                          <p:val>
                                            <p:fltVal val="0"/>
                                          </p:val>
                                        </p:tav>
                                        <p:tav tm="100000">
                                          <p:val>
                                            <p:strVal val="#ppt_w"/>
                                          </p:val>
                                        </p:tav>
                                      </p:tavLst>
                                    </p:anim>
                                    <p:anim calcmode="lin" valueType="num">
                                      <p:cBhvr>
                                        <p:cTn id="63" dur="500" fill="hold"/>
                                        <p:tgtEl>
                                          <p:spTgt spid="21535"/>
                                        </p:tgtEl>
                                        <p:attrNameLst>
                                          <p:attrName>ppt_h</p:attrName>
                                        </p:attrNameLst>
                                      </p:cBhvr>
                                      <p:tavLst>
                                        <p:tav tm="0">
                                          <p:val>
                                            <p:fltVal val="0"/>
                                          </p:val>
                                        </p:tav>
                                        <p:tav tm="100000">
                                          <p:val>
                                            <p:strVal val="#ppt_h"/>
                                          </p:val>
                                        </p:tav>
                                      </p:tavLst>
                                    </p:anim>
                                    <p:animEffect transition="in" filter="fade">
                                      <p:cBhvr>
                                        <p:cTn id="64" dur="500"/>
                                        <p:tgtEl>
                                          <p:spTgt spid="21535"/>
                                        </p:tgtEl>
                                      </p:cBhvr>
                                    </p:animEffect>
                                  </p:childTnLst>
                                  <p:subTnLst>
                                    <p:audio>
                                      <p:cMediaNode vol="100000">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5" fill="hold">
                            <p:stCondLst>
                              <p:cond delay="4500"/>
                            </p:stCondLst>
                            <p:childTnLst>
                              <p:par>
                                <p:cTn id="66" presetID="53" presetClass="entr" presetSubtype="0" fill="hold" grpId="0" nodeType="afterEffect">
                                  <p:stCondLst>
                                    <p:cond delay="500"/>
                                  </p:stCondLst>
                                  <p:childTnLst>
                                    <p:set>
                                      <p:cBhvr>
                                        <p:cTn id="67" dur="1" fill="hold">
                                          <p:stCondLst>
                                            <p:cond delay="0"/>
                                          </p:stCondLst>
                                        </p:cTn>
                                        <p:tgtEl>
                                          <p:spTgt spid="21536"/>
                                        </p:tgtEl>
                                        <p:attrNameLst>
                                          <p:attrName>style.visibility</p:attrName>
                                        </p:attrNameLst>
                                      </p:cBhvr>
                                      <p:to>
                                        <p:strVal val="visible"/>
                                      </p:to>
                                    </p:set>
                                    <p:anim calcmode="lin" valueType="num">
                                      <p:cBhvr>
                                        <p:cTn id="68" dur="500" fill="hold"/>
                                        <p:tgtEl>
                                          <p:spTgt spid="21536"/>
                                        </p:tgtEl>
                                        <p:attrNameLst>
                                          <p:attrName>ppt_w</p:attrName>
                                        </p:attrNameLst>
                                      </p:cBhvr>
                                      <p:tavLst>
                                        <p:tav tm="0">
                                          <p:val>
                                            <p:fltVal val="0"/>
                                          </p:val>
                                        </p:tav>
                                        <p:tav tm="100000">
                                          <p:val>
                                            <p:strVal val="#ppt_w"/>
                                          </p:val>
                                        </p:tav>
                                      </p:tavLst>
                                    </p:anim>
                                    <p:anim calcmode="lin" valueType="num">
                                      <p:cBhvr>
                                        <p:cTn id="69" dur="500" fill="hold"/>
                                        <p:tgtEl>
                                          <p:spTgt spid="21536"/>
                                        </p:tgtEl>
                                        <p:attrNameLst>
                                          <p:attrName>ppt_h</p:attrName>
                                        </p:attrNameLst>
                                      </p:cBhvr>
                                      <p:tavLst>
                                        <p:tav tm="0">
                                          <p:val>
                                            <p:fltVal val="0"/>
                                          </p:val>
                                        </p:tav>
                                        <p:tav tm="100000">
                                          <p:val>
                                            <p:strVal val="#ppt_h"/>
                                          </p:val>
                                        </p:tav>
                                      </p:tavLst>
                                    </p:anim>
                                    <p:animEffect transition="in" filter="fade">
                                      <p:cBhvr>
                                        <p:cTn id="70" dur="500"/>
                                        <p:tgtEl>
                                          <p:spTgt spid="21536"/>
                                        </p:tgtEl>
                                      </p:cBhvr>
                                    </p:animEffect>
                                  </p:childTnLst>
                                  <p:subTnLst>
                                    <p:audio>
                                      <p:cMediaNode vol="100000">
                                        <p:cTn display="0" masterRel="sameClick">
                                          <p:stCondLst>
                                            <p:cond evt="begin" delay="0">
                                              <p:tn val="66"/>
                                            </p:cond>
                                          </p:stCondLst>
                                          <p:endCondLst>
                                            <p:cond evt="onStopAudio" delay="0">
                                              <p:tgtEl>
                                                <p:sldTgt/>
                                              </p:tgtEl>
                                            </p:cond>
                                          </p:endCondLst>
                                        </p:cTn>
                                        <p:tgtEl>
                                          <p:sndTgt r:embed="rId3" name="click.wav"/>
                                        </p:tgtEl>
                                      </p:cMediaNode>
                                    </p:audio>
                                  </p:subTnLst>
                                </p:cTn>
                              </p:par>
                            </p:childTnLst>
                          </p:cTn>
                        </p:par>
                        <p:par>
                          <p:cTn id="71" fill="hold">
                            <p:stCondLst>
                              <p:cond delay="5500"/>
                            </p:stCondLst>
                            <p:childTnLst>
                              <p:par>
                                <p:cTn id="72" presetID="53" presetClass="entr" presetSubtype="0" fill="hold" grpId="0" nodeType="afterEffect">
                                  <p:stCondLst>
                                    <p:cond delay="500"/>
                                  </p:stCondLst>
                                  <p:childTnLst>
                                    <p:set>
                                      <p:cBhvr>
                                        <p:cTn id="73" dur="1" fill="hold">
                                          <p:stCondLst>
                                            <p:cond delay="0"/>
                                          </p:stCondLst>
                                        </p:cTn>
                                        <p:tgtEl>
                                          <p:spTgt spid="21537"/>
                                        </p:tgtEl>
                                        <p:attrNameLst>
                                          <p:attrName>style.visibility</p:attrName>
                                        </p:attrNameLst>
                                      </p:cBhvr>
                                      <p:to>
                                        <p:strVal val="visible"/>
                                      </p:to>
                                    </p:set>
                                    <p:anim calcmode="lin" valueType="num">
                                      <p:cBhvr>
                                        <p:cTn id="74" dur="500" fill="hold"/>
                                        <p:tgtEl>
                                          <p:spTgt spid="21537"/>
                                        </p:tgtEl>
                                        <p:attrNameLst>
                                          <p:attrName>ppt_w</p:attrName>
                                        </p:attrNameLst>
                                      </p:cBhvr>
                                      <p:tavLst>
                                        <p:tav tm="0">
                                          <p:val>
                                            <p:fltVal val="0"/>
                                          </p:val>
                                        </p:tav>
                                        <p:tav tm="100000">
                                          <p:val>
                                            <p:strVal val="#ppt_w"/>
                                          </p:val>
                                        </p:tav>
                                      </p:tavLst>
                                    </p:anim>
                                    <p:anim calcmode="lin" valueType="num">
                                      <p:cBhvr>
                                        <p:cTn id="75" dur="500" fill="hold"/>
                                        <p:tgtEl>
                                          <p:spTgt spid="21537"/>
                                        </p:tgtEl>
                                        <p:attrNameLst>
                                          <p:attrName>ppt_h</p:attrName>
                                        </p:attrNameLst>
                                      </p:cBhvr>
                                      <p:tavLst>
                                        <p:tav tm="0">
                                          <p:val>
                                            <p:fltVal val="0"/>
                                          </p:val>
                                        </p:tav>
                                        <p:tav tm="100000">
                                          <p:val>
                                            <p:strVal val="#ppt_h"/>
                                          </p:val>
                                        </p:tav>
                                      </p:tavLst>
                                    </p:anim>
                                    <p:animEffect transition="in" filter="fade">
                                      <p:cBhvr>
                                        <p:cTn id="76" dur="500"/>
                                        <p:tgtEl>
                                          <p:spTgt spid="21537"/>
                                        </p:tgtEl>
                                      </p:cBhvr>
                                    </p:animEffect>
                                  </p:childTnLst>
                                  <p:subTnLst>
                                    <p:audio>
                                      <p:cMediaNode vol="100000">
                                        <p:cTn display="0" masterRel="sameClick">
                                          <p:stCondLst>
                                            <p:cond evt="begin" delay="0">
                                              <p:tn val="72"/>
                                            </p:cond>
                                          </p:stCondLst>
                                          <p:endCondLst>
                                            <p:cond evt="onStopAudio" delay="0">
                                              <p:tgtEl>
                                                <p:sldTgt/>
                                              </p:tgtEl>
                                            </p:cond>
                                          </p:endCondLst>
                                        </p:cTn>
                                        <p:tgtEl>
                                          <p:sndTgt r:embed="rId3" name="click.wav"/>
                                        </p:tgtEl>
                                      </p:cMediaNode>
                                    </p:audio>
                                  </p:subTnLst>
                                </p:cTn>
                              </p:par>
                            </p:childTnLst>
                          </p:cTn>
                        </p:par>
                        <p:par>
                          <p:cTn id="77" fill="hold">
                            <p:stCondLst>
                              <p:cond delay="6500"/>
                            </p:stCondLst>
                            <p:childTnLst>
                              <p:par>
                                <p:cTn id="78" presetID="53" presetClass="entr" presetSubtype="0" fill="hold" grpId="0" nodeType="afterEffect">
                                  <p:stCondLst>
                                    <p:cond delay="500"/>
                                  </p:stCondLst>
                                  <p:childTnLst>
                                    <p:set>
                                      <p:cBhvr>
                                        <p:cTn id="79" dur="1" fill="hold">
                                          <p:stCondLst>
                                            <p:cond delay="0"/>
                                          </p:stCondLst>
                                        </p:cTn>
                                        <p:tgtEl>
                                          <p:spTgt spid="21539"/>
                                        </p:tgtEl>
                                        <p:attrNameLst>
                                          <p:attrName>style.visibility</p:attrName>
                                        </p:attrNameLst>
                                      </p:cBhvr>
                                      <p:to>
                                        <p:strVal val="visible"/>
                                      </p:to>
                                    </p:set>
                                    <p:anim calcmode="lin" valueType="num">
                                      <p:cBhvr>
                                        <p:cTn id="80" dur="500" fill="hold"/>
                                        <p:tgtEl>
                                          <p:spTgt spid="21539"/>
                                        </p:tgtEl>
                                        <p:attrNameLst>
                                          <p:attrName>ppt_w</p:attrName>
                                        </p:attrNameLst>
                                      </p:cBhvr>
                                      <p:tavLst>
                                        <p:tav tm="0">
                                          <p:val>
                                            <p:fltVal val="0"/>
                                          </p:val>
                                        </p:tav>
                                        <p:tav tm="100000">
                                          <p:val>
                                            <p:strVal val="#ppt_w"/>
                                          </p:val>
                                        </p:tav>
                                      </p:tavLst>
                                    </p:anim>
                                    <p:anim calcmode="lin" valueType="num">
                                      <p:cBhvr>
                                        <p:cTn id="81" dur="500" fill="hold"/>
                                        <p:tgtEl>
                                          <p:spTgt spid="21539"/>
                                        </p:tgtEl>
                                        <p:attrNameLst>
                                          <p:attrName>ppt_h</p:attrName>
                                        </p:attrNameLst>
                                      </p:cBhvr>
                                      <p:tavLst>
                                        <p:tav tm="0">
                                          <p:val>
                                            <p:fltVal val="0"/>
                                          </p:val>
                                        </p:tav>
                                        <p:tav tm="100000">
                                          <p:val>
                                            <p:strVal val="#ppt_h"/>
                                          </p:val>
                                        </p:tav>
                                      </p:tavLst>
                                    </p:anim>
                                    <p:animEffect transition="in" filter="fade">
                                      <p:cBhvr>
                                        <p:cTn id="82" dur="500"/>
                                        <p:tgtEl>
                                          <p:spTgt spid="21539"/>
                                        </p:tgtEl>
                                      </p:cBhvr>
                                    </p:animEffect>
                                  </p:childTnLst>
                                  <p:subTnLst>
                                    <p:audio>
                                      <p:cMediaNode vol="100000">
                                        <p:cTn display="0" masterRel="sameClick">
                                          <p:stCondLst>
                                            <p:cond evt="begin" delay="0">
                                              <p:tn val="78"/>
                                            </p:cond>
                                          </p:stCondLst>
                                          <p:endCondLst>
                                            <p:cond evt="onStopAudio" delay="0">
                                              <p:tgtEl>
                                                <p:sldTgt/>
                                              </p:tgtEl>
                                            </p:cond>
                                          </p:endCondLst>
                                        </p:cTn>
                                        <p:tgtEl>
                                          <p:sndTgt r:embed="rId3" name="click.wav"/>
                                        </p:tgtEl>
                                      </p:cMediaNode>
                                    </p:audio>
                                  </p:subTnLst>
                                </p:cTn>
                              </p:par>
                            </p:childTnLst>
                          </p:cTn>
                        </p:par>
                        <p:par>
                          <p:cTn id="83" fill="hold">
                            <p:stCondLst>
                              <p:cond delay="7500"/>
                            </p:stCondLst>
                            <p:childTnLst>
                              <p:par>
                                <p:cTn id="84" presetID="53" presetClass="entr" presetSubtype="0" fill="hold" grpId="0" nodeType="afterEffect">
                                  <p:stCondLst>
                                    <p:cond delay="500"/>
                                  </p:stCondLst>
                                  <p:childTnLst>
                                    <p:set>
                                      <p:cBhvr>
                                        <p:cTn id="85" dur="1" fill="hold">
                                          <p:stCondLst>
                                            <p:cond delay="0"/>
                                          </p:stCondLst>
                                        </p:cTn>
                                        <p:tgtEl>
                                          <p:spTgt spid="21540"/>
                                        </p:tgtEl>
                                        <p:attrNameLst>
                                          <p:attrName>style.visibility</p:attrName>
                                        </p:attrNameLst>
                                      </p:cBhvr>
                                      <p:to>
                                        <p:strVal val="visible"/>
                                      </p:to>
                                    </p:set>
                                    <p:anim calcmode="lin" valueType="num">
                                      <p:cBhvr>
                                        <p:cTn id="86" dur="500" fill="hold"/>
                                        <p:tgtEl>
                                          <p:spTgt spid="21540"/>
                                        </p:tgtEl>
                                        <p:attrNameLst>
                                          <p:attrName>ppt_w</p:attrName>
                                        </p:attrNameLst>
                                      </p:cBhvr>
                                      <p:tavLst>
                                        <p:tav tm="0">
                                          <p:val>
                                            <p:fltVal val="0"/>
                                          </p:val>
                                        </p:tav>
                                        <p:tav tm="100000">
                                          <p:val>
                                            <p:strVal val="#ppt_w"/>
                                          </p:val>
                                        </p:tav>
                                      </p:tavLst>
                                    </p:anim>
                                    <p:anim calcmode="lin" valueType="num">
                                      <p:cBhvr>
                                        <p:cTn id="87" dur="500" fill="hold"/>
                                        <p:tgtEl>
                                          <p:spTgt spid="21540"/>
                                        </p:tgtEl>
                                        <p:attrNameLst>
                                          <p:attrName>ppt_h</p:attrName>
                                        </p:attrNameLst>
                                      </p:cBhvr>
                                      <p:tavLst>
                                        <p:tav tm="0">
                                          <p:val>
                                            <p:fltVal val="0"/>
                                          </p:val>
                                        </p:tav>
                                        <p:tav tm="100000">
                                          <p:val>
                                            <p:strVal val="#ppt_h"/>
                                          </p:val>
                                        </p:tav>
                                      </p:tavLst>
                                    </p:anim>
                                    <p:animEffect transition="in" filter="fade">
                                      <p:cBhvr>
                                        <p:cTn id="88" dur="500"/>
                                        <p:tgtEl>
                                          <p:spTgt spid="21540"/>
                                        </p:tgtEl>
                                      </p:cBhvr>
                                    </p:animEffect>
                                  </p:childTnLst>
                                  <p:subTnLst>
                                    <p:audio>
                                      <p:cMediaNode vol="100000">
                                        <p:cTn display="0" masterRel="sameClick">
                                          <p:stCondLst>
                                            <p:cond evt="begin" delay="0">
                                              <p:tn val="84"/>
                                            </p:cond>
                                          </p:stCondLst>
                                          <p:endCondLst>
                                            <p:cond evt="onStopAudio" delay="0">
                                              <p:tgtEl>
                                                <p:sldTgt/>
                                              </p:tgtEl>
                                            </p:cond>
                                          </p:endCondLst>
                                        </p:cTn>
                                        <p:tgtEl>
                                          <p:sndTgt r:embed="rId3" name="click.wav"/>
                                        </p:tgtEl>
                                      </p:cMediaNode>
                                    </p:audio>
                                  </p:subTnLst>
                                </p:cTn>
                              </p:par>
                            </p:childTnLst>
                          </p:cTn>
                        </p:par>
                        <p:par>
                          <p:cTn id="89" fill="hold">
                            <p:stCondLst>
                              <p:cond delay="8500"/>
                            </p:stCondLst>
                            <p:childTnLst>
                              <p:par>
                                <p:cTn id="90" presetID="53" presetClass="entr" presetSubtype="0" fill="hold" grpId="0" nodeType="afterEffect">
                                  <p:stCondLst>
                                    <p:cond delay="500"/>
                                  </p:stCondLst>
                                  <p:childTnLst>
                                    <p:set>
                                      <p:cBhvr>
                                        <p:cTn id="91" dur="1" fill="hold">
                                          <p:stCondLst>
                                            <p:cond delay="0"/>
                                          </p:stCondLst>
                                        </p:cTn>
                                        <p:tgtEl>
                                          <p:spTgt spid="21541"/>
                                        </p:tgtEl>
                                        <p:attrNameLst>
                                          <p:attrName>style.visibility</p:attrName>
                                        </p:attrNameLst>
                                      </p:cBhvr>
                                      <p:to>
                                        <p:strVal val="visible"/>
                                      </p:to>
                                    </p:set>
                                    <p:anim calcmode="lin" valueType="num">
                                      <p:cBhvr>
                                        <p:cTn id="92" dur="1100" fill="hold"/>
                                        <p:tgtEl>
                                          <p:spTgt spid="21541"/>
                                        </p:tgtEl>
                                        <p:attrNameLst>
                                          <p:attrName>ppt_w</p:attrName>
                                        </p:attrNameLst>
                                      </p:cBhvr>
                                      <p:tavLst>
                                        <p:tav tm="0">
                                          <p:val>
                                            <p:fltVal val="0"/>
                                          </p:val>
                                        </p:tav>
                                        <p:tav tm="100000">
                                          <p:val>
                                            <p:strVal val="#ppt_w"/>
                                          </p:val>
                                        </p:tav>
                                      </p:tavLst>
                                    </p:anim>
                                    <p:anim calcmode="lin" valueType="num">
                                      <p:cBhvr>
                                        <p:cTn id="93" dur="1100" fill="hold"/>
                                        <p:tgtEl>
                                          <p:spTgt spid="21541"/>
                                        </p:tgtEl>
                                        <p:attrNameLst>
                                          <p:attrName>ppt_h</p:attrName>
                                        </p:attrNameLst>
                                      </p:cBhvr>
                                      <p:tavLst>
                                        <p:tav tm="0">
                                          <p:val>
                                            <p:fltVal val="0"/>
                                          </p:val>
                                        </p:tav>
                                        <p:tav tm="100000">
                                          <p:val>
                                            <p:strVal val="#ppt_h"/>
                                          </p:val>
                                        </p:tav>
                                      </p:tavLst>
                                    </p:anim>
                                    <p:animEffect transition="in" filter="fade">
                                      <p:cBhvr>
                                        <p:cTn id="94" dur="1100"/>
                                        <p:tgtEl>
                                          <p:spTgt spid="21541"/>
                                        </p:tgtEl>
                                      </p:cBhvr>
                                    </p:animEffect>
                                  </p:childTnLst>
                                  <p:subTnLst>
                                    <p:audio>
                                      <p:cMediaNode vol="100000">
                                        <p:cTn display="0" masterRel="sameClick">
                                          <p:stCondLst>
                                            <p:cond evt="begin" delay="0">
                                              <p:tn val="90"/>
                                            </p:cond>
                                          </p:stCondLst>
                                          <p:endCondLst>
                                            <p:cond evt="onStopAudio" delay="0">
                                              <p:tgtEl>
                                                <p:sldTgt/>
                                              </p:tgtEl>
                                            </p:cond>
                                          </p:endCondLst>
                                        </p:cTn>
                                        <p:tgtEl>
                                          <p:sndTgt r:embed="rId3" name="click.wav"/>
                                        </p:tgtEl>
                                      </p:cMediaNode>
                                    </p:audio>
                                  </p:subTnLst>
                                </p:cTn>
                              </p:par>
                            </p:childTnLst>
                          </p:cTn>
                        </p:par>
                        <p:par>
                          <p:cTn id="95" fill="hold">
                            <p:stCondLst>
                              <p:cond delay="10100"/>
                            </p:stCondLst>
                            <p:childTnLst>
                              <p:par>
                                <p:cTn id="96" presetID="53" presetClass="entr" presetSubtype="0" fill="hold" grpId="0" nodeType="afterEffect">
                                  <p:stCondLst>
                                    <p:cond delay="0"/>
                                  </p:stCondLst>
                                  <p:childTnLst>
                                    <p:set>
                                      <p:cBhvr>
                                        <p:cTn id="97" dur="1" fill="hold">
                                          <p:stCondLst>
                                            <p:cond delay="0"/>
                                          </p:stCondLst>
                                        </p:cTn>
                                        <p:tgtEl>
                                          <p:spTgt spid="21542"/>
                                        </p:tgtEl>
                                        <p:attrNameLst>
                                          <p:attrName>style.visibility</p:attrName>
                                        </p:attrNameLst>
                                      </p:cBhvr>
                                      <p:to>
                                        <p:strVal val="visible"/>
                                      </p:to>
                                    </p:set>
                                    <p:anim calcmode="lin" valueType="num">
                                      <p:cBhvr>
                                        <p:cTn id="98" dur="1000" fill="hold"/>
                                        <p:tgtEl>
                                          <p:spTgt spid="21542"/>
                                        </p:tgtEl>
                                        <p:attrNameLst>
                                          <p:attrName>ppt_w</p:attrName>
                                        </p:attrNameLst>
                                      </p:cBhvr>
                                      <p:tavLst>
                                        <p:tav tm="0">
                                          <p:val>
                                            <p:fltVal val="0"/>
                                          </p:val>
                                        </p:tav>
                                        <p:tav tm="100000">
                                          <p:val>
                                            <p:strVal val="#ppt_w"/>
                                          </p:val>
                                        </p:tav>
                                      </p:tavLst>
                                    </p:anim>
                                    <p:anim calcmode="lin" valueType="num">
                                      <p:cBhvr>
                                        <p:cTn id="99" dur="1000" fill="hold"/>
                                        <p:tgtEl>
                                          <p:spTgt spid="21542"/>
                                        </p:tgtEl>
                                        <p:attrNameLst>
                                          <p:attrName>ppt_h</p:attrName>
                                        </p:attrNameLst>
                                      </p:cBhvr>
                                      <p:tavLst>
                                        <p:tav tm="0">
                                          <p:val>
                                            <p:fltVal val="0"/>
                                          </p:val>
                                        </p:tav>
                                        <p:tav tm="100000">
                                          <p:val>
                                            <p:strVal val="#ppt_h"/>
                                          </p:val>
                                        </p:tav>
                                      </p:tavLst>
                                    </p:anim>
                                    <p:animEffect transition="in" filter="fade">
                                      <p:cBhvr>
                                        <p:cTn id="100" dur="1000"/>
                                        <p:tgtEl>
                                          <p:spTgt spid="21542"/>
                                        </p:tgtEl>
                                      </p:cBhvr>
                                    </p:animEffect>
                                  </p:childTnLst>
                                  <p:subTnLst>
                                    <p:audio>
                                      <p:cMediaNode vol="100000">
                                        <p:cTn display="0" masterRel="sameClick">
                                          <p:stCondLst>
                                            <p:cond evt="begin" delay="0">
                                              <p:tn val="96"/>
                                            </p:cond>
                                          </p:stCondLst>
                                          <p:endCondLst>
                                            <p:cond evt="onStopAudio" delay="0">
                                              <p:tgtEl>
                                                <p:sldTgt/>
                                              </p:tgtEl>
                                            </p:cond>
                                          </p:endCondLst>
                                        </p:cTn>
                                        <p:tgtEl>
                                          <p:sndTgt r:embed="rId3" name="click.wav"/>
                                        </p:tgtEl>
                                      </p:cMediaNode>
                                    </p:audio>
                                  </p:subTnLst>
                                </p:cTn>
                              </p:par>
                            </p:childTnLst>
                          </p:cTn>
                        </p:par>
                        <p:par>
                          <p:cTn id="101" fill="hold">
                            <p:stCondLst>
                              <p:cond delay="11100"/>
                            </p:stCondLst>
                            <p:childTnLst>
                              <p:par>
                                <p:cTn id="102" presetID="53" presetClass="entr" presetSubtype="0" fill="hold" grpId="0" nodeType="afterEffect">
                                  <p:stCondLst>
                                    <p:cond delay="0"/>
                                  </p:stCondLst>
                                  <p:childTnLst>
                                    <p:set>
                                      <p:cBhvr>
                                        <p:cTn id="103" dur="1" fill="hold">
                                          <p:stCondLst>
                                            <p:cond delay="0"/>
                                          </p:stCondLst>
                                        </p:cTn>
                                        <p:tgtEl>
                                          <p:spTgt spid="21543"/>
                                        </p:tgtEl>
                                        <p:attrNameLst>
                                          <p:attrName>style.visibility</p:attrName>
                                        </p:attrNameLst>
                                      </p:cBhvr>
                                      <p:to>
                                        <p:strVal val="visible"/>
                                      </p:to>
                                    </p:set>
                                    <p:anim calcmode="lin" valueType="num">
                                      <p:cBhvr>
                                        <p:cTn id="104" dur="1000" fill="hold"/>
                                        <p:tgtEl>
                                          <p:spTgt spid="21543"/>
                                        </p:tgtEl>
                                        <p:attrNameLst>
                                          <p:attrName>ppt_w</p:attrName>
                                        </p:attrNameLst>
                                      </p:cBhvr>
                                      <p:tavLst>
                                        <p:tav tm="0">
                                          <p:val>
                                            <p:fltVal val="0"/>
                                          </p:val>
                                        </p:tav>
                                        <p:tav tm="100000">
                                          <p:val>
                                            <p:strVal val="#ppt_w"/>
                                          </p:val>
                                        </p:tav>
                                      </p:tavLst>
                                    </p:anim>
                                    <p:anim calcmode="lin" valueType="num">
                                      <p:cBhvr>
                                        <p:cTn id="105" dur="1000" fill="hold"/>
                                        <p:tgtEl>
                                          <p:spTgt spid="21543"/>
                                        </p:tgtEl>
                                        <p:attrNameLst>
                                          <p:attrName>ppt_h</p:attrName>
                                        </p:attrNameLst>
                                      </p:cBhvr>
                                      <p:tavLst>
                                        <p:tav tm="0">
                                          <p:val>
                                            <p:fltVal val="0"/>
                                          </p:val>
                                        </p:tav>
                                        <p:tav tm="100000">
                                          <p:val>
                                            <p:strVal val="#ppt_h"/>
                                          </p:val>
                                        </p:tav>
                                      </p:tavLst>
                                    </p:anim>
                                    <p:animEffect transition="in" filter="fade">
                                      <p:cBhvr>
                                        <p:cTn id="106" dur="1000"/>
                                        <p:tgtEl>
                                          <p:spTgt spid="21543"/>
                                        </p:tgtEl>
                                      </p:cBhvr>
                                    </p:animEffect>
                                  </p:childTnLst>
                                  <p:subTnLst>
                                    <p:audio>
                                      <p:cMediaNode vol="100000">
                                        <p:cTn display="0" masterRel="sameClick">
                                          <p:stCondLst>
                                            <p:cond evt="begin" delay="0">
                                              <p:tn val="102"/>
                                            </p:cond>
                                          </p:stCondLst>
                                          <p:endCondLst>
                                            <p:cond evt="onStopAudio" delay="0">
                                              <p:tgtEl>
                                                <p:sldTgt/>
                                              </p:tgtEl>
                                            </p:cond>
                                          </p:endCondLst>
                                        </p:cTn>
                                        <p:tgtEl>
                                          <p:sndTgt r:embed="rId3" name="click.wav"/>
                                        </p:tgtEl>
                                      </p:cMediaNode>
                                    </p:audio>
                                  </p:subTnLst>
                                </p:cTn>
                              </p:par>
                            </p:childTnLst>
                          </p:cTn>
                        </p:par>
                        <p:par>
                          <p:cTn id="107" fill="hold">
                            <p:stCondLst>
                              <p:cond delay="12100"/>
                            </p:stCondLst>
                            <p:childTnLst>
                              <p:par>
                                <p:cTn id="108" presetID="53" presetClass="entr" presetSubtype="0" fill="hold" grpId="0" nodeType="afterEffect">
                                  <p:stCondLst>
                                    <p:cond delay="0"/>
                                  </p:stCondLst>
                                  <p:childTnLst>
                                    <p:set>
                                      <p:cBhvr>
                                        <p:cTn id="109" dur="1" fill="hold">
                                          <p:stCondLst>
                                            <p:cond delay="0"/>
                                          </p:stCondLst>
                                        </p:cTn>
                                        <p:tgtEl>
                                          <p:spTgt spid="21544"/>
                                        </p:tgtEl>
                                        <p:attrNameLst>
                                          <p:attrName>style.visibility</p:attrName>
                                        </p:attrNameLst>
                                      </p:cBhvr>
                                      <p:to>
                                        <p:strVal val="visible"/>
                                      </p:to>
                                    </p:set>
                                    <p:anim calcmode="lin" valueType="num">
                                      <p:cBhvr>
                                        <p:cTn id="110" dur="1000" fill="hold"/>
                                        <p:tgtEl>
                                          <p:spTgt spid="21544"/>
                                        </p:tgtEl>
                                        <p:attrNameLst>
                                          <p:attrName>ppt_w</p:attrName>
                                        </p:attrNameLst>
                                      </p:cBhvr>
                                      <p:tavLst>
                                        <p:tav tm="0">
                                          <p:val>
                                            <p:fltVal val="0"/>
                                          </p:val>
                                        </p:tav>
                                        <p:tav tm="100000">
                                          <p:val>
                                            <p:strVal val="#ppt_w"/>
                                          </p:val>
                                        </p:tav>
                                      </p:tavLst>
                                    </p:anim>
                                    <p:anim calcmode="lin" valueType="num">
                                      <p:cBhvr>
                                        <p:cTn id="111" dur="1000" fill="hold"/>
                                        <p:tgtEl>
                                          <p:spTgt spid="21544"/>
                                        </p:tgtEl>
                                        <p:attrNameLst>
                                          <p:attrName>ppt_h</p:attrName>
                                        </p:attrNameLst>
                                      </p:cBhvr>
                                      <p:tavLst>
                                        <p:tav tm="0">
                                          <p:val>
                                            <p:fltVal val="0"/>
                                          </p:val>
                                        </p:tav>
                                        <p:tav tm="100000">
                                          <p:val>
                                            <p:strVal val="#ppt_h"/>
                                          </p:val>
                                        </p:tav>
                                      </p:tavLst>
                                    </p:anim>
                                    <p:animEffect transition="in" filter="fade">
                                      <p:cBhvr>
                                        <p:cTn id="112" dur="1000"/>
                                        <p:tgtEl>
                                          <p:spTgt spid="21544"/>
                                        </p:tgtEl>
                                      </p:cBhvr>
                                    </p:animEffect>
                                  </p:childTnLst>
                                  <p:subTnLst>
                                    <p:audio>
                                      <p:cMediaNode vol="100000">
                                        <p:cTn display="0" masterRel="sameClick">
                                          <p:stCondLst>
                                            <p:cond evt="begin" delay="0">
                                              <p:tn val="108"/>
                                            </p:cond>
                                          </p:stCondLst>
                                          <p:endCondLst>
                                            <p:cond evt="onStopAudio" delay="0">
                                              <p:tgtEl>
                                                <p:sldTgt/>
                                              </p:tgtEl>
                                            </p:cond>
                                          </p:endCondLst>
                                        </p:cTn>
                                        <p:tgtEl>
                                          <p:sndTgt r:embed="rId3" name="click.wav"/>
                                        </p:tgtEl>
                                      </p:cMediaNode>
                                    </p:audio>
                                  </p:subTnLst>
                                </p:cTn>
                              </p:par>
                            </p:childTnLst>
                          </p:cTn>
                        </p:par>
                        <p:par>
                          <p:cTn id="113" fill="hold">
                            <p:stCondLst>
                              <p:cond delay="13100"/>
                            </p:stCondLst>
                            <p:childTnLst>
                              <p:par>
                                <p:cTn id="114" presetID="53" presetClass="entr" presetSubtype="0" fill="hold" grpId="0" nodeType="afterEffect">
                                  <p:stCondLst>
                                    <p:cond delay="0"/>
                                  </p:stCondLst>
                                  <p:childTnLst>
                                    <p:set>
                                      <p:cBhvr>
                                        <p:cTn id="115" dur="1" fill="hold">
                                          <p:stCondLst>
                                            <p:cond delay="0"/>
                                          </p:stCondLst>
                                        </p:cTn>
                                        <p:tgtEl>
                                          <p:spTgt spid="21545"/>
                                        </p:tgtEl>
                                        <p:attrNameLst>
                                          <p:attrName>style.visibility</p:attrName>
                                        </p:attrNameLst>
                                      </p:cBhvr>
                                      <p:to>
                                        <p:strVal val="visible"/>
                                      </p:to>
                                    </p:set>
                                    <p:anim calcmode="lin" valueType="num">
                                      <p:cBhvr>
                                        <p:cTn id="116" dur="1000" fill="hold"/>
                                        <p:tgtEl>
                                          <p:spTgt spid="21545"/>
                                        </p:tgtEl>
                                        <p:attrNameLst>
                                          <p:attrName>ppt_w</p:attrName>
                                        </p:attrNameLst>
                                      </p:cBhvr>
                                      <p:tavLst>
                                        <p:tav tm="0">
                                          <p:val>
                                            <p:fltVal val="0"/>
                                          </p:val>
                                        </p:tav>
                                        <p:tav tm="100000">
                                          <p:val>
                                            <p:strVal val="#ppt_w"/>
                                          </p:val>
                                        </p:tav>
                                      </p:tavLst>
                                    </p:anim>
                                    <p:anim calcmode="lin" valueType="num">
                                      <p:cBhvr>
                                        <p:cTn id="117" dur="1000" fill="hold"/>
                                        <p:tgtEl>
                                          <p:spTgt spid="21545"/>
                                        </p:tgtEl>
                                        <p:attrNameLst>
                                          <p:attrName>ppt_h</p:attrName>
                                        </p:attrNameLst>
                                      </p:cBhvr>
                                      <p:tavLst>
                                        <p:tav tm="0">
                                          <p:val>
                                            <p:fltVal val="0"/>
                                          </p:val>
                                        </p:tav>
                                        <p:tav tm="100000">
                                          <p:val>
                                            <p:strVal val="#ppt_h"/>
                                          </p:val>
                                        </p:tav>
                                      </p:tavLst>
                                    </p:anim>
                                    <p:animEffect transition="in" filter="fade">
                                      <p:cBhvr>
                                        <p:cTn id="118" dur="1000"/>
                                        <p:tgtEl>
                                          <p:spTgt spid="21545"/>
                                        </p:tgtEl>
                                      </p:cBhvr>
                                    </p:animEffect>
                                  </p:childTnLst>
                                  <p:subTnLst>
                                    <p:audio>
                                      <p:cMediaNode vol="100000">
                                        <p:cTn display="0" masterRel="sameClick">
                                          <p:stCondLst>
                                            <p:cond evt="begin" delay="0">
                                              <p:tn val="114"/>
                                            </p:cond>
                                          </p:stCondLst>
                                          <p:endCondLst>
                                            <p:cond evt="onStopAudio" delay="0">
                                              <p:tgtEl>
                                                <p:sldTgt/>
                                              </p:tgtEl>
                                            </p:cond>
                                          </p:endCondLst>
                                        </p:cTn>
                                        <p:tgtEl>
                                          <p:sndTgt r:embed="rId3" name="click.wav"/>
                                        </p:tgtEl>
                                      </p:cMediaNode>
                                    </p:audio>
                                  </p:subTnLst>
                                </p:cTn>
                              </p:par>
                            </p:childTnLst>
                          </p:cTn>
                        </p:par>
                        <p:par>
                          <p:cTn id="119" fill="hold">
                            <p:stCondLst>
                              <p:cond delay="14100"/>
                            </p:stCondLst>
                            <p:childTnLst>
                              <p:par>
                                <p:cTn id="120" presetID="53" presetClass="entr" presetSubtype="0" fill="hold" grpId="0" nodeType="afterEffect">
                                  <p:stCondLst>
                                    <p:cond delay="0"/>
                                  </p:stCondLst>
                                  <p:childTnLst>
                                    <p:set>
                                      <p:cBhvr>
                                        <p:cTn id="121" dur="1" fill="hold">
                                          <p:stCondLst>
                                            <p:cond delay="0"/>
                                          </p:stCondLst>
                                        </p:cTn>
                                        <p:tgtEl>
                                          <p:spTgt spid="21546"/>
                                        </p:tgtEl>
                                        <p:attrNameLst>
                                          <p:attrName>style.visibility</p:attrName>
                                        </p:attrNameLst>
                                      </p:cBhvr>
                                      <p:to>
                                        <p:strVal val="visible"/>
                                      </p:to>
                                    </p:set>
                                    <p:anim calcmode="lin" valueType="num">
                                      <p:cBhvr>
                                        <p:cTn id="122" dur="1000" fill="hold"/>
                                        <p:tgtEl>
                                          <p:spTgt spid="21546"/>
                                        </p:tgtEl>
                                        <p:attrNameLst>
                                          <p:attrName>ppt_w</p:attrName>
                                        </p:attrNameLst>
                                      </p:cBhvr>
                                      <p:tavLst>
                                        <p:tav tm="0">
                                          <p:val>
                                            <p:fltVal val="0"/>
                                          </p:val>
                                        </p:tav>
                                        <p:tav tm="100000">
                                          <p:val>
                                            <p:strVal val="#ppt_w"/>
                                          </p:val>
                                        </p:tav>
                                      </p:tavLst>
                                    </p:anim>
                                    <p:anim calcmode="lin" valueType="num">
                                      <p:cBhvr>
                                        <p:cTn id="123" dur="1000" fill="hold"/>
                                        <p:tgtEl>
                                          <p:spTgt spid="21546"/>
                                        </p:tgtEl>
                                        <p:attrNameLst>
                                          <p:attrName>ppt_h</p:attrName>
                                        </p:attrNameLst>
                                      </p:cBhvr>
                                      <p:tavLst>
                                        <p:tav tm="0">
                                          <p:val>
                                            <p:fltVal val="0"/>
                                          </p:val>
                                        </p:tav>
                                        <p:tav tm="100000">
                                          <p:val>
                                            <p:strVal val="#ppt_h"/>
                                          </p:val>
                                        </p:tav>
                                      </p:tavLst>
                                    </p:anim>
                                    <p:animEffect transition="in" filter="fade">
                                      <p:cBhvr>
                                        <p:cTn id="124" dur="1000"/>
                                        <p:tgtEl>
                                          <p:spTgt spid="21546"/>
                                        </p:tgtEl>
                                      </p:cBhvr>
                                    </p:animEffect>
                                  </p:childTnLst>
                                </p:cTn>
                              </p:par>
                            </p:childTnLst>
                          </p:cTn>
                        </p:par>
                        <p:par>
                          <p:cTn id="125" fill="hold">
                            <p:stCondLst>
                              <p:cond delay="15100"/>
                            </p:stCondLst>
                            <p:childTnLst>
                              <p:par>
                                <p:cTn id="126" presetID="2" presetClass="entr" presetSubtype="4" fill="hold" grpId="0" nodeType="afterEffect">
                                  <p:stCondLst>
                                    <p:cond delay="0"/>
                                  </p:stCondLst>
                                  <p:childTnLst>
                                    <p:set>
                                      <p:cBhvr>
                                        <p:cTn id="127" dur="1" fill="hold">
                                          <p:stCondLst>
                                            <p:cond delay="0"/>
                                          </p:stCondLst>
                                        </p:cTn>
                                        <p:tgtEl>
                                          <p:spTgt spid="21553"/>
                                        </p:tgtEl>
                                        <p:attrNameLst>
                                          <p:attrName>style.visibility</p:attrName>
                                        </p:attrNameLst>
                                      </p:cBhvr>
                                      <p:to>
                                        <p:strVal val="visible"/>
                                      </p:to>
                                    </p:set>
                                    <p:anim calcmode="lin" valueType="num">
                                      <p:cBhvr additive="base">
                                        <p:cTn id="128" dur="500" fill="hold"/>
                                        <p:tgtEl>
                                          <p:spTgt spid="21553"/>
                                        </p:tgtEl>
                                        <p:attrNameLst>
                                          <p:attrName>ppt_x</p:attrName>
                                        </p:attrNameLst>
                                      </p:cBhvr>
                                      <p:tavLst>
                                        <p:tav tm="0">
                                          <p:val>
                                            <p:strVal val="#ppt_x"/>
                                          </p:val>
                                        </p:tav>
                                        <p:tav tm="100000">
                                          <p:val>
                                            <p:strVal val="#ppt_x"/>
                                          </p:val>
                                        </p:tav>
                                      </p:tavLst>
                                    </p:anim>
                                    <p:anim calcmode="lin" valueType="num">
                                      <p:cBhvr additive="base">
                                        <p:cTn id="129" dur="500" fill="hold"/>
                                        <p:tgtEl>
                                          <p:spTgt spid="215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4" name="chuong.wav"/>
                                        </p:tgtEl>
                                      </p:cMediaNode>
                                    </p:audio>
                                  </p:sub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21511"/>
                                        </p:tgtEl>
                                        <p:attrNameLst>
                                          <p:attrName>style.visibility</p:attrName>
                                        </p:attrNameLst>
                                      </p:cBhvr>
                                      <p:to>
                                        <p:strVal val="visible"/>
                                      </p:to>
                                    </p:set>
                                    <p:anim calcmode="lin" valueType="num">
                                      <p:cBhvr additive="base">
                                        <p:cTn id="134" dur="500" fill="hold"/>
                                        <p:tgtEl>
                                          <p:spTgt spid="21511"/>
                                        </p:tgtEl>
                                        <p:attrNameLst>
                                          <p:attrName>ppt_x</p:attrName>
                                        </p:attrNameLst>
                                      </p:cBhvr>
                                      <p:tavLst>
                                        <p:tav tm="0">
                                          <p:val>
                                            <p:strVal val="#ppt_x"/>
                                          </p:val>
                                        </p:tav>
                                        <p:tav tm="100000">
                                          <p:val>
                                            <p:strVal val="#ppt_x"/>
                                          </p:val>
                                        </p:tav>
                                      </p:tavLst>
                                    </p:anim>
                                    <p:anim calcmode="lin" valueType="num">
                                      <p:cBhvr additive="base">
                                        <p:cTn id="135" dur="500" fill="hold"/>
                                        <p:tgtEl>
                                          <p:spTgt spid="215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30" grpId="0" animBg="1"/>
      <p:bldP spid="21532" grpId="0" animBg="1"/>
      <p:bldP spid="21533" grpId="0" animBg="1"/>
      <p:bldP spid="21534" grpId="0" animBg="1"/>
      <p:bldP spid="21535" grpId="0" animBg="1"/>
      <p:bldP spid="21536" grpId="0" animBg="1"/>
      <p:bldP spid="21537" grpId="0" animBg="1"/>
      <p:bldP spid="21539" grpId="0" animBg="1"/>
      <p:bldP spid="21540" grpId="0" animBg="1"/>
      <p:bldP spid="21541" grpId="0" animBg="1"/>
      <p:bldP spid="21542" grpId="0" animBg="1"/>
      <p:bldP spid="21543" grpId="0" animBg="1"/>
      <p:bldP spid="21544" grpId="0" animBg="1"/>
      <p:bldP spid="21545" grpId="0" animBg="1"/>
      <p:bldP spid="21546" grpId="0" animBg="1"/>
      <p:bldP spid="21548" grpId="0" animBg="1"/>
      <p:bldP spid="21511" grpId="0" animBg="1"/>
      <p:bldP spid="21549" grpId="0" animBg="1"/>
      <p:bldP spid="21553" grpId="0" animBg="1"/>
      <p:bldP spid="28" grpId="0"/>
      <p:bldP spid="29" grpId="0"/>
      <p:bldP spid="30" grpId="0"/>
      <p:bldP spid="33" grpId="0"/>
      <p:bldP spid="2150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4|2|3.7"/>
</p:tagLst>
</file>

<file path=ppt/tags/tag2.xml><?xml version="1.0" encoding="utf-8"?>
<p:tagLst xmlns:a="http://schemas.openxmlformats.org/drawingml/2006/main" xmlns:r="http://schemas.openxmlformats.org/officeDocument/2006/relationships" xmlns:p="http://schemas.openxmlformats.org/presentationml/2006/main">
  <p:tag name="TIMING" val="|1.4|2|3.7"/>
</p:tagLst>
</file>

<file path=ppt/tags/tag3.xml><?xml version="1.0" encoding="utf-8"?>
<p:tagLst xmlns:a="http://schemas.openxmlformats.org/drawingml/2006/main" xmlns:r="http://schemas.openxmlformats.org/officeDocument/2006/relationships" xmlns:p="http://schemas.openxmlformats.org/presentationml/2006/main">
  <p:tag name="TIMING" val="|1.4|2|3.7"/>
</p:tagLst>
</file>

<file path=ppt/tags/tag4.xml><?xml version="1.0" encoding="utf-8"?>
<p:tagLst xmlns:a="http://schemas.openxmlformats.org/drawingml/2006/main" xmlns:r="http://schemas.openxmlformats.org/officeDocument/2006/relationships" xmlns:p="http://schemas.openxmlformats.org/presentationml/2006/main">
  <p:tag name="TIMING" val="|1.4|2|3.7"/>
</p:tagLst>
</file>

<file path=ppt/tags/tag5.xml><?xml version="1.0" encoding="utf-8"?>
<p:tagLst xmlns:a="http://schemas.openxmlformats.org/drawingml/2006/main" xmlns:r="http://schemas.openxmlformats.org/officeDocument/2006/relationships" xmlns:p="http://schemas.openxmlformats.org/presentationml/2006/main">
  <p:tag name="TIMING" val="|1.4|2|3.7"/>
</p:tagLst>
</file>

<file path=ppt/tags/tag6.xml><?xml version="1.0" encoding="utf-8"?>
<p:tagLst xmlns:a="http://schemas.openxmlformats.org/drawingml/2006/main" xmlns:r="http://schemas.openxmlformats.org/officeDocument/2006/relationships" xmlns:p="http://schemas.openxmlformats.org/presentationml/2006/main">
  <p:tag name="TIMING" val="|1.4|2|3.7"/>
</p:tagLst>
</file>

<file path=ppt/tags/tag7.xml><?xml version="1.0" encoding="utf-8"?>
<p:tagLst xmlns:a="http://schemas.openxmlformats.org/drawingml/2006/main" xmlns:r="http://schemas.openxmlformats.org/officeDocument/2006/relationships" xmlns:p="http://schemas.openxmlformats.org/presentationml/2006/main">
  <p:tag name="TIMING" val="|1.4|2|3.7"/>
</p:tagLst>
</file>

<file path=ppt/tags/tag8.xml><?xml version="1.0" encoding="utf-8"?>
<p:tagLst xmlns:a="http://schemas.openxmlformats.org/drawingml/2006/main" xmlns:r="http://schemas.openxmlformats.org/officeDocument/2006/relationships" xmlns:p="http://schemas.openxmlformats.org/presentationml/2006/main">
  <p:tag name="TIMING" val="|1.4|2|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776</Words>
  <Application>Microsoft Office PowerPoint</Application>
  <PresentationFormat>On-screen Show (4:3)</PresentationFormat>
  <Paragraphs>213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Nhờ có sinh sản mà các thế hệ trong gia đình, mỗi dòng họ được duy trì kế tiếp nhau.</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Windows User</cp:lastModifiedBy>
  <cp:revision>39</cp:revision>
  <dcterms:created xsi:type="dcterms:W3CDTF">2011-08-21T14:36:14Z</dcterms:created>
  <dcterms:modified xsi:type="dcterms:W3CDTF">2016-08-19T04:17:49Z</dcterms:modified>
</cp:coreProperties>
</file>