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72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0066"/>
    <a:srgbClr val="FF6600"/>
    <a:srgbClr val="00FF00"/>
    <a:srgbClr val="FF00FF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71" d="100"/>
          <a:sy n="71" d="100"/>
        </p:scale>
        <p:origin x="40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18" Type="http://schemas.openxmlformats.org/officeDocument/2006/relationships/slide" Target="slide16.xml"/><Relationship Id="rId26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10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gif"/><Relationship Id="rId25" Type="http://schemas.openxmlformats.org/officeDocument/2006/relationships/slide" Target="slide12.xml"/><Relationship Id="rId2" Type="http://schemas.openxmlformats.org/officeDocument/2006/relationships/audio" Target="../media/media2.wma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slide" Target="slide14.xml"/><Relationship Id="rId1" Type="http://schemas.microsoft.com/office/2007/relationships/media" Target="../media/media2.wma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5.png"/><Relationship Id="rId32" Type="http://schemas.openxmlformats.org/officeDocument/2006/relationships/image" Target="../media/image29.png"/><Relationship Id="rId5" Type="http://schemas.openxmlformats.org/officeDocument/2006/relationships/image" Target="../media/image9.jpg"/><Relationship Id="rId15" Type="http://schemas.openxmlformats.org/officeDocument/2006/relationships/image" Target="../media/image19.gif"/><Relationship Id="rId23" Type="http://schemas.openxmlformats.org/officeDocument/2006/relationships/slide" Target="slide11.xml"/><Relationship Id="rId28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31" Type="http://schemas.openxmlformats.org/officeDocument/2006/relationships/slide" Target="slide15.xml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gif"/><Relationship Id="rId22" Type="http://schemas.openxmlformats.org/officeDocument/2006/relationships/image" Target="../media/image24.png"/><Relationship Id="rId27" Type="http://schemas.openxmlformats.org/officeDocument/2006/relationships/slide" Target="slide13.xm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2895600" y="1676401"/>
            <a:ext cx="70104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en-US" altLang="en-US" sz="4400" b="1">
                <a:solidFill>
                  <a:srgbClr val="FF0000"/>
                </a:solidFill>
                <a:latin typeface="HP001 4 hang 1 ô ly" pitchFamily="34" charset="0"/>
              </a:rPr>
              <a:t>Nhiệt liệt chào mừng các thầy giáo, cô giáo</a:t>
            </a:r>
          </a:p>
          <a:p>
            <a:pPr algn="ctr">
              <a:spcBef>
                <a:spcPts val="600"/>
              </a:spcBef>
              <a:buNone/>
            </a:pPr>
            <a:r>
              <a:rPr lang="en-US" altLang="en-US" sz="4400" b="1">
                <a:solidFill>
                  <a:srgbClr val="FF0000"/>
                </a:solidFill>
                <a:latin typeface="HP001 4 hang 1 ô ly" pitchFamily="34" charset="0"/>
              </a:rPr>
              <a:t>về dự giờ lớp 2A1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419601" y="4114800"/>
            <a:ext cx="47353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000000"/>
                </a:solidFill>
              </a:rPr>
              <a:t>Môn:Luyện từ và câu</a:t>
            </a:r>
          </a:p>
          <a:p>
            <a:pPr eaLnBrk="1" hangingPunct="1">
              <a:defRPr/>
            </a:pPr>
            <a:r>
              <a:rPr lang="en-US" sz="3200" dirty="0" err="1">
                <a:solidFill>
                  <a:srgbClr val="0070C0"/>
                </a:solidFill>
              </a:rPr>
              <a:t>Giáo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viên</a:t>
            </a:r>
            <a:r>
              <a:rPr lang="en-US" sz="3200" dirty="0">
                <a:solidFill>
                  <a:srgbClr val="0070C0"/>
                </a:solidFill>
              </a:rPr>
              <a:t>  : </a:t>
            </a:r>
            <a:r>
              <a:rPr lang="en-US" sz="3200" dirty="0" err="1">
                <a:solidFill>
                  <a:srgbClr val="0070C0"/>
                </a:solidFill>
              </a:rPr>
              <a:t>Trần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Thị</a:t>
            </a:r>
            <a:r>
              <a:rPr lang="en-US" sz="3200" dirty="0">
                <a:solidFill>
                  <a:srgbClr val="0070C0"/>
                </a:solidFill>
              </a:rPr>
              <a:t> Thu </a:t>
            </a:r>
            <a:r>
              <a:rPr lang="en-US" sz="3200" dirty="0" err="1">
                <a:solidFill>
                  <a:srgbClr val="0070C0"/>
                </a:solidFill>
              </a:rPr>
              <a:t>Hà</a:t>
            </a:r>
            <a:endParaRPr lang="en-US" sz="3200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76531" y="695459"/>
            <a:ext cx="7250804" cy="1943418"/>
          </a:xfrm>
          <a:prstGeom prst="snip2DiagRect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Em trai của mẹ được gọi là gì?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4533364" y="3322750"/>
            <a:ext cx="2936383" cy="1287887"/>
          </a:xfrm>
          <a:prstGeom prst="snip2DiagRect">
            <a:avLst/>
          </a:prstGeom>
          <a:solidFill>
            <a:srgbClr val="CC00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</a:t>
            </a:r>
            <a:r>
              <a:rPr lang="en-US" sz="3200" b="1" smtClean="0">
                <a:solidFill>
                  <a:schemeClr val="bg1"/>
                </a:solidFill>
              </a:rPr>
              <a:t>ậu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người có quan hệ ruột thịt với mẹ là người thuộc họ .....................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ọ ngoại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Anh trai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hoặc chị gái của bố, mẹ được gọi là gì?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bác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 viết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hết câu cần sử dụng dấu câu gì?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dấu chấm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014876" y="410934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Dấu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chấm hỏi có tác dụng gì?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prstClr val="white"/>
                </a:solidFill>
                <a:latin typeface="Calibri" panose="020F0502020204030204"/>
              </a:rPr>
              <a:t>Để kết thúc câu hỏi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cần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thể hiện thái độ, tình cảm như thế nào với những người trong gia đình, họ hàng?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Yêu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thương, chăm sóc, giúp đỡ,....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84" y="2766219"/>
            <a:ext cx="9793432" cy="1325563"/>
          </a:xfrm>
        </p:spPr>
        <p:txBody>
          <a:bodyPr/>
          <a:lstStyle/>
          <a:p>
            <a:r>
              <a:rPr lang="en-US" b="1"/>
              <a:t>Làm tiếp nội dung bài học vào đây bạn nhé!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5542" y="3941814"/>
            <a:ext cx="10580915" cy="5256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FF0000"/>
                </a:solidFill>
              </a:rPr>
              <a:t>ĐĂNG KÝ </a:t>
            </a:r>
            <a:r>
              <a:rPr lang="en-US" sz="2000" b="1">
                <a:solidFill>
                  <a:schemeClr val="accent1">
                    <a:lumMod val="75000"/>
                  </a:schemeClr>
                </a:solidFill>
              </a:rPr>
              <a:t>ủng hộ kênh, tạo động lực cho mình làm thêm nhiều trò chơi hơn trong thời gian tới bạn nhé !</a:t>
            </a:r>
          </a:p>
        </p:txBody>
      </p:sp>
      <p:pic>
        <p:nvPicPr>
          <p:cNvPr id="5" name="Picture 2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600200"/>
            <a:ext cx="109728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en-US" altLang="en-US" sz="4400" b="1">
                <a:solidFill>
                  <a:srgbClr val="000000"/>
                </a:solidFill>
                <a:latin typeface="HP001 4 hang 1 ô ly" pitchFamily="34" charset="0"/>
              </a:rPr>
              <a:t>Xin chân thành cảm ơn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4400" b="1">
                <a:solidFill>
                  <a:srgbClr val="000000"/>
                </a:solidFill>
                <a:latin typeface="HP001 4 hang 1 ô ly" pitchFamily="34" charset="0"/>
              </a:rPr>
              <a:t> các thầy giáo, cô giáo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4400" b="1">
                <a:solidFill>
                  <a:srgbClr val="000000"/>
                </a:solidFill>
                <a:latin typeface="HP001 4 hang 1 ô ly" pitchFamily="34" charset="0"/>
              </a:rPr>
              <a:t>đã về dự giờ lớp 2A1</a:t>
            </a:r>
          </a:p>
        </p:txBody>
      </p:sp>
    </p:spTree>
    <p:extLst>
      <p:ext uri="{BB962C8B-B14F-4D97-AF65-F5344CB8AC3E}">
        <p14:creationId xmlns:p14="http://schemas.microsoft.com/office/powerpoint/2010/main" val="36969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im vanh khuyen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4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0"/>
            <a:ext cx="914400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2743200" y="1643064"/>
            <a:ext cx="71135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 : Tìm những từ chỉ người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gia đình, họ hàng ở câu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chuyện Sáng kiến của bé Hà.</a:t>
            </a:r>
          </a:p>
        </p:txBody>
      </p:sp>
    </p:spTree>
    <p:extLst>
      <p:ext uri="{BB962C8B-B14F-4D97-AF65-F5344CB8AC3E}">
        <p14:creationId xmlns:p14="http://schemas.microsoft.com/office/powerpoint/2010/main" val="20480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684464" y="1981200"/>
            <a:ext cx="7559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 : Kể thêm các từ chỉ người trong gia đình,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họ hàng mà em biết.</a:t>
            </a:r>
          </a:p>
        </p:txBody>
      </p:sp>
    </p:spTree>
    <p:extLst>
      <p:ext uri="{BB962C8B-B14F-4D97-AF65-F5344CB8AC3E}">
        <p14:creationId xmlns:p14="http://schemas.microsoft.com/office/powerpoint/2010/main" val="14500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5875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828801" y="2333626"/>
            <a:ext cx="7845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 : Kể thêm các từ chỉ người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gia đình, họ hàng mà em biết</a:t>
            </a:r>
          </a:p>
        </p:txBody>
      </p:sp>
    </p:spTree>
    <p:extLst>
      <p:ext uri="{BB962C8B-B14F-4D97-AF65-F5344CB8AC3E}">
        <p14:creationId xmlns:p14="http://schemas.microsoft.com/office/powerpoint/2010/main" val="5712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86000" y="1484314"/>
            <a:ext cx="79248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Bài 3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: Xếp vào mỗi nhóm sau một từ chỉ người trong gia đình, họ hàng mà em biết:</a:t>
            </a:r>
          </a:p>
          <a:p>
            <a:pPr marL="514350" indent="-514350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Họ nội</a:t>
            </a:r>
          </a:p>
          <a:p>
            <a:pPr marL="514350" indent="-514350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Họ ngoại</a:t>
            </a:r>
          </a:p>
        </p:txBody>
      </p:sp>
    </p:spTree>
    <p:extLst>
      <p:ext uri="{BB962C8B-B14F-4D97-AF65-F5344CB8AC3E}">
        <p14:creationId xmlns:p14="http://schemas.microsoft.com/office/powerpoint/2010/main" val="34678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133600" y="2386014"/>
            <a:ext cx="33528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3600" ker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3048000" y="4748214"/>
            <a:ext cx="44958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3600" ker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4191000" y="3487738"/>
            <a:ext cx="403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4800" u="sng" kern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5400" kern="0">
                <a:latin typeface="Times New Roman" pitchFamily="18" charset="0"/>
              </a:rPr>
              <a:t>        </a:t>
            </a:r>
            <a:endParaRPr lang="en-US" sz="5400" ker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52600" y="1066800"/>
            <a:ext cx="89916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>
                <a:solidFill>
                  <a:srgbClr val="000000"/>
                </a:solidFill>
                <a:latin typeface="Times New Roman" panose="02020603050405020304" pitchFamily="18" charset="0"/>
              </a:rPr>
              <a:t>Bài 4</a:t>
            </a: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</a:rPr>
              <a:t>Em chọn dấu chấm hay dấu chấm hỏi để điền vào ô trống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</a:rPr>
              <a:t>   Nam nhờ chị viết thư thăm ông bà vì em vừa mới vào lớp 1, chưa biết viết       Viết xong thư, chị hỏi :</a:t>
            </a:r>
            <a:b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</a:rPr>
              <a:t>   - Em còn muốn nói thêm gì nữa không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</a:rPr>
              <a:t>    Cậu bé đáp :</a:t>
            </a:r>
            <a:b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</a:rPr>
              <a:t>    - Dạ có       Chị viết hộ em vào cuối thư: “ Xin lỗi ông bà vì chữ cháu xấu và nhiều lỗi chính tả.”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4240213" y="1522414"/>
            <a:ext cx="1295400" cy="158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324600" y="1524000"/>
            <a:ext cx="1828800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3886200" y="2667000"/>
            <a:ext cx="381000" cy="3810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7696200" y="3048000"/>
            <a:ext cx="381000" cy="381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352800" y="4191000"/>
            <a:ext cx="381000" cy="381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30650" y="2478088"/>
            <a:ext cx="412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664450" y="3048001"/>
            <a:ext cx="41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397250" y="3962401"/>
            <a:ext cx="412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1278" name="Picture 2" descr="EJ0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F2F7"/>
              </a:clrFrom>
              <a:clrTo>
                <a:srgbClr val="EFF2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25803" r="9167" b="3333"/>
          <a:stretch>
            <a:fillRect/>
          </a:stretch>
        </p:blipFill>
        <p:spPr bwMode="auto">
          <a:xfrm>
            <a:off x="8243888" y="4429126"/>
            <a:ext cx="25003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3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4267200" y="704849"/>
            <a:ext cx="7677150" cy="530644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307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-61949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64467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22" y="675118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49" y="1026268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673607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38" y="2968544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71" y="3329495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873" y="2967274"/>
            <a:ext cx="2651990" cy="2651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96992" y="6351270"/>
            <a:ext cx="2334962" cy="294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311</Words>
  <Application>Microsoft Office PowerPoint</Application>
  <PresentationFormat>Widescreen</PresentationFormat>
  <Paragraphs>39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Arial</vt:lpstr>
      <vt:lpstr>Times New Roman</vt:lpstr>
      <vt:lpstr>HP001 4 hang 1 ô ly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Làm tiếp nội dung bài học vào đây bạn nhé!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HP</cp:lastModifiedBy>
  <cp:revision>125</cp:revision>
  <dcterms:created xsi:type="dcterms:W3CDTF">2018-10-29T09:59:25Z</dcterms:created>
  <dcterms:modified xsi:type="dcterms:W3CDTF">2020-11-05T05:42:25Z</dcterms:modified>
</cp:coreProperties>
</file>