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26"/>
  </p:notesMasterIdLst>
  <p:sldIdLst>
    <p:sldId id="409" r:id="rId2"/>
    <p:sldId id="410" r:id="rId3"/>
    <p:sldId id="541" r:id="rId4"/>
    <p:sldId id="636" r:id="rId5"/>
    <p:sldId id="650" r:id="rId6"/>
    <p:sldId id="420" r:id="rId7"/>
    <p:sldId id="654" r:id="rId8"/>
    <p:sldId id="663" r:id="rId9"/>
    <p:sldId id="691" r:id="rId10"/>
    <p:sldId id="678" r:id="rId11"/>
    <p:sldId id="692" r:id="rId12"/>
    <p:sldId id="693" r:id="rId13"/>
    <p:sldId id="694" r:id="rId14"/>
    <p:sldId id="705" r:id="rId15"/>
    <p:sldId id="707" r:id="rId16"/>
    <p:sldId id="708" r:id="rId17"/>
    <p:sldId id="709" r:id="rId18"/>
    <p:sldId id="710" r:id="rId19"/>
    <p:sldId id="711" r:id="rId20"/>
    <p:sldId id="712" r:id="rId21"/>
    <p:sldId id="713" r:id="rId22"/>
    <p:sldId id="714" r:id="rId23"/>
    <p:sldId id="704" r:id="rId24"/>
    <p:sldId id="690" r:id="rId25"/>
  </p:sldIdLst>
  <p:sldSz cx="9144000" cy="6858000" type="screen4x3"/>
  <p:notesSz cx="6858000" cy="9144000"/>
  <p:embeddedFontLst>
    <p:embeddedFont>
      <p:font typeface="Aharoni" panose="02010803020104030203" pitchFamily="2" charset="-79"/>
      <p:bold r:id="rId27"/>
    </p:embeddedFont>
    <p:embeddedFont>
      <p:font typeface="Jokerman" panose="04090605060D06020702" pitchFamily="82" charset="0"/>
      <p:regular r:id="rId28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8F8F8"/>
    <a:srgbClr val="009900"/>
    <a:srgbClr val="CC6600"/>
    <a:srgbClr val="006600"/>
    <a:srgbClr val="996633"/>
    <a:srgbClr val="FFD04B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718" autoAdjust="0"/>
  </p:normalViewPr>
  <p:slideViewPr>
    <p:cSldViewPr>
      <p:cViewPr>
        <p:scale>
          <a:sx n="50" d="100"/>
          <a:sy n="50" d="100"/>
        </p:scale>
        <p:origin x="-1722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560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C8E4636-2C3D-4665-B5B5-287057D2DE6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0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8906A-6D94-4166-A841-17FCA4BCCB3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95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BD218-76E0-49D2-B591-DA198B53728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003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DC2AD-0512-4E30-9C95-C7AEF75C54F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77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50699-A948-46DB-A57C-DE92446205A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61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3EEB8-5A03-4F69-8285-B29EE4BE28C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15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488B5-77BB-420B-AFCF-DE3F79CEF7E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97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0B62E-2A8C-4912-B13C-0E37D4003A8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904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2F313-F24A-429E-84F5-A388FA1C74D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2210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B0C64-CABD-433F-9D73-DBE73FB6F74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3028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9F13D-5B96-435B-80EB-6E08E5F303B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84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78A12-FBB6-4A25-BECD-B8D0B5B2326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52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ED0FCC5-EE9E-4706-9C31-80F1D2E65FA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Lorule%20Castle%20-%20The%20Legend%20of%20Zelda%20A%20Link%20Between%20Worlds.mp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0.xml"/><Relationship Id="rId18" Type="http://schemas.openxmlformats.org/officeDocument/2006/relationships/slide" Target="slide23.xml"/><Relationship Id="rId3" Type="http://schemas.openxmlformats.org/officeDocument/2006/relationships/audio" Target="../media/audio14.wav"/><Relationship Id="rId7" Type="http://schemas.openxmlformats.org/officeDocument/2006/relationships/slide" Target="slide14.xml"/><Relationship Id="rId12" Type="http://schemas.openxmlformats.org/officeDocument/2006/relationships/slide" Target="slide19.xml"/><Relationship Id="rId17" Type="http://schemas.openxmlformats.org/officeDocument/2006/relationships/image" Target="../media/image32.png"/><Relationship Id="rId2" Type="http://schemas.openxmlformats.org/officeDocument/2006/relationships/audio" Target="../media/audio15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slide" Target="slide18.xml"/><Relationship Id="rId5" Type="http://schemas.openxmlformats.org/officeDocument/2006/relationships/slide" Target="slide13.xml"/><Relationship Id="rId15" Type="http://schemas.openxmlformats.org/officeDocument/2006/relationships/slide" Target="slide22.xml"/><Relationship Id="rId10" Type="http://schemas.openxmlformats.org/officeDocument/2006/relationships/slide" Target="slide17.xml"/><Relationship Id="rId19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slide" Target="slide16.xml"/><Relationship Id="rId1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&#7885;c%20Ti&#7871;ng%20Anh%20Qua%20B&#224;i%20H&#225;t%20-%20My%20School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Kids%20vocabulary%20-%20School%20Subjects%20-%20favorite%20subject%20-%20English%20educational%20video.mp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1.wav"/><Relationship Id="rId7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audio" Target="../media/audio13.wav"/><Relationship Id="rId10" Type="http://schemas.openxmlformats.org/officeDocument/2006/relationships/image" Target="../media/image23.jpeg"/><Relationship Id="rId4" Type="http://schemas.openxmlformats.org/officeDocument/2006/relationships/audio" Target="../media/audio12.wav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872" y="395397"/>
            <a:ext cx="9044463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</a:t>
            </a:r>
            <a:r>
              <a:rPr lang="en-US" sz="28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̃ 8. WHAT SUBJECTS DO YOU HAVE TODAY?</a:t>
            </a:r>
            <a:endParaRPr lang="en-US" sz="28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en-US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2 </a:t>
            </a:r>
            <a:endParaRPr lang="en-US" sz="36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20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303338"/>
            <a:ext cx="3887787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37150"/>
            <a:ext cx="65532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r="10422" b="26257"/>
          <a:stretch>
            <a:fillRect/>
          </a:stretch>
        </p:blipFill>
        <p:spPr bwMode="auto">
          <a:xfrm>
            <a:off x="1090613" y="60325"/>
            <a:ext cx="72136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4167" y="2470903"/>
            <a:ext cx="618630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Jokerman" pitchFamily="82" charset="0"/>
              </a:rPr>
              <a:t>Honey  Island</a:t>
            </a:r>
          </a:p>
        </p:txBody>
      </p:sp>
      <p:pic>
        <p:nvPicPr>
          <p:cNvPr id="2" name="Lorule Castle - The Legend of Zelda A Link Between World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0872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765175"/>
            <a:ext cx="133985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1770063"/>
            <a:ext cx="133985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290638"/>
            <a:ext cx="1341438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620713"/>
            <a:ext cx="1341438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41325"/>
            <a:ext cx="13398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842963"/>
            <a:ext cx="1341438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2967038"/>
            <a:ext cx="133985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2924175"/>
            <a:ext cx="134143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3084513"/>
            <a:ext cx="13414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4019550"/>
            <a:ext cx="134143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4868863"/>
            <a:ext cx="582612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319588"/>
            <a:ext cx="582613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3517900"/>
            <a:ext cx="58261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449638"/>
            <a:ext cx="582613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3136900"/>
            <a:ext cx="58261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1281113"/>
            <a:ext cx="582613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511175"/>
            <a:ext cx="582613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765175"/>
            <a:ext cx="58261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1666875"/>
            <a:ext cx="58261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830388"/>
            <a:ext cx="582612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806450"/>
            <a:ext cx="58261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566420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09218 0.18356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0.16945 -0.01829 " pathEditMode="relative" rAng="0" ptsTypes="AA">
                                      <p:cBhvr>
                                        <p:cTn id="19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2" y="-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2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12917 -0.11019 " pathEditMode="relative" rAng="0" ptsTypes="AA">
                                      <p:cBhvr>
                                        <p:cTn id="32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3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0.18577 -0.02639 " pathEditMode="relative" rAng="0" ptsTypes="AA">
                                      <p:cBhvr>
                                        <p:cTn id="45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-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4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07275 0.12153 " pathEditMode="relative" rAng="0" ptsTypes="AA">
                                      <p:cBhvr>
                                        <p:cTn id="5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6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2 0.00926 L -0.02882 0.30209 " pathEditMode="relative" rAng="0" ptsTypes="AA">
                                      <p:cBhvr>
                                        <p:cTn id="71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4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7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0503 0.08519 " pathEditMode="relative" rAng="0" ptsTypes="AA">
                                      <p:cBhvr>
                                        <p:cTn id="8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8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9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2 0.03959 L -0.19132 0.10023 " pathEditMode="relative" rAng="0" ptsTypes="AA">
                                      <p:cBhvr>
                                        <p:cTn id="9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0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0.09005 L -0.10746 0.15093 " pathEditMode="relative" rAng="0" ptsTypes="AA">
                                      <p:cBhvr>
                                        <p:cTn id="110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7" y="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3426 L -0.02118 0.03426 L -0.02118 0.04977 L -0.03455 0.04977 L -0.03455 0.06597 L -0.04826 0.06597 L -0.04826 0.08217 L -0.06163 0.08217 L -0.06163 0.09792 L -0.07535 0.09792 L -0.07535 0.11412 L -0.08871 0.11412 L -0.08871 0.13009 L -0.10208 0.13009 L -0.10208 0.14653 " pathEditMode="relative" rAng="0" ptsTypes="FFFFFFFFFFFFFFF">
                                      <p:cBhvr>
                                        <p:cTn id="12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2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1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 nodeType="clickPar">
                      <p:stCondLst>
                        <p:cond delay="0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 nodeType="clickPar">
                      <p:stCondLst>
                        <p:cond delay="0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 nodeType="clickPar">
                      <p:stCondLst>
                        <p:cond delay="0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0865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14313"/>
            <a:ext cx="17335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1258888" y="4652963"/>
            <a:ext cx="78851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/>
              <a:t>I have English, Maths, Vietnamese and Music on </a:t>
            </a:r>
          </a:p>
          <a:p>
            <a:pPr eaLnBrk="1" hangingPunct="1"/>
            <a:endParaRPr lang="en-US" altLang="en-US" sz="2800" b="1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56100" y="5229225"/>
            <a:ext cx="1944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Monday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0865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214313"/>
            <a:ext cx="17335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1258888" y="4652963"/>
            <a:ext cx="78851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/>
              <a:t>I have Maths, Vietnamese, IT and English on </a:t>
            </a:r>
          </a:p>
          <a:p>
            <a:pPr eaLnBrk="1" hangingPunct="1"/>
            <a:endParaRPr lang="en-US" altLang="en-US" sz="2800" b="1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708400" y="5219700"/>
            <a:ext cx="280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Wednesday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0865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214313"/>
            <a:ext cx="17335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1258888" y="4652963"/>
            <a:ext cx="78851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/>
              <a:t>I have Art, Maths, Science and IT on </a:t>
            </a:r>
          </a:p>
          <a:p>
            <a:pPr eaLnBrk="1" hangingPunct="1"/>
            <a:endParaRPr lang="en-US" altLang="en-US" sz="2800" b="1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0238" y="5197475"/>
            <a:ext cx="2527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Tuesday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0865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14313"/>
            <a:ext cx="17335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1258888" y="4652963"/>
            <a:ext cx="78851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/>
              <a:t>I have Art, Science, Maths and Vietnamese on </a:t>
            </a:r>
          </a:p>
          <a:p>
            <a:pPr eaLnBrk="1" hangingPunct="1"/>
            <a:endParaRPr lang="en-US" altLang="en-US" sz="2800" b="1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16463" y="5229225"/>
            <a:ext cx="2808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Thursday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0865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563"/>
            <a:ext cx="17335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1258888" y="4652963"/>
            <a:ext cx="78851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/>
              <a:t>I have English, Music, Science and Maths on </a:t>
            </a:r>
          </a:p>
          <a:p>
            <a:pPr eaLnBrk="1" hangingPunct="1"/>
            <a:endParaRPr lang="en-US" altLang="en-US" sz="2800" b="1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397250" y="5243513"/>
            <a:ext cx="1944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Friday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0865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258888" y="4652963"/>
            <a:ext cx="78851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/>
              <a:t>I have Maths on </a:t>
            </a:r>
          </a:p>
          <a:p>
            <a:pPr eaLnBrk="1" hangingPunct="1"/>
            <a:endParaRPr lang="en-US" altLang="en-US" sz="2800" b="1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87900" y="4652963"/>
            <a:ext cx="4356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Mondays, Tuesday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8" y="5233988"/>
            <a:ext cx="7885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Thursdays and Fridays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44099" r="11909" b="23956"/>
          <a:stretch>
            <a:fillRect/>
          </a:stretch>
        </p:blipFill>
        <p:spPr>
          <a:xfrm>
            <a:off x="179388" y="1143000"/>
            <a:ext cx="8856662" cy="3222625"/>
          </a:xfr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0865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1258888" y="4652963"/>
            <a:ext cx="7885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/>
              <a:t>I have English on </a:t>
            </a:r>
          </a:p>
          <a:p>
            <a:pPr eaLnBrk="1" hangingPunct="1"/>
            <a:endParaRPr lang="en-US" altLang="en-US" sz="2800" b="1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16463" y="4652963"/>
            <a:ext cx="4427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Mondays, Wednesdays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43013" y="5329238"/>
            <a:ext cx="4427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and Friday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-243409"/>
            <a:ext cx="5904656" cy="18549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  <a:cs typeface="+mn-cs"/>
              </a:rPr>
              <a:t>WARM UP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44099" r="11909" b="23956"/>
          <a:stretch>
            <a:fillRect/>
          </a:stretch>
        </p:blipFill>
        <p:spPr>
          <a:xfrm>
            <a:off x="179388" y="1143000"/>
            <a:ext cx="8856662" cy="3222625"/>
          </a:xfr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0865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2"/>
          <p:cNvSpPr txBox="1">
            <a:spLocks noChangeArrowheads="1"/>
          </p:cNvSpPr>
          <p:nvPr/>
        </p:nvSpPr>
        <p:spPr bwMode="auto">
          <a:xfrm>
            <a:off x="1258888" y="4652963"/>
            <a:ext cx="7885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/>
              <a:t>I Vietnamese on </a:t>
            </a:r>
          </a:p>
          <a:p>
            <a:pPr eaLnBrk="1" hangingPunct="1"/>
            <a:endParaRPr lang="en-US" altLang="en-US" sz="2800" b="1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56100" y="4652963"/>
            <a:ext cx="4787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Mondays, Wednesdays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8" y="5237163"/>
            <a:ext cx="47894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and Thursdays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44099" r="11909" b="23956"/>
          <a:stretch>
            <a:fillRect/>
          </a:stretch>
        </p:blipFill>
        <p:spPr>
          <a:xfrm>
            <a:off x="179388" y="1143000"/>
            <a:ext cx="8856662" cy="3222625"/>
          </a:xfr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0865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1258888" y="4652963"/>
            <a:ext cx="7885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/>
              <a:t>I have Science on </a:t>
            </a:r>
          </a:p>
          <a:p>
            <a:pPr eaLnBrk="1" hangingPunct="1"/>
            <a:endParaRPr lang="en-US" altLang="en-US" sz="2800" b="1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43438" y="4652963"/>
            <a:ext cx="4500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Tuesdays, Thursdays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8" y="5281613"/>
            <a:ext cx="4500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and Fridays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0865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1258888" y="4652963"/>
            <a:ext cx="7885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/>
              <a:t>I have IT on </a:t>
            </a:r>
          </a:p>
          <a:p>
            <a:pPr eaLnBrk="1" hangingPunct="1"/>
            <a:endParaRPr lang="en-US" altLang="en-US" sz="2800" b="1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35375" y="4652963"/>
            <a:ext cx="550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Tuesdays and Wednesdays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052513"/>
            <a:ext cx="41052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7" y="282724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291108"/>
            <a:ext cx="26828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196975"/>
            <a:ext cx="16002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1577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928813"/>
            <a:ext cx="660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82650"/>
            <a:ext cx="588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36036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8191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29527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6036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068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1938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2" y="29468"/>
            <a:ext cx="45454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POINT &amp; SAY</a:t>
            </a:r>
          </a:p>
        </p:txBody>
      </p:sp>
      <p:pic>
        <p:nvPicPr>
          <p:cNvPr id="614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525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9525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" y="0"/>
            <a:ext cx="914188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188913"/>
            <a:ext cx="636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00113" y="1412875"/>
            <a:ext cx="77438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FF0000"/>
                </a:solidFill>
              </a:rPr>
              <a:t>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/>
              <a:t>When do you have Science?</a:t>
            </a:r>
            <a:endParaRPr lang="en-US" altLang="en-US" sz="280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800"/>
              <a:t>I have it on </a:t>
            </a:r>
            <a:r>
              <a:rPr lang="en-US" altLang="en-US" sz="2800">
                <a:solidFill>
                  <a:srgbClr val="FF0000"/>
                </a:solidFill>
              </a:rPr>
              <a:t>Mondays and Thursdays</a:t>
            </a:r>
            <a:r>
              <a:rPr lang="en-US" altLang="en-US" sz="2800"/>
              <a:t>.</a:t>
            </a:r>
          </a:p>
          <a:p>
            <a:pPr eaLnBrk="1" hangingPunct="1">
              <a:lnSpc>
                <a:spcPct val="150000"/>
              </a:lnSpc>
            </a:pPr>
            <a:endParaRPr lang="en-US" altLang="en-US" sz="2800"/>
          </a:p>
          <a:p>
            <a:pPr eaLnBrk="1" hangingPunct="1">
              <a:lnSpc>
                <a:spcPct val="150000"/>
              </a:lnSpc>
            </a:pPr>
            <a:endParaRPr lang="en-US" altLang="en-US" sz="2800"/>
          </a:p>
          <a:p>
            <a:pPr eaLnBrk="1" hangingPunct="1">
              <a:lnSpc>
                <a:spcPct val="150000"/>
              </a:lnSpc>
            </a:pPr>
            <a:r>
              <a:rPr lang="en-US" altLang="en-US" sz="2800"/>
              <a:t>When do you have English?</a:t>
            </a:r>
            <a:endParaRPr lang="en-US" altLang="en-US" sz="280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800"/>
              <a:t>I have it on </a:t>
            </a:r>
            <a:r>
              <a:rPr lang="en-US" altLang="en-US" sz="2800">
                <a:solidFill>
                  <a:srgbClr val="FF0000"/>
                </a:solidFill>
              </a:rPr>
              <a:t>Mondays, Tuesdays and Fridays</a:t>
            </a:r>
            <a:r>
              <a:rPr lang="en-US" altLang="en-US" sz="2800"/>
              <a:t>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0963" y="2166938"/>
            <a:ext cx="3482975" cy="1377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456113" y="2225675"/>
            <a:ext cx="3097212" cy="1223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196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38"/>
            <a:ext cx="914400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0" y="0"/>
            <a:ext cx="42195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LISTEN AND NUMBER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12713" y="4352925"/>
            <a:ext cx="3451225" cy="1357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16-Point Star 1"/>
          <p:cNvSpPr/>
          <p:nvPr/>
        </p:nvSpPr>
        <p:spPr>
          <a:xfrm>
            <a:off x="7856538" y="1589088"/>
            <a:ext cx="1030287" cy="1047750"/>
          </a:xfrm>
          <a:prstGeom prst="star16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456113" y="4548188"/>
            <a:ext cx="3097212" cy="1227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7" name="16-Point Star 16"/>
          <p:cNvSpPr/>
          <p:nvPr/>
        </p:nvSpPr>
        <p:spPr>
          <a:xfrm>
            <a:off x="7978775" y="4041775"/>
            <a:ext cx="1028700" cy="1046163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16-Point Star 17"/>
          <p:cNvSpPr/>
          <p:nvPr/>
        </p:nvSpPr>
        <p:spPr>
          <a:xfrm>
            <a:off x="7856538" y="2855913"/>
            <a:ext cx="1030287" cy="1047750"/>
          </a:xfrm>
          <a:prstGeom prst="star16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16-Point Star 18"/>
          <p:cNvSpPr/>
          <p:nvPr/>
        </p:nvSpPr>
        <p:spPr>
          <a:xfrm>
            <a:off x="7978775" y="5376863"/>
            <a:ext cx="1028700" cy="1047750"/>
          </a:xfrm>
          <a:prstGeom prst="star16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0" y="2071688"/>
            <a:ext cx="792163" cy="51435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</a:t>
            </a:r>
          </a:p>
        </p:txBody>
      </p:sp>
      <p:sp>
        <p:nvSpPr>
          <p:cNvPr id="20" name="16-Point Star 19"/>
          <p:cNvSpPr/>
          <p:nvPr/>
        </p:nvSpPr>
        <p:spPr>
          <a:xfrm>
            <a:off x="90488" y="4306888"/>
            <a:ext cx="792162" cy="514350"/>
          </a:xfrm>
          <a:prstGeom prst="star16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21" name="16-Point Star 20"/>
          <p:cNvSpPr/>
          <p:nvPr/>
        </p:nvSpPr>
        <p:spPr>
          <a:xfrm>
            <a:off x="4487863" y="2170113"/>
            <a:ext cx="792162" cy="514350"/>
          </a:xfrm>
          <a:prstGeom prst="star16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4</a:t>
            </a:r>
          </a:p>
        </p:txBody>
      </p:sp>
      <p:sp>
        <p:nvSpPr>
          <p:cNvPr id="22" name="16-Point Star 21"/>
          <p:cNvSpPr/>
          <p:nvPr/>
        </p:nvSpPr>
        <p:spPr>
          <a:xfrm>
            <a:off x="4456113" y="4484688"/>
            <a:ext cx="792162" cy="512762"/>
          </a:xfrm>
          <a:prstGeom prst="star16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4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3014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92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341438"/>
            <a:ext cx="405765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3995738" y="1557338"/>
            <a:ext cx="5148262" cy="4400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4000"/>
              <a:t>Today is                    .</a:t>
            </a:r>
            <a:br>
              <a:rPr lang="en-US" altLang="en-US" sz="4000"/>
            </a:br>
            <a:r>
              <a:rPr lang="en-US" altLang="en-US" sz="4000"/>
              <a:t>I have            today.</a:t>
            </a:r>
            <a:br>
              <a:rPr lang="en-US" altLang="en-US" sz="4000"/>
            </a:br>
            <a:r>
              <a:rPr lang="en-US" altLang="en-US" sz="4000"/>
              <a:t>Tomorrow is     </a:t>
            </a:r>
            <a:br>
              <a:rPr lang="en-US" altLang="en-US" sz="4000"/>
            </a:br>
            <a:r>
              <a:rPr lang="en-US" altLang="en-US" sz="4000"/>
              <a:t>I have English on                    too.</a:t>
            </a:r>
            <a:br>
              <a:rPr lang="en-US" altLang="en-US" sz="4000"/>
            </a:br>
            <a:r>
              <a:rPr lang="en-US" altLang="en-US" sz="4000"/>
              <a:t>When do you have English?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11863" y="1585913"/>
            <a:ext cx="288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Tuesday</a:t>
            </a:r>
            <a:endParaRPr lang="en-US" altLang="en-US" sz="36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64163" y="2206625"/>
            <a:ext cx="1960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English</a:t>
            </a:r>
            <a:endParaRPr lang="en-US" altLang="en-US" sz="36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43700" y="2844800"/>
            <a:ext cx="2881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Wednesday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87900" y="4056063"/>
            <a:ext cx="2881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Wednesday</a:t>
            </a:r>
            <a:endParaRPr lang="en-US" alt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rol 7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3" name="Control 8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4" name="Control 9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5" name="Control 10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6" name="Control 11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7" name="Control 12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8" name="Control 13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9" name="Control 14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0" name="Control 15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1" name="Control 16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2" name="Control 17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3" name="Control 18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4" name="Control 19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5" name="Control 20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6" name="Control 21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7" name="Control 22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8" name="Control 23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9" name="Control 24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0" name="Control 25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1" name="Control 26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2" name="Control 27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3" name="Control 28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4" name="Control 29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5" name="Control 30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6" name="Control 31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7" name="Control 32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8" name="Control 33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9" name="Control 34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0" name="Control 35"/>
          <p:cNvSpPr>
            <a:spLocks noChangeArrowheads="1" noChangeShapeType="1"/>
          </p:cNvSpPr>
          <p:nvPr/>
        </p:nvSpPr>
        <p:spPr bwMode="auto">
          <a:xfrm>
            <a:off x="457200" y="2400300"/>
            <a:ext cx="1428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1" name="Rectangle 44"/>
          <p:cNvSpPr>
            <a:spLocks noChangeArrowheads="1"/>
          </p:cNvSpPr>
          <p:nvPr/>
        </p:nvSpPr>
        <p:spPr bwMode="auto">
          <a:xfrm>
            <a:off x="10601325" y="280988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ctr" hangingPunct="1"/>
            <a:endParaRPr lang="en-US" altLang="en-US" sz="3200" b="1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737100" y="160338"/>
            <a:ext cx="504825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424488" y="150813"/>
            <a:ext cx="503237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275388" y="150813"/>
            <a:ext cx="504825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037388" y="120650"/>
            <a:ext cx="504825" cy="700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732713" y="165100"/>
            <a:ext cx="504825" cy="700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440738" y="160338"/>
            <a:ext cx="504825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7" name="Oval 46"/>
          <p:cNvSpPr/>
          <p:nvPr/>
        </p:nvSpPr>
        <p:spPr>
          <a:xfrm>
            <a:off x="2987675" y="198438"/>
            <a:ext cx="730250" cy="622300"/>
          </a:xfrm>
          <a:prstGeom prst="ellipse">
            <a:avLst/>
          </a:prstGeom>
          <a:solidFill>
            <a:srgbClr val="00B050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1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213100" y="981075"/>
            <a:ext cx="504825" cy="70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746625" y="981075"/>
            <a:ext cx="504825" cy="70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459413" y="973138"/>
            <a:ext cx="503237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051675" y="3481388"/>
            <a:ext cx="504825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66" name="Oval 65"/>
          <p:cNvSpPr/>
          <p:nvPr/>
        </p:nvSpPr>
        <p:spPr>
          <a:xfrm>
            <a:off x="2305050" y="973138"/>
            <a:ext cx="730250" cy="622300"/>
          </a:xfrm>
          <a:prstGeom prst="ellipse">
            <a:avLst/>
          </a:prstGeom>
          <a:solidFill>
            <a:srgbClr val="00B0F0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681538" y="3451225"/>
            <a:ext cx="503237" cy="70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459413" y="3481388"/>
            <a:ext cx="503237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311900" y="3481388"/>
            <a:ext cx="504825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286500" y="981075"/>
            <a:ext cx="504825" cy="70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732713" y="3481388"/>
            <a:ext cx="504825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440738" y="3481388"/>
            <a:ext cx="504825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3" name="Oval 72"/>
          <p:cNvSpPr/>
          <p:nvPr/>
        </p:nvSpPr>
        <p:spPr>
          <a:xfrm>
            <a:off x="3001963" y="3489325"/>
            <a:ext cx="730250" cy="622300"/>
          </a:xfrm>
          <a:prstGeom prst="ellipse">
            <a:avLst/>
          </a:prstGeom>
          <a:solidFill>
            <a:srgbClr val="FF9900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3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692275" y="5084763"/>
            <a:ext cx="503238" cy="701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75" name="Rectangle 74"/>
          <p:cNvSpPr/>
          <p:nvPr/>
        </p:nvSpPr>
        <p:spPr>
          <a:xfrm>
            <a:off x="2417763" y="5087938"/>
            <a:ext cx="504825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227388" y="5091113"/>
            <a:ext cx="504825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681538" y="5091113"/>
            <a:ext cx="503237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456238" y="5091113"/>
            <a:ext cx="504825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9" name="Rectangle 78"/>
          <p:cNvSpPr/>
          <p:nvPr/>
        </p:nvSpPr>
        <p:spPr>
          <a:xfrm>
            <a:off x="6273800" y="5091113"/>
            <a:ext cx="504825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037388" y="5122863"/>
            <a:ext cx="504825" cy="701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718425" y="5122863"/>
            <a:ext cx="504825" cy="701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450263" y="5091113"/>
            <a:ext cx="504825" cy="7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3" name="Oval 82"/>
          <p:cNvSpPr/>
          <p:nvPr/>
        </p:nvSpPr>
        <p:spPr>
          <a:xfrm>
            <a:off x="827088" y="5122863"/>
            <a:ext cx="730250" cy="622300"/>
          </a:xfrm>
          <a:prstGeom prst="ellipse">
            <a:avLst/>
          </a:prstGeom>
          <a:solidFill>
            <a:srgbClr val="7030A0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4</a:t>
            </a:r>
          </a:p>
        </p:txBody>
      </p:sp>
      <p:sp>
        <p:nvSpPr>
          <p:cNvPr id="84" name="Oval 83"/>
          <p:cNvSpPr/>
          <p:nvPr/>
        </p:nvSpPr>
        <p:spPr>
          <a:xfrm>
            <a:off x="123825" y="5949950"/>
            <a:ext cx="730250" cy="620713"/>
          </a:xfrm>
          <a:prstGeom prst="ellipse">
            <a:avLst/>
          </a:prstGeom>
          <a:solidFill>
            <a:srgbClr val="FF0000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5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035050" y="5949950"/>
            <a:ext cx="503238" cy="70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692275" y="5956300"/>
            <a:ext cx="503238" cy="70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517775" y="5956300"/>
            <a:ext cx="503238" cy="70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114675" y="5949950"/>
            <a:ext cx="504825" cy="70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H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46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/>
      <p:bldP spid="63" grpId="0"/>
      <p:bldP spid="64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5" grpId="0"/>
      <p:bldP spid="86" grpId="0"/>
      <p:bldP spid="87" grpId="0"/>
      <p:bldP spid="88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2689</TotalTime>
  <Words>205</Words>
  <Application>Microsoft Office PowerPoint</Application>
  <PresentationFormat>On-screen Show (4:3)</PresentationFormat>
  <Paragraphs>85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Aharoni</vt:lpstr>
      <vt:lpstr>Jokerman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E4-U8-L2-JESS</dc:title>
  <dc:creator>JESSICA</dc:creator>
  <cp:lastModifiedBy>va</cp:lastModifiedBy>
  <cp:revision>221</cp:revision>
  <dcterms:created xsi:type="dcterms:W3CDTF">2012-02-21T22:04:44Z</dcterms:created>
  <dcterms:modified xsi:type="dcterms:W3CDTF">2020-12-23T02:01:42Z</dcterms:modified>
</cp:coreProperties>
</file>