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98" r:id="rId1"/>
  </p:sldMasterIdLst>
  <p:notesMasterIdLst>
    <p:notesMasterId r:id="rId33"/>
  </p:notesMasterIdLst>
  <p:sldIdLst>
    <p:sldId id="358" r:id="rId2"/>
    <p:sldId id="260" r:id="rId3"/>
    <p:sldId id="257" r:id="rId4"/>
    <p:sldId id="365" r:id="rId5"/>
    <p:sldId id="366" r:id="rId6"/>
    <p:sldId id="363" r:id="rId7"/>
    <p:sldId id="367" r:id="rId8"/>
    <p:sldId id="300" r:id="rId9"/>
    <p:sldId id="301" r:id="rId10"/>
    <p:sldId id="303" r:id="rId11"/>
    <p:sldId id="362" r:id="rId12"/>
    <p:sldId id="364" r:id="rId13"/>
    <p:sldId id="302" r:id="rId14"/>
    <p:sldId id="309" r:id="rId15"/>
    <p:sldId id="310" r:id="rId16"/>
    <p:sldId id="311" r:id="rId17"/>
    <p:sldId id="312" r:id="rId18"/>
    <p:sldId id="351" r:id="rId19"/>
    <p:sldId id="316" r:id="rId20"/>
    <p:sldId id="352" r:id="rId21"/>
    <p:sldId id="318" r:id="rId22"/>
    <p:sldId id="353" r:id="rId23"/>
    <p:sldId id="320" r:id="rId24"/>
    <p:sldId id="354" r:id="rId25"/>
    <p:sldId id="324" r:id="rId26"/>
    <p:sldId id="355" r:id="rId27"/>
    <p:sldId id="326" r:id="rId28"/>
    <p:sldId id="356" r:id="rId29"/>
    <p:sldId id="328" r:id="rId30"/>
    <p:sldId id="357" r:id="rId31"/>
    <p:sldId id="288" r:id="rId32"/>
  </p:sldIdLst>
  <p:sldSz cx="9144000" cy="6858000" type="screen4x3"/>
  <p:notesSz cx="6858000" cy="9144000"/>
  <p:embeddedFontLst>
    <p:embeddedFont>
      <p:font typeface="Aharoni" panose="02010803020104030203" pitchFamily="2" charset="-79"/>
      <p:bold r:id="rId34"/>
    </p:embeddedFont>
    <p:embeddedFont>
      <p:font typeface="Jokerman" panose="04090605060D06020702" pitchFamily="82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Broadway" panose="04040905080B02020502" pitchFamily="82" charset="0"/>
      <p:regular r:id="rId40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788E"/>
    <a:srgbClr val="FF0000"/>
    <a:srgbClr val="FF9966"/>
    <a:srgbClr val="422C16"/>
    <a:srgbClr val="006666"/>
    <a:srgbClr val="0099CC"/>
    <a:srgbClr val="66006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52" autoAdjust="0"/>
  </p:normalViewPr>
  <p:slideViewPr>
    <p:cSldViewPr>
      <p:cViewPr varScale="1">
        <p:scale>
          <a:sx n="70" d="100"/>
          <a:sy n="70" d="100"/>
        </p:scale>
        <p:origin x="-13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42F08D-699B-49CF-B643-8DA41F9B324B}" type="datetimeFigureOut">
              <a:rPr lang="en-US"/>
              <a:pPr>
                <a:defRPr/>
              </a:pPr>
              <a:t>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E429F-8EF9-46F5-80B6-260B7CAE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4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43BC5-9AAF-4059-BBFC-75856283DF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914441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35D-14E7-4806-97D9-1B78A19780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744628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4C40-D223-4C33-A1A8-ADD319C0F91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623021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2DE47-EFB3-42F1-A158-D7857B63D8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120896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5052-6FDF-4231-B09D-9434F0F08BF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92628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5FDF8-5038-4A41-870F-9AAB9E6FBC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861359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11975-837D-4B99-A9A4-F826FDA827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83729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F3F20-0CB6-4FCE-A2A8-E82849D7130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619513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E94E-5AC9-471E-BAA2-793F937BAD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725163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AB518-8615-4DA1-BB04-7714550EF08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22825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18B78-5718-45B4-8776-6230BD92CA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657123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/>
              <a:t>By Jessica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3AD0A1-A069-4249-A06B-500150B60BD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8.bin"/><Relationship Id="rId7" Type="http://schemas.openxmlformats.org/officeDocument/2006/relationships/image" Target="../media/image23.jp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eg"/><Relationship Id="rId18" Type="http://schemas.openxmlformats.org/officeDocument/2006/relationships/image" Target="../media/image47.jpg"/><Relationship Id="rId3" Type="http://schemas.openxmlformats.org/officeDocument/2006/relationships/image" Target="../media/image2.jpeg"/><Relationship Id="rId7" Type="http://schemas.openxmlformats.org/officeDocument/2006/relationships/image" Target="../media/image36.jpeg"/><Relationship Id="rId12" Type="http://schemas.openxmlformats.org/officeDocument/2006/relationships/image" Target="../media/image41.jpg"/><Relationship Id="rId17" Type="http://schemas.openxmlformats.org/officeDocument/2006/relationships/image" Target="../media/image46.gif"/><Relationship Id="rId2" Type="http://schemas.openxmlformats.org/officeDocument/2006/relationships/audio" Target="../media/audio10.bin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Relationship Id="rId1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8.jpg"/><Relationship Id="rId18" Type="http://schemas.openxmlformats.org/officeDocument/2006/relationships/image" Target="../media/image40.jpg"/><Relationship Id="rId3" Type="http://schemas.openxmlformats.org/officeDocument/2006/relationships/audio" Target="../media/audio12.bin"/><Relationship Id="rId21" Type="http://schemas.openxmlformats.org/officeDocument/2006/relationships/image" Target="../media/image55.jpeg"/><Relationship Id="rId7" Type="http://schemas.openxmlformats.org/officeDocument/2006/relationships/image" Target="../media/image34.png"/><Relationship Id="rId12" Type="http://schemas.openxmlformats.org/officeDocument/2006/relationships/image" Target="../media/image43.jpg"/><Relationship Id="rId17" Type="http://schemas.openxmlformats.org/officeDocument/2006/relationships/image" Target="../media/image53.jpeg"/><Relationship Id="rId2" Type="http://schemas.openxmlformats.org/officeDocument/2006/relationships/audio" Target="../media/audio11.bin"/><Relationship Id="rId16" Type="http://schemas.openxmlformats.org/officeDocument/2006/relationships/image" Target="../media/image52.jpg"/><Relationship Id="rId20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51.jpeg"/><Relationship Id="rId5" Type="http://schemas.openxmlformats.org/officeDocument/2006/relationships/image" Target="../media/image2.jpeg"/><Relationship Id="rId15" Type="http://schemas.openxmlformats.org/officeDocument/2006/relationships/image" Target="../media/image37.jpg"/><Relationship Id="rId10" Type="http://schemas.openxmlformats.org/officeDocument/2006/relationships/image" Target="../media/image50.png"/><Relationship Id="rId19" Type="http://schemas.openxmlformats.org/officeDocument/2006/relationships/image" Target="../media/image54.jpe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8.jpg"/><Relationship Id="rId18" Type="http://schemas.openxmlformats.org/officeDocument/2006/relationships/image" Target="../media/image37.jpg"/><Relationship Id="rId3" Type="http://schemas.openxmlformats.org/officeDocument/2006/relationships/audio" Target="../media/audio12.bin"/><Relationship Id="rId7" Type="http://schemas.openxmlformats.org/officeDocument/2006/relationships/image" Target="../media/image34.png"/><Relationship Id="rId12" Type="http://schemas.openxmlformats.org/officeDocument/2006/relationships/image" Target="../media/image59.jpeg"/><Relationship Id="rId17" Type="http://schemas.openxmlformats.org/officeDocument/2006/relationships/image" Target="../media/image52.jpg"/><Relationship Id="rId2" Type="http://schemas.openxmlformats.org/officeDocument/2006/relationships/audio" Target="../media/audio11.bin"/><Relationship Id="rId16" Type="http://schemas.openxmlformats.org/officeDocument/2006/relationships/image" Target="../media/image54.jpeg"/><Relationship Id="rId20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58.jpeg"/><Relationship Id="rId5" Type="http://schemas.openxmlformats.org/officeDocument/2006/relationships/image" Target="../media/image2.jpeg"/><Relationship Id="rId15" Type="http://schemas.openxmlformats.org/officeDocument/2006/relationships/image" Target="../media/image60.jpeg"/><Relationship Id="rId10" Type="http://schemas.openxmlformats.org/officeDocument/2006/relationships/image" Target="../media/image50.png"/><Relationship Id="rId19" Type="http://schemas.openxmlformats.org/officeDocument/2006/relationships/image" Target="../media/image46.gif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3.jpg"/><Relationship Id="rId18" Type="http://schemas.openxmlformats.org/officeDocument/2006/relationships/image" Target="../media/image52.jpg"/><Relationship Id="rId3" Type="http://schemas.openxmlformats.org/officeDocument/2006/relationships/audio" Target="../media/audio12.bin"/><Relationship Id="rId7" Type="http://schemas.openxmlformats.org/officeDocument/2006/relationships/image" Target="../media/image34.png"/><Relationship Id="rId12" Type="http://schemas.openxmlformats.org/officeDocument/2006/relationships/image" Target="../media/image41.jpg"/><Relationship Id="rId17" Type="http://schemas.openxmlformats.org/officeDocument/2006/relationships/image" Target="../media/image61.jpeg"/><Relationship Id="rId2" Type="http://schemas.openxmlformats.org/officeDocument/2006/relationships/audio" Target="../media/audio11.bin"/><Relationship Id="rId16" Type="http://schemas.openxmlformats.org/officeDocument/2006/relationships/image" Target="../media/image53.jpeg"/><Relationship Id="rId20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47.jpg"/><Relationship Id="rId5" Type="http://schemas.openxmlformats.org/officeDocument/2006/relationships/image" Target="../media/image2.jpeg"/><Relationship Id="rId15" Type="http://schemas.openxmlformats.org/officeDocument/2006/relationships/image" Target="../media/image40.jpg"/><Relationship Id="rId10" Type="http://schemas.openxmlformats.org/officeDocument/2006/relationships/image" Target="../media/image50.png"/><Relationship Id="rId19" Type="http://schemas.openxmlformats.org/officeDocument/2006/relationships/image" Target="../media/image46.gif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What's%20Your%20Name-%20Song%20for%20Kids%20-%20Kindergarten,%20Preschool%20&amp;%20ESL%20-%20Fun%20Kids%20English.mp4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jpeg"/><Relationship Id="rId18" Type="http://schemas.openxmlformats.org/officeDocument/2006/relationships/image" Target="../media/image37.jpg"/><Relationship Id="rId3" Type="http://schemas.openxmlformats.org/officeDocument/2006/relationships/audio" Target="../media/audio12.bin"/><Relationship Id="rId7" Type="http://schemas.openxmlformats.org/officeDocument/2006/relationships/image" Target="../media/image34.png"/><Relationship Id="rId12" Type="http://schemas.openxmlformats.org/officeDocument/2006/relationships/image" Target="../media/image59.jpeg"/><Relationship Id="rId17" Type="http://schemas.openxmlformats.org/officeDocument/2006/relationships/image" Target="../media/image38.jpg"/><Relationship Id="rId2" Type="http://schemas.openxmlformats.org/officeDocument/2006/relationships/audio" Target="../media/audio11.bin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43.jpg"/><Relationship Id="rId5" Type="http://schemas.openxmlformats.org/officeDocument/2006/relationships/image" Target="../media/image2.jpeg"/><Relationship Id="rId15" Type="http://schemas.openxmlformats.org/officeDocument/2006/relationships/image" Target="../media/image64.jpeg"/><Relationship Id="rId10" Type="http://schemas.openxmlformats.org/officeDocument/2006/relationships/image" Target="../media/image50.png"/><Relationship Id="rId19" Type="http://schemas.openxmlformats.org/officeDocument/2006/relationships/image" Target="../media/image46.gif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7.jpg"/><Relationship Id="rId18" Type="http://schemas.openxmlformats.org/officeDocument/2006/relationships/image" Target="../media/image46.gif"/><Relationship Id="rId3" Type="http://schemas.openxmlformats.org/officeDocument/2006/relationships/audio" Target="../media/audio12.bin"/><Relationship Id="rId7" Type="http://schemas.openxmlformats.org/officeDocument/2006/relationships/image" Target="../media/image34.png"/><Relationship Id="rId12" Type="http://schemas.openxmlformats.org/officeDocument/2006/relationships/image" Target="../media/image66.jpeg"/><Relationship Id="rId17" Type="http://schemas.openxmlformats.org/officeDocument/2006/relationships/image" Target="../media/image43.jpg"/><Relationship Id="rId2" Type="http://schemas.openxmlformats.org/officeDocument/2006/relationships/audio" Target="../media/audio11.bin"/><Relationship Id="rId16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g"/><Relationship Id="rId5" Type="http://schemas.openxmlformats.org/officeDocument/2006/relationships/image" Target="../media/image2.jpeg"/><Relationship Id="rId15" Type="http://schemas.openxmlformats.org/officeDocument/2006/relationships/image" Target="../media/image53.jpeg"/><Relationship Id="rId10" Type="http://schemas.openxmlformats.org/officeDocument/2006/relationships/image" Target="../media/image50.png"/><Relationship Id="rId19" Type="http://schemas.openxmlformats.org/officeDocument/2006/relationships/image" Target="../media/image47.jp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6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9.jpeg"/><Relationship Id="rId18" Type="http://schemas.openxmlformats.org/officeDocument/2006/relationships/image" Target="../media/image70.jpeg"/><Relationship Id="rId3" Type="http://schemas.openxmlformats.org/officeDocument/2006/relationships/audio" Target="../media/audio12.bin"/><Relationship Id="rId7" Type="http://schemas.openxmlformats.org/officeDocument/2006/relationships/image" Target="../media/image34.png"/><Relationship Id="rId12" Type="http://schemas.openxmlformats.org/officeDocument/2006/relationships/image" Target="../media/image41.jpg"/><Relationship Id="rId17" Type="http://schemas.openxmlformats.org/officeDocument/2006/relationships/image" Target="../media/image46.gif"/><Relationship Id="rId2" Type="http://schemas.openxmlformats.org/officeDocument/2006/relationships/audio" Target="../media/audio11.bin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40.jpg"/><Relationship Id="rId5" Type="http://schemas.openxmlformats.org/officeDocument/2006/relationships/image" Target="../media/image2.jpeg"/><Relationship Id="rId15" Type="http://schemas.openxmlformats.org/officeDocument/2006/relationships/image" Target="../media/image52.jpg"/><Relationship Id="rId10" Type="http://schemas.openxmlformats.org/officeDocument/2006/relationships/image" Target="../media/image50.pn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jpg"/><Relationship Id="rId18" Type="http://schemas.openxmlformats.org/officeDocument/2006/relationships/image" Target="../media/image46.gif"/><Relationship Id="rId3" Type="http://schemas.openxmlformats.org/officeDocument/2006/relationships/audio" Target="../media/audio12.bin"/><Relationship Id="rId7" Type="http://schemas.openxmlformats.org/officeDocument/2006/relationships/image" Target="../media/image34.png"/><Relationship Id="rId12" Type="http://schemas.openxmlformats.org/officeDocument/2006/relationships/image" Target="../media/image72.jpeg"/><Relationship Id="rId17" Type="http://schemas.openxmlformats.org/officeDocument/2006/relationships/image" Target="../media/image47.jpg"/><Relationship Id="rId2" Type="http://schemas.openxmlformats.org/officeDocument/2006/relationships/audio" Target="../media/audio11.bin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71.jpeg"/><Relationship Id="rId5" Type="http://schemas.openxmlformats.org/officeDocument/2006/relationships/image" Target="../media/image2.jpeg"/><Relationship Id="rId15" Type="http://schemas.openxmlformats.org/officeDocument/2006/relationships/image" Target="../media/image59.jpeg"/><Relationship Id="rId10" Type="http://schemas.openxmlformats.org/officeDocument/2006/relationships/image" Target="../media/image50.pn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0.jpg"/><Relationship Id="rId18" Type="http://schemas.openxmlformats.org/officeDocument/2006/relationships/image" Target="../media/image43.jpg"/><Relationship Id="rId3" Type="http://schemas.openxmlformats.org/officeDocument/2006/relationships/audio" Target="../media/audio12.bin"/><Relationship Id="rId7" Type="http://schemas.openxmlformats.org/officeDocument/2006/relationships/image" Target="../media/image34.png"/><Relationship Id="rId12" Type="http://schemas.openxmlformats.org/officeDocument/2006/relationships/image" Target="../media/image37.jpg"/><Relationship Id="rId17" Type="http://schemas.openxmlformats.org/officeDocument/2006/relationships/image" Target="../media/image46.gif"/><Relationship Id="rId2" Type="http://schemas.openxmlformats.org/officeDocument/2006/relationships/audio" Target="../media/audio11.bin"/><Relationship Id="rId16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41.jpg"/><Relationship Id="rId5" Type="http://schemas.openxmlformats.org/officeDocument/2006/relationships/image" Target="../media/image2.jpeg"/><Relationship Id="rId15" Type="http://schemas.openxmlformats.org/officeDocument/2006/relationships/image" Target="../media/image74.jpeg"/><Relationship Id="rId10" Type="http://schemas.openxmlformats.org/officeDocument/2006/relationships/image" Target="../media/image50.png"/><Relationship Id="rId4" Type="http://schemas.openxmlformats.org/officeDocument/2006/relationships/audio" Target="../media/audio10.bin"/><Relationship Id="rId9" Type="http://schemas.openxmlformats.org/officeDocument/2006/relationships/image" Target="../media/image49.png"/><Relationship Id="rId14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ello%20Teddy%20S1E1-%20Hello,%20what's%20your%20name-.mp4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bin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414" y="332656"/>
            <a:ext cx="8807219" cy="262155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UNIT 2. WHAT’S YOUR NAME?</a:t>
            </a:r>
            <a:endParaRPr lang="en-US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LESSON 1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00225"/>
            <a:ext cx="6983412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315" y="631681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071" y="724057"/>
            <a:ext cx="2231454" cy="2376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10-Point Star 2"/>
          <p:cNvSpPr/>
          <p:nvPr/>
        </p:nvSpPr>
        <p:spPr>
          <a:xfrm>
            <a:off x="179512" y="1340768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8111" y="0"/>
            <a:ext cx="39090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LISTEN AND TICK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10" name="10-Point Star 9"/>
          <p:cNvSpPr/>
          <p:nvPr/>
        </p:nvSpPr>
        <p:spPr>
          <a:xfrm>
            <a:off x="155093" y="4005064"/>
            <a:ext cx="1296987" cy="1143000"/>
          </a:xfrm>
          <a:prstGeom prst="star10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/>
              <a:t>2</a:t>
            </a: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6374" y="3797883"/>
            <a:ext cx="2111336" cy="2248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9558" y="3733394"/>
            <a:ext cx="2166253" cy="230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4"/>
          <p:cNvSpPr/>
          <p:nvPr/>
        </p:nvSpPr>
        <p:spPr>
          <a:xfrm>
            <a:off x="1979712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6136" y="3212976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172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39110" y="6271249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43" y="3111594"/>
            <a:ext cx="632619" cy="6052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79" y="6136359"/>
            <a:ext cx="632619" cy="60526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27784" y="3177730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2723662" y="6336868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515174" y="3212976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6601358" y="6310064"/>
            <a:ext cx="525822" cy="50405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587" y="1052990"/>
            <a:ext cx="8261115" cy="267765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1.</a:t>
            </a:r>
            <a:r>
              <a:rPr lang="en-US" sz="2800" b="1" dirty="0" smtClean="0"/>
              <a:t>A</a:t>
            </a:r>
            <a:r>
              <a:rPr lang="en-US" sz="2800" b="1" dirty="0"/>
              <a:t>:</a:t>
            </a:r>
            <a:r>
              <a:rPr lang="en-US" sz="2800" dirty="0"/>
              <a:t> What's your name</a:t>
            </a:r>
            <a:r>
              <a:rPr lang="en-US" sz="2800" dirty="0" smtClean="0"/>
              <a:t>?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B:     </a:t>
            </a:r>
            <a:r>
              <a:rPr lang="en-US" sz="2800" dirty="0"/>
              <a:t> </a:t>
            </a:r>
            <a:r>
              <a:rPr lang="en-US" sz="2800" dirty="0" smtClean="0"/>
              <a:t>                 </a:t>
            </a:r>
            <a:r>
              <a:rPr lang="en-US" sz="2800" dirty="0"/>
              <a:t> Peter.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641"/>
            <a:ext cx="864350" cy="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403648" y="240110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55031" y="3994727"/>
            <a:ext cx="1633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I’m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81930" y="342612"/>
            <a:ext cx="39533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Look and write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34" y="1268760"/>
            <a:ext cx="3084530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24563" y="3831602"/>
            <a:ext cx="8261115" cy="2677656"/>
          </a:xfrm>
          <a:prstGeom prst="rect">
            <a:avLst/>
          </a:prstGeom>
          <a:noFill/>
          <a:ln w="22225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2.</a:t>
            </a:r>
            <a:r>
              <a:rPr lang="en-US" sz="2800" b="1" dirty="0" smtClean="0"/>
              <a:t>A</a:t>
            </a:r>
            <a:r>
              <a:rPr lang="en-US" sz="2800" b="1" dirty="0"/>
              <a:t>:</a:t>
            </a:r>
            <a:r>
              <a:rPr lang="en-US" sz="2800" dirty="0"/>
              <a:t> I'm 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/>
              <a:t>    </a:t>
            </a:r>
            <a:r>
              <a:rPr lang="en-US" sz="2800" dirty="0" smtClean="0"/>
              <a:t>    What's </a:t>
            </a:r>
            <a:r>
              <a:rPr lang="en-US" sz="2800" dirty="0"/>
              <a:t>your name</a:t>
            </a:r>
            <a:r>
              <a:rPr lang="en-US" sz="2800" dirty="0" smtClean="0"/>
              <a:t>?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 smtClean="0"/>
              <a:t>  B:   </a:t>
            </a:r>
            <a:r>
              <a:rPr lang="en-US" sz="2800" dirty="0"/>
              <a:t> </a:t>
            </a:r>
            <a:r>
              <a:rPr lang="en-US" sz="2800" dirty="0" smtClean="0"/>
              <a:t>                    </a:t>
            </a:r>
            <a:r>
              <a:rPr lang="en-US" sz="2800" dirty="0"/>
              <a:t> Linda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10" y="4293930"/>
            <a:ext cx="3084530" cy="166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01516" y="5170430"/>
            <a:ext cx="27363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My name’s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" y="927387"/>
            <a:ext cx="5075080" cy="5894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667" y="-11726"/>
            <a:ext cx="25599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</a:rPr>
              <a:t>Let’s sing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roadway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7945" y="927387"/>
            <a:ext cx="5826056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The alphabet </a:t>
            </a:r>
            <a:r>
              <a:rPr lang="en-US" sz="3600" b="1" dirty="0" smtClean="0">
                <a:solidFill>
                  <a:srgbClr val="FF0000"/>
                </a:solidFill>
              </a:rPr>
              <a:t>song</a:t>
            </a:r>
          </a:p>
          <a:p>
            <a:pPr algn="ctr"/>
            <a:r>
              <a:rPr lang="en-US" sz="4000" dirty="0"/>
              <a:t>A B C D E F G</a:t>
            </a:r>
          </a:p>
          <a:p>
            <a:pPr algn="ctr"/>
            <a:r>
              <a:rPr lang="en-US" sz="4000" dirty="0"/>
              <a:t>H I J K L M N O P</a:t>
            </a:r>
          </a:p>
          <a:p>
            <a:pPr algn="ctr"/>
            <a:r>
              <a:rPr lang="en-US" sz="4000" dirty="0"/>
              <a:t>Q R S T U V</a:t>
            </a:r>
          </a:p>
          <a:p>
            <a:pPr algn="ctr"/>
            <a:r>
              <a:rPr lang="en-US" sz="4000" dirty="0"/>
              <a:t>W X Y Z.</a:t>
            </a:r>
          </a:p>
          <a:p>
            <a:pPr algn="ctr"/>
            <a:r>
              <a:rPr lang="en-US" sz="4000" dirty="0"/>
              <a:t>Now I know my ABCs.</a:t>
            </a:r>
          </a:p>
          <a:p>
            <a:pPr algn="ctr"/>
            <a:r>
              <a:rPr lang="en-US" sz="4000" dirty="0"/>
              <a:t>Next time will you sing with me?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358" y="19705"/>
            <a:ext cx="1849388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62913"/>
            <a:ext cx="1158144" cy="115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2" y="548680"/>
            <a:ext cx="78488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763688" y="496347"/>
            <a:ext cx="5616624" cy="561662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2" name="Picture 140" descr="hour hand red.png"/>
          <p:cNvPicPr>
            <a:picLocks noChangeAspect="1"/>
          </p:cNvPicPr>
          <p:nvPr/>
        </p:nvPicPr>
        <p:blipFill>
          <a:blip r:embed="rId5"/>
          <a:srcRect t="6381"/>
          <a:stretch>
            <a:fillRect/>
          </a:stretch>
        </p:blipFill>
        <p:spPr bwMode="auto">
          <a:xfrm>
            <a:off x="2713038" y="1587500"/>
            <a:ext cx="3690937" cy="3454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275" y="260350"/>
            <a:ext cx="1952625" cy="97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69588" y="897657"/>
            <a:ext cx="913655" cy="9852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1475" y="1864374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322" y="309208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7511" y="952851"/>
            <a:ext cx="735151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16" y="4322112"/>
            <a:ext cx="990723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6703" y="4981764"/>
            <a:ext cx="785862" cy="9705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191999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8" y="4839146"/>
            <a:ext cx="1003446" cy="954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088" y="3180744"/>
            <a:ext cx="989431" cy="7862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0640" y="571200"/>
            <a:ext cx="76272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52" y="244568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27 Elipse"/>
          <p:cNvSpPr/>
          <p:nvPr/>
        </p:nvSpPr>
        <p:spPr>
          <a:xfrm>
            <a:off x="1722903" y="489391"/>
            <a:ext cx="5619324" cy="5611243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4256" y="4028886"/>
            <a:ext cx="957011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83249" y="548201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039938"/>
            <a:ext cx="3671888" cy="3438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83249" y="52167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1657024">
            <a:off x="2811463" y="1527175"/>
            <a:ext cx="3586162" cy="3357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388" y="4778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4350" y="352425"/>
            <a:ext cx="1865313" cy="931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7189" y="800463"/>
            <a:ext cx="1003176" cy="7336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860" y="812096"/>
            <a:ext cx="985248" cy="9374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3832" y="1721789"/>
            <a:ext cx="768113" cy="9485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8312" y="3183595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436" y="4281149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4120" y="4923398"/>
            <a:ext cx="970519" cy="883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7031" y="1634689"/>
            <a:ext cx="1003176" cy="7971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226" y="4700475"/>
            <a:ext cx="99971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05921" y="2772606"/>
            <a:ext cx="934462" cy="989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832" y="2541977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4623" y="3914328"/>
            <a:ext cx="939674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971550" y="471488"/>
            <a:ext cx="5545138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572" y="1825206"/>
            <a:ext cx="418752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5004511" y="404664"/>
            <a:ext cx="1835150" cy="70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Linda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2195736" y="575834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88" y="5757863"/>
            <a:ext cx="146843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52324" y="404664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86360" y="485172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5" y="457447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3744772">
            <a:off x="2813844" y="167084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525" y="33337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1988" y="2333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9468" y="2402672"/>
            <a:ext cx="948599" cy="753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6283" y="1163878"/>
            <a:ext cx="930280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7939" y="3707202"/>
            <a:ext cx="805216" cy="994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758" y="4761683"/>
            <a:ext cx="970519" cy="9234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3965062"/>
            <a:ext cx="946355" cy="10034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560" y="4728929"/>
            <a:ext cx="935713" cy="990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1183385"/>
            <a:ext cx="989431" cy="9004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3806" y="611316"/>
            <a:ext cx="812306" cy="10031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339140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2864" y="2673836"/>
            <a:ext cx="1009539" cy="10133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CuadroTexto"/>
          <p:cNvSpPr txBox="1"/>
          <p:nvPr/>
        </p:nvSpPr>
        <p:spPr>
          <a:xfrm>
            <a:off x="1755775" y="5240338"/>
            <a:ext cx="45783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1525" y="980728"/>
            <a:ext cx="4153349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979334" y="5202238"/>
            <a:ext cx="1835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Mai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34238" y="2249488"/>
            <a:ext cx="1312862" cy="525462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9540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1290942" y="5240701"/>
            <a:ext cx="594756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8564139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8" y="703263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50038" y="6556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56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70487" y="108410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5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633538"/>
            <a:ext cx="1015405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8175" y="3093294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35810" y="1638300"/>
            <a:ext cx="812406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944" y="444786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7630" y="2955968"/>
            <a:ext cx="1003300" cy="8929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0750" y="5286628"/>
            <a:ext cx="1141094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3475" y="4274836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8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5191125"/>
            <a:ext cx="947793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15888"/>
            <a:ext cx="8964612" cy="6742112"/>
          </a:xfrm>
        </p:spPr>
      </p:pic>
      <p:sp>
        <p:nvSpPr>
          <p:cNvPr id="6" name="Rectangle 5"/>
          <p:cNvSpPr/>
          <p:nvPr/>
        </p:nvSpPr>
        <p:spPr>
          <a:xfrm>
            <a:off x="1228770" y="428604"/>
            <a:ext cx="602440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</a:rPr>
              <a:t>WARM UP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76700"/>
            <a:ext cx="50673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9" y="1825206"/>
            <a:ext cx="41532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669824" y="479425"/>
            <a:ext cx="2038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Hello</a:t>
            </a:r>
            <a:r>
              <a:rPr lang="es-ES_tradnl" sz="28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r>
              <a:rPr lang="es-ES_tradnl" sz="28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I’m</a:t>
            </a:r>
            <a:endParaRPr lang="es-ES" sz="28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436938" y="419100"/>
            <a:ext cx="2459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Miss </a:t>
            </a: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Hien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9849" y="3057192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9891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3608388" y="917575"/>
            <a:ext cx="2116137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19 Rectángulo redondeado"/>
          <p:cNvSpPr/>
          <p:nvPr/>
        </p:nvSpPr>
        <p:spPr>
          <a:xfrm>
            <a:off x="1403648" y="332656"/>
            <a:ext cx="5616624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669554" y="1040568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585913" y="1040568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5550763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463" y="771525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6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58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77" y="1945711"/>
            <a:ext cx="985837" cy="938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4627" y="3284538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000458"/>
            <a:ext cx="1003300" cy="899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104" y="4769582"/>
            <a:ext cx="1123133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9" y="5249300"/>
            <a:ext cx="968834" cy="971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388" y="4769582"/>
            <a:ext cx="1003300" cy="9130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1762" y="3308350"/>
            <a:ext cx="1041719" cy="989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834" y="1151412"/>
            <a:ext cx="118625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1825206"/>
            <a:ext cx="446449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6" y="438150"/>
            <a:ext cx="3011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246563" y="4968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Peter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187361" y="309396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0351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25925" y="1022350"/>
            <a:ext cx="1209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749980" y="897371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749979" y="897371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14581905">
            <a:off x="2890043" y="2342357"/>
            <a:ext cx="3554413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850" y="54768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3550" y="4762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8042" y="1174731"/>
            <a:ext cx="1017716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5505" y="2069943"/>
            <a:ext cx="974365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2162" y="3719513"/>
            <a:ext cx="108767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5024753"/>
            <a:ext cx="995362" cy="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6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25" y="2708920"/>
            <a:ext cx="1003300" cy="7972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900" y="5326892"/>
            <a:ext cx="1040521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8925" y="1478329"/>
            <a:ext cx="1003300" cy="9546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0135" y="4314067"/>
            <a:ext cx="956556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3766" y="1825206"/>
            <a:ext cx="422040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619673" y="438150"/>
            <a:ext cx="2807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486275" y="458788"/>
            <a:ext cx="1317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Akiko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366389" y="2986854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18811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427538" y="971550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0749205">
            <a:off x="2814638" y="2184400"/>
            <a:ext cx="3554412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725" y="8699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8125" y="869950"/>
            <a:ext cx="1865313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2970" y="1633538"/>
            <a:ext cx="982172" cy="985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3622" y="3068960"/>
            <a:ext cx="1128218" cy="1218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1613" y="4797152"/>
            <a:ext cx="995362" cy="10444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2354263"/>
            <a:ext cx="105157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8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3438" y="5442051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47716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4214303"/>
            <a:ext cx="1016317" cy="10128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44" y="1825206"/>
            <a:ext cx="3685046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273174" y="438150"/>
            <a:ext cx="34428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names’s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75150" y="425450"/>
            <a:ext cx="16700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Phong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2975945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77323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375150" y="981075"/>
            <a:ext cx="17510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7209219">
            <a:off x="2813844" y="2185194"/>
            <a:ext cx="3554412" cy="3327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538" y="476250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6588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3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8110" y="2366963"/>
            <a:ext cx="799427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2212" y="1988840"/>
            <a:ext cx="1000452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5610" y="4221163"/>
            <a:ext cx="990080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3788" y="5439282"/>
            <a:ext cx="969962" cy="9229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1565" y="4970471"/>
            <a:ext cx="930395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2667" y="3749589"/>
            <a:ext cx="990600" cy="9014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1075" y="1201738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 redondeado"/>
          <p:cNvSpPr/>
          <p:nvPr/>
        </p:nvSpPr>
        <p:spPr>
          <a:xfrm>
            <a:off x="1104394" y="496859"/>
            <a:ext cx="6191916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1825206"/>
            <a:ext cx="4176463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1475656" y="454025"/>
            <a:ext cx="30249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669824" y="134934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4308475" y="515938"/>
            <a:ext cx="17494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3200" b="1" dirty="0" err="1">
                <a:solidFill>
                  <a:srgbClr val="FF0000"/>
                </a:solidFill>
                <a:latin typeface="+mj-lt"/>
                <a:cs typeface="Aharoni" pitchFamily="2" charset="-79"/>
              </a:rPr>
              <a:t>Quan</a:t>
            </a:r>
            <a:endParaRPr lang="es-ES" sz="32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252884" y="3140968"/>
            <a:ext cx="1313946" cy="526054"/>
          </a:xfrm>
          <a:prstGeom prst="roundRect">
            <a:avLst>
              <a:gd name="adj" fmla="val 29341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868488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00563" y="1100138"/>
            <a:ext cx="17510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42 Elipse"/>
          <p:cNvSpPr/>
          <p:nvPr/>
        </p:nvSpPr>
        <p:spPr>
          <a:xfrm>
            <a:off x="1832996" y="1084106"/>
            <a:ext cx="5453927" cy="544608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  <a:effectLst>
            <a:innerShdw blurRad="228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9" name="Picture 140" descr="hour hand red.png"/>
          <p:cNvPicPr>
            <a:picLocks noChangeAspect="1"/>
          </p:cNvPicPr>
          <p:nvPr/>
        </p:nvPicPr>
        <p:blipFill>
          <a:blip r:embed="rId7"/>
          <a:srcRect t="6381"/>
          <a:stretch>
            <a:fillRect/>
          </a:stretch>
        </p:blipFill>
        <p:spPr bwMode="auto">
          <a:xfrm>
            <a:off x="2771775" y="2130425"/>
            <a:ext cx="3576638" cy="33480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59 Elipse"/>
          <p:cNvSpPr/>
          <p:nvPr/>
        </p:nvSpPr>
        <p:spPr>
          <a:xfrm>
            <a:off x="1832996" y="1057582"/>
            <a:ext cx="5453927" cy="5446084"/>
          </a:xfrm>
          <a:prstGeom prst="ellipse">
            <a:avLst/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58" name="Picture 140" descr="hour hand red.png"/>
          <p:cNvPicPr>
            <a:picLocks noChangeAspect="1"/>
          </p:cNvPicPr>
          <p:nvPr/>
        </p:nvPicPr>
        <p:blipFill rotWithShape="1">
          <a:blip r:embed="rId8"/>
          <a:srcRect b="6381"/>
          <a:stretch/>
        </p:blipFill>
        <p:spPr bwMode="auto">
          <a:xfrm rot="2415057">
            <a:off x="2905125" y="2295525"/>
            <a:ext cx="3554413" cy="33289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175" y="592138"/>
            <a:ext cx="1866900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91313" y="592138"/>
            <a:ext cx="1865312" cy="930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1287" y="1963429"/>
            <a:ext cx="1125250" cy="9477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2091" y="3501008"/>
            <a:ext cx="1049749" cy="9937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3463" y="4979988"/>
            <a:ext cx="991661" cy="9953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354263"/>
            <a:ext cx="1123580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1494" y="5210178"/>
            <a:ext cx="918618" cy="990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178" y="1136650"/>
            <a:ext cx="947561" cy="1003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upload.wikimedia.org/wikipedia/commons/0/0f/Globo_terraqueo_3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537" y="2852936"/>
            <a:ext cx="1933575" cy="187642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8538" y="4244973"/>
            <a:ext cx="1014412" cy="9652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814908"/>
            <a:ext cx="100811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80728"/>
            <a:ext cx="4392488" cy="33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12 Rectángulo redondeado"/>
          <p:cNvSpPr/>
          <p:nvPr/>
        </p:nvSpPr>
        <p:spPr>
          <a:xfrm>
            <a:off x="1701917" y="622504"/>
            <a:ext cx="5112567" cy="4305313"/>
          </a:xfrm>
          <a:prstGeom prst="roundRect">
            <a:avLst>
              <a:gd name="adj" fmla="val 704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4" name="23 CuadroTexto"/>
          <p:cNvSpPr txBox="1"/>
          <p:nvPr/>
        </p:nvSpPr>
        <p:spPr>
          <a:xfrm>
            <a:off x="1763688" y="5210885"/>
            <a:ext cx="36289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40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My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r>
              <a:rPr lang="es-ES_tradnl" sz="4000" b="1" dirty="0" err="1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name’s</a:t>
            </a:r>
            <a:r>
              <a:rPr lang="es-ES_tradnl" sz="4000" b="1" dirty="0" smtClean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endParaRPr lang="es-ES" sz="4000" b="1" dirty="0">
              <a:solidFill>
                <a:srgbClr val="00206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4895949" y="5241854"/>
            <a:ext cx="169227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4000" b="1" dirty="0">
                <a:solidFill>
                  <a:srgbClr val="FF0000"/>
                </a:solidFill>
                <a:latin typeface="+mj-lt"/>
                <a:cs typeface="Aharoni" pitchFamily="2" charset="-79"/>
              </a:rPr>
              <a:t>Tony</a:t>
            </a:r>
            <a:endParaRPr lang="es-ES" sz="4000" b="1" dirty="0">
              <a:solidFill>
                <a:srgbClr val="FF0000"/>
              </a:solidFill>
              <a:latin typeface="+mj-lt"/>
              <a:cs typeface="Aharoni" pitchFamily="2" charset="-79"/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7083425" y="3213100"/>
            <a:ext cx="1312863" cy="525463"/>
          </a:xfrm>
          <a:prstGeom prst="roundRect">
            <a:avLst>
              <a:gd name="adj" fmla="val 293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/>
              <a:t>CHECK</a:t>
            </a:r>
            <a:endParaRPr lang="es-ES" b="1" dirty="0"/>
          </a:p>
        </p:txBody>
      </p:sp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844675"/>
            <a:ext cx="146843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19 Rectángulo redondeado"/>
          <p:cNvSpPr/>
          <p:nvPr/>
        </p:nvSpPr>
        <p:spPr>
          <a:xfrm>
            <a:off x="2033140" y="5278153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19 Rectángulo redondeado"/>
          <p:cNvSpPr/>
          <p:nvPr/>
        </p:nvSpPr>
        <p:spPr>
          <a:xfrm>
            <a:off x="2031070" y="5248700"/>
            <a:ext cx="4454259" cy="670071"/>
          </a:xfrm>
          <a:prstGeom prst="roundRect">
            <a:avLst>
              <a:gd name="adj" fmla="val 35477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ransition spd="slow"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5" y="77621"/>
            <a:ext cx="3744416" cy="796925"/>
          </a:xfrm>
          <a:prstGeom prst="wedgeRoundRectCallout">
            <a:avLst>
              <a:gd name="adj1" fmla="val 4151"/>
              <a:gd name="adj2" fmla="val 686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2060"/>
                </a:solidFill>
              </a:rPr>
              <a:t>Hi, My name’s Peter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355976" y="116632"/>
            <a:ext cx="4680520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Hello, Peter. My name's Nam.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46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07504" y="77621"/>
            <a:ext cx="5112568" cy="1047123"/>
          </a:xfrm>
          <a:prstGeom prst="wedgeRoundRectCallout">
            <a:avLst>
              <a:gd name="adj1" fmla="val 3390"/>
              <a:gd name="adj2" fmla="val 783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I'm Linda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 What's your name?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6444208" y="116632"/>
            <a:ext cx="2592288" cy="795337"/>
          </a:xfrm>
          <a:prstGeom prst="wedgeRoundRectCallout">
            <a:avLst>
              <a:gd name="adj1" fmla="val 8312"/>
              <a:gd name="adj2" fmla="val 856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My name's Mai.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2971800" y="358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59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3" y="2690678"/>
            <a:ext cx="2887690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289" y="2501900"/>
            <a:ext cx="3002640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Phong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81" y="1953221"/>
            <a:ext cx="441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43" y="2281238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5" y="2690678"/>
            <a:ext cx="2195526" cy="2887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95" y="2501900"/>
            <a:ext cx="2182228" cy="287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ular Callout 5"/>
          <p:cNvSpPr/>
          <p:nvPr/>
        </p:nvSpPr>
        <p:spPr>
          <a:xfrm>
            <a:off x="741776" y="692696"/>
            <a:ext cx="3614200" cy="1260525"/>
          </a:xfrm>
          <a:prstGeom prst="wedgeRoundRectCallout">
            <a:avLst>
              <a:gd name="adj1" fmla="val -43562"/>
              <a:gd name="adj2" fmla="val 864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What’s your name?</a:t>
            </a:r>
            <a:endParaRPr lang="en-US" sz="2800" b="1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5529800" y="798463"/>
            <a:ext cx="3614200" cy="1260525"/>
          </a:xfrm>
          <a:prstGeom prst="wedgeRoundRectCallout">
            <a:avLst>
              <a:gd name="adj1" fmla="val 1655"/>
              <a:gd name="adj2" fmla="val 8951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My name’s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8344" y="1197892"/>
            <a:ext cx="275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Quan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38"/>
            <a:ext cx="11874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980728"/>
            <a:ext cx="612140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What?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My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Your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- name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2. Model sentence</a:t>
            </a:r>
            <a:endParaRPr lang="en-US" sz="2800" dirty="0"/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What’s your name?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/>
              <a:t>My name’s </a:t>
            </a:r>
            <a:r>
              <a:rPr lang="en-US" sz="2800" dirty="0" err="1" smtClean="0">
                <a:solidFill>
                  <a:srgbClr val="FF0000"/>
                </a:solidFill>
              </a:rPr>
              <a:t>Phong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US" sz="2800" u="sng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3924"/>
            <a:ext cx="187220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15" y="1843924"/>
            <a:ext cx="1804538" cy="2462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8" y="94675"/>
            <a:ext cx="9036050" cy="31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6624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5084763"/>
            <a:ext cx="61928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/>
              <a:t>Gợi ý hoạt động: </a:t>
            </a:r>
            <a:r>
              <a:rPr lang="en-US"/>
              <a:t>chia lớp thành 2 đội, chơi  với bóng và thẻ nhân vật. 1đội truyền bóng, 1 đội truyền tranh, nhạc  dừng, bóng và tranh ở tay ai thì bạn đó giới thiệu nhân vật trong tranh và đáp lại lời giới thiẹu theo mẫu câu.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2690</Template>
  <TotalTime>5986</TotalTime>
  <Words>177</Words>
  <Application>Microsoft Office PowerPoint</Application>
  <PresentationFormat>On-screen Show (4:3)</PresentationFormat>
  <Paragraphs>74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Aharoni</vt:lpstr>
      <vt:lpstr>Jokerman</vt:lpstr>
      <vt:lpstr>Calibri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0986080588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E3-U2-L1-JESS</dc:title>
  <dc:creator>JESSICA LEE</dc:creator>
  <cp:lastModifiedBy>va</cp:lastModifiedBy>
  <cp:revision>841</cp:revision>
  <dcterms:created xsi:type="dcterms:W3CDTF">2010-05-23T14:28:12Z</dcterms:created>
  <dcterms:modified xsi:type="dcterms:W3CDTF">2021-01-16T01:37:28Z</dcterms:modified>
</cp:coreProperties>
</file>