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58" r:id="rId20"/>
    <p:sldId id="275" r:id="rId21"/>
    <p:sldId id="278" r:id="rId22"/>
    <p:sldId id="277" r:id="rId23"/>
    <p:sldId id="276" r:id="rId24"/>
    <p:sldId id="282" r:id="rId25"/>
    <p:sldId id="281" r:id="rId26"/>
    <p:sldId id="280" r:id="rId27"/>
    <p:sldId id="279" r:id="rId28"/>
    <p:sldId id="283" r:id="rId29"/>
    <p:sldId id="285" r:id="rId30"/>
    <p:sldId id="284" r:id="rId3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17EEDD-B106-4335-A938-409FD083D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F34DEB4-2627-46D7-BD69-AB88926B9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2146DB7-AAB8-46B8-85AF-90AECD5E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4D71-74F2-468C-B66C-12E823523EF3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570E84-6111-46A5-8311-C0B5A310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1BD314-12C1-4AC1-A1D8-35629062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A576-8566-4D73-8904-34F850764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133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136F8D-0E6B-415E-BA43-78165514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E054E8-E32C-4127-85FA-9FC332C5E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207DD2-D2F4-4610-B66D-388B5A4D8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4D71-74F2-468C-B66C-12E823523EF3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5F59B2-53FD-4BB9-9CB4-E17E6C48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B131E0-1EE1-4314-A099-746A96B3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A576-8566-4D73-8904-34F850764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75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DA124EB-6A7A-49D5-93D2-0C66B1DC6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D67C400-2F63-47FB-9646-DE56C3140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E4D0AB-01CB-439F-8135-39668249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4D71-74F2-468C-B66C-12E823523EF3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FB65152-757C-4DB2-9004-DD7C57A7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348689-16BE-40E0-86CF-B392285F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A576-8566-4D73-8904-34F850764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901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1F842B-1C52-468B-9B90-B32170C1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DBB2343-CEC9-44D2-BADF-02E9C0653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1D6E839-91DB-4B0C-BE2F-8C9CE009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4D71-74F2-468C-B66C-12E823523EF3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7E84D4-3038-4170-AACA-0A7C88D0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B2359D4-28E0-4163-A9D6-9FC5340F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A576-8566-4D73-8904-34F850764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646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185AD1-D0D7-4B6D-8BCC-32B1C21B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C58A918-399C-40CE-9628-9DEFD3442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DA8B56-967A-4817-9BFD-50D69B83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4D71-74F2-468C-B66C-12E823523EF3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CB82076-7B9C-4982-B4D6-F5A2871F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F549C1-CC3A-4213-B947-2BBAD2D9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A576-8566-4D73-8904-34F850764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029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FB86ED-A839-4FD6-8FA0-EB344EB8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8BDC79B-68E7-43B7-B139-1441F5D50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06EFB02-3B78-4B25-9B4C-337007651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B46B5E-28D1-4CB0-9C97-9FF4886FA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4D71-74F2-468C-B66C-12E823523EF3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086C3C8-FA5C-4BCB-8032-9A524D92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EE26E22-E8FB-4E23-B99F-C99005DF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A576-8566-4D73-8904-34F850764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048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CB77C0-B40F-4C1B-B1F8-7C557312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7537E7F-4A8A-418E-BC4B-B708B458C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204FD11-5C8E-4109-B71F-90792197D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E09B4F2-DD49-4396-A927-F616AD3F2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C50F48B-A262-4780-9D0A-DD9FA4AAF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4662C61-B2DE-4CFF-9380-9E52629D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4D71-74F2-468C-B66C-12E823523EF3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B082D7A-8163-45BB-B95D-EF33D8E8F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6BA5309-E792-4990-9E38-4F9293B9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A576-8566-4D73-8904-34F850764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65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F860CB-D9EB-4502-B06D-D6B80016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452A7E1-F26D-43D2-9EC5-6711D6EE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4D71-74F2-468C-B66C-12E823523EF3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456A20-17D8-442C-92AD-B6D07F5E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31D71E8-8287-433A-81A9-4B536DF5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A576-8566-4D73-8904-34F850764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83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6E9EA9F-075B-4160-A1EF-B5BAED56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4D71-74F2-468C-B66C-12E823523EF3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AD2A52E-91F1-4896-A5DD-DC741DC2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7FF41DA-541A-4A26-B3EC-11811EF6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A576-8566-4D73-8904-34F850764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711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9F49E8-4C26-4528-ADD0-8EC76663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2B477C2-FFF3-49FA-806E-282FD2E28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ECA2A02-B209-42D8-AF32-46654AF78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1133AA6-BD24-45F1-A52D-1BC66912D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4D71-74F2-468C-B66C-12E823523EF3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5866F5A-BFAE-4A0A-A5C1-B5AD53ED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D196F45-7E42-4A7D-AEDA-DCE18C47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A576-8566-4D73-8904-34F850764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652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3CC6B03-8938-405F-9D77-6D4F3946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86CB877-E123-4C96-924B-6861D0AE5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3D98D1A-BC0C-4C77-BECC-F27E84A1A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1E33782-EAA4-4683-BBC0-D3233B86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D4D71-74F2-468C-B66C-12E823523EF3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87C5938-D836-43D4-A328-F15B9145D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20966FC-1E22-454E-8288-9C536B46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5A576-8566-4D73-8904-34F850764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34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8CF884F-DF98-4618-B5FB-FB2CF126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031665C-7EED-4E29-869E-82606F805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92DCC26-0706-471A-88CF-914044657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D4D71-74F2-468C-B66C-12E823523EF3}" type="datetimeFigureOut">
              <a:rPr lang="vi-VN" smtClean="0"/>
              <a:t>18/09/2022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2D7EB57-C010-4A67-A41B-279DF80EB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B929D76-7045-4BED-BF64-4BCBC4E0C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5A576-8566-4D73-8904-34F8507640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705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1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0EEFC0-0DE5-4E6E-A79F-9BBEC1E8F9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EEADFFE-E098-49B2-B997-F6B1C8D71B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04742-95FF-47A6-87B8-E6638ABB2D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AE4F3DB4-5558-4EDD-A841-1092F58C9493}"/>
              </a:ext>
            </a:extLst>
          </p:cNvPr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5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</a:t>
            </a:r>
          </a:p>
        </p:txBody>
      </p:sp>
    </p:spTree>
    <p:extLst>
      <p:ext uri="{BB962C8B-B14F-4D97-AF65-F5344CB8AC3E}">
        <p14:creationId xmlns:p14="http://schemas.microsoft.com/office/powerpoint/2010/main" val="34327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5F8EAD-7C27-4796-A14E-0F7C6248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CCFC7-78F1-4B27-A005-21E3B6817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268A70D-90F3-4EAA-98D9-EF456BF538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5" name="Speech Bubble: Rectangle with Corners Rounded 8">
            <a:extLst>
              <a:ext uri="{FF2B5EF4-FFF2-40B4-BE49-F238E27FC236}">
                <a16:creationId xmlns:a16="http://schemas.microsoft.com/office/drawing/2014/main" id="{2E41A657-E317-424F-8528-F6A617FF5FFE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952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BD1427-C3DF-44A7-BD93-5C8C84B4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B97E53A-9789-436D-B74A-97CC97683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CFD8D-B147-4189-BF89-39E2AA83C2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ADAF921A-2A8F-44F3-BB01-D5FBBBCAACFE}"/>
              </a:ext>
            </a:extLst>
          </p:cNvPr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	</a:t>
            </a:r>
            <a:r>
              <a:rPr lang="en-US" sz="3600" dirty="0">
                <a:solidFill>
                  <a:schemeClr val="bg1"/>
                </a:solidFill>
              </a:rPr>
              <a:t>red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yellow</a:t>
            </a:r>
          </a:p>
          <a:p>
            <a:r>
              <a:rPr lang="en-US" sz="3600" dirty="0">
                <a:solidFill>
                  <a:schemeClr val="bg1"/>
                </a:solidFill>
              </a:rPr>
              <a:t>	blue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black </a:t>
            </a:r>
          </a:p>
          <a:p>
            <a:r>
              <a:rPr lang="en-US" sz="3600" dirty="0">
                <a:solidFill>
                  <a:schemeClr val="bg1"/>
                </a:solidFill>
              </a:rPr>
              <a:t>	white</a:t>
            </a:r>
          </a:p>
        </p:txBody>
      </p:sp>
    </p:spTree>
    <p:extLst>
      <p:ext uri="{BB962C8B-B14F-4D97-AF65-F5344CB8AC3E}">
        <p14:creationId xmlns:p14="http://schemas.microsoft.com/office/powerpoint/2010/main" val="356879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01B27D-7DB7-499A-BC8C-FD225866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A7311C7-C1BC-47F8-92A7-30CDD551F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five">
            <a:hlinkClick r:id="" action="ppaction://media"/>
            <a:extLst>
              <a:ext uri="{FF2B5EF4-FFF2-40B4-BE49-F238E27FC236}">
                <a16:creationId xmlns:a16="http://schemas.microsoft.com/office/drawing/2014/main" id="{AC796C40-69A4-499C-A555-6A1C5F950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526726" y="1835105"/>
            <a:ext cx="487363" cy="487363"/>
          </a:xfrm>
          <a:prstGeom prst="rect">
            <a:avLst/>
          </a:prstGeom>
        </p:spPr>
      </p:pic>
      <p:pic>
        <p:nvPicPr>
          <p:cNvPr id="5" name="four">
            <a:hlinkClick r:id="" action="ppaction://media"/>
            <a:extLst>
              <a:ext uri="{FF2B5EF4-FFF2-40B4-BE49-F238E27FC236}">
                <a16:creationId xmlns:a16="http://schemas.microsoft.com/office/drawing/2014/main" id="{E00E69F8-969B-4E31-B17C-ACFE554841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11703" y="1835105"/>
            <a:ext cx="487363" cy="487363"/>
          </a:xfrm>
          <a:prstGeom prst="rect">
            <a:avLst/>
          </a:prstGeom>
        </p:spPr>
      </p:pic>
      <p:pic>
        <p:nvPicPr>
          <p:cNvPr id="6" name="three">
            <a:hlinkClick r:id="" action="ppaction://media"/>
            <a:extLst>
              <a:ext uri="{FF2B5EF4-FFF2-40B4-BE49-F238E27FC236}">
                <a16:creationId xmlns:a16="http://schemas.microsoft.com/office/drawing/2014/main" id="{8995831C-6484-4B17-8AB1-C08CEF4F2EC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38006" y="1812214"/>
            <a:ext cx="487363" cy="487363"/>
          </a:xfrm>
          <a:prstGeom prst="rect">
            <a:avLst/>
          </a:prstGeom>
        </p:spPr>
      </p:pic>
      <p:pic>
        <p:nvPicPr>
          <p:cNvPr id="7" name="two">
            <a:hlinkClick r:id="" action="ppaction://media"/>
            <a:extLst>
              <a:ext uri="{FF2B5EF4-FFF2-40B4-BE49-F238E27FC236}">
                <a16:creationId xmlns:a16="http://schemas.microsoft.com/office/drawing/2014/main" id="{EE538DC3-2600-4ED0-92D6-F959B539F17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33510" y="1805054"/>
            <a:ext cx="487363" cy="487363"/>
          </a:xfrm>
          <a:prstGeom prst="rect">
            <a:avLst/>
          </a:prstGeom>
        </p:spPr>
      </p:pic>
      <p:pic>
        <p:nvPicPr>
          <p:cNvPr id="8" name="one">
            <a:hlinkClick r:id="" action="ppaction://media"/>
            <a:extLst>
              <a:ext uri="{FF2B5EF4-FFF2-40B4-BE49-F238E27FC236}">
                <a16:creationId xmlns:a16="http://schemas.microsoft.com/office/drawing/2014/main" id="{AD8C5B5C-7296-4787-AE08-91EC84FCBF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77911" y="1835105"/>
            <a:ext cx="487363" cy="487363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C7268757-259E-4A74-8CF8-2742C8A324CC}"/>
              </a:ext>
            </a:extLst>
          </p:cNvPr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two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48798C-26DD-4254-846A-8DCA5549D533}"/>
              </a:ext>
            </a:extLst>
          </p:cNvPr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three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32BDE920-CDE8-4F47-96E3-2D7A88B3BB83}"/>
              </a:ext>
            </a:extLst>
          </p:cNvPr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EC12883C-1BEF-41A2-A0B1-E06439C8CE24}"/>
              </a:ext>
            </a:extLst>
          </p:cNvPr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wʌn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endParaRPr lang="en-US" sz="2000" b="1" dirty="0"/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0D07A70-16F3-43F7-9B4C-AA6F70DA3082}"/>
              </a:ext>
            </a:extLst>
          </p:cNvPr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tu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endParaRPr lang="en-US" sz="2000" b="1" dirty="0"/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3C7B7A97-0624-4055-9D4B-DE652B02AF8F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10)</a:t>
            </a:r>
          </a:p>
        </p:txBody>
      </p:sp>
      <p:sp>
        <p:nvSpPr>
          <p:cNvPr id="15" name="Flowchart: Off-page Connector 38">
            <a:extLst>
              <a:ext uri="{FF2B5EF4-FFF2-40B4-BE49-F238E27FC236}">
                <a16:creationId xmlns:a16="http://schemas.microsoft.com/office/drawing/2014/main" id="{6D6E4CAD-C8C5-4C0D-B113-11BAE60A4D55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BA0F49DF-4133-439F-93B3-CCBF7D9FEB0D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one</a:t>
            </a:r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6E09C935-20BF-4678-9A0A-5422AEAC9A96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four</a:t>
            </a:r>
          </a:p>
        </p:txBody>
      </p:sp>
      <p:sp>
        <p:nvSpPr>
          <p:cNvPr id="18" name="TextBox 28">
            <a:extLst>
              <a:ext uri="{FF2B5EF4-FFF2-40B4-BE49-F238E27FC236}">
                <a16:creationId xmlns:a16="http://schemas.microsoft.com/office/drawing/2014/main" id="{65DC587A-1BBF-49A2-8EC3-378035DBA3F9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l-GR" dirty="0"/>
              <a:t>θ</a:t>
            </a:r>
            <a:r>
              <a:rPr lang="en-US" dirty="0" err="1"/>
              <a:t>ri</a:t>
            </a:r>
            <a:r>
              <a:rPr lang="en-US" dirty="0"/>
              <a:t>ː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ba</a:t>
            </a:r>
            <a:endParaRPr lang="en-US" sz="2000" b="1" dirty="0"/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3F6A7528-F438-433C-A97F-53469C39869E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fɔːr</a:t>
            </a:r>
            <a:r>
              <a:rPr lang="en-US" dirty="0"/>
              <a:t> 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bốn</a:t>
            </a:r>
            <a:endParaRPr lang="en-US" sz="2000" b="1" dirty="0"/>
          </a:p>
        </p:txBody>
      </p:sp>
      <p:sp>
        <p:nvSpPr>
          <p:cNvPr id="20" name="Oval 1">
            <a:extLst>
              <a:ext uri="{FF2B5EF4-FFF2-40B4-BE49-F238E27FC236}">
                <a16:creationId xmlns:a16="http://schemas.microsoft.com/office/drawing/2014/main" id="{8ECABC59-0080-41EF-82E7-05CE595482C5}"/>
              </a:ext>
            </a:extLst>
          </p:cNvPr>
          <p:cNvSpPr/>
          <p:nvPr/>
        </p:nvSpPr>
        <p:spPr>
          <a:xfrm>
            <a:off x="150189" y="1053985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1" name="Oval 46">
            <a:extLst>
              <a:ext uri="{FF2B5EF4-FFF2-40B4-BE49-F238E27FC236}">
                <a16:creationId xmlns:a16="http://schemas.microsoft.com/office/drawing/2014/main" id="{A750F2D5-FA2B-40B7-B236-BEF555D7DD18}"/>
              </a:ext>
            </a:extLst>
          </p:cNvPr>
          <p:cNvSpPr/>
          <p:nvPr/>
        </p:nvSpPr>
        <p:spPr>
          <a:xfrm>
            <a:off x="2582004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2" name="Oval 47">
            <a:extLst>
              <a:ext uri="{FF2B5EF4-FFF2-40B4-BE49-F238E27FC236}">
                <a16:creationId xmlns:a16="http://schemas.microsoft.com/office/drawing/2014/main" id="{ADB4F84A-AF7A-4D9F-AB70-C09D04037811}"/>
              </a:ext>
            </a:extLst>
          </p:cNvPr>
          <p:cNvSpPr/>
          <p:nvPr/>
        </p:nvSpPr>
        <p:spPr>
          <a:xfrm>
            <a:off x="4985467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3" name="Oval 48">
            <a:extLst>
              <a:ext uri="{FF2B5EF4-FFF2-40B4-BE49-F238E27FC236}">
                <a16:creationId xmlns:a16="http://schemas.microsoft.com/office/drawing/2014/main" id="{2E2C153A-EA90-4B26-984C-A616CE29D6F7}"/>
              </a:ext>
            </a:extLst>
          </p:cNvPr>
          <p:cNvSpPr/>
          <p:nvPr/>
        </p:nvSpPr>
        <p:spPr>
          <a:xfrm>
            <a:off x="7273921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24" name="Oval 49">
            <a:extLst>
              <a:ext uri="{FF2B5EF4-FFF2-40B4-BE49-F238E27FC236}">
                <a16:creationId xmlns:a16="http://schemas.microsoft.com/office/drawing/2014/main" id="{04F526A2-6C22-4625-A7EB-D0531F58A68E}"/>
              </a:ext>
            </a:extLst>
          </p:cNvPr>
          <p:cNvSpPr/>
          <p:nvPr/>
        </p:nvSpPr>
        <p:spPr>
          <a:xfrm>
            <a:off x="9685360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5" name="TextBox 50">
            <a:extLst>
              <a:ext uri="{FF2B5EF4-FFF2-40B4-BE49-F238E27FC236}">
                <a16:creationId xmlns:a16="http://schemas.microsoft.com/office/drawing/2014/main" id="{AE6B31C0-22A8-4C72-8438-E37A1278766D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five</a:t>
            </a:r>
          </a:p>
        </p:txBody>
      </p:sp>
      <p:sp>
        <p:nvSpPr>
          <p:cNvPr id="26" name="TextBox 51">
            <a:extLst>
              <a:ext uri="{FF2B5EF4-FFF2-40B4-BE49-F238E27FC236}">
                <a16:creationId xmlns:a16="http://schemas.microsoft.com/office/drawing/2014/main" id="{043A16D6-2899-44E3-A82F-595D16503614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dirty="0" err="1"/>
              <a:t>faɪv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endParaRPr lang="en-US" sz="2000" b="1" dirty="0"/>
          </a:p>
        </p:txBody>
      </p:sp>
      <p:sp>
        <p:nvSpPr>
          <p:cNvPr id="27" name="Heptagon 2">
            <a:extLst>
              <a:ext uri="{FF2B5EF4-FFF2-40B4-BE49-F238E27FC236}">
                <a16:creationId xmlns:a16="http://schemas.microsoft.com/office/drawing/2014/main" id="{793CC7DF-E050-4709-ADF4-CDF54A208DA9}"/>
              </a:ext>
            </a:extLst>
          </p:cNvPr>
          <p:cNvSpPr/>
          <p:nvPr/>
        </p:nvSpPr>
        <p:spPr>
          <a:xfrm>
            <a:off x="503523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28" name="Heptagon 37">
            <a:extLst>
              <a:ext uri="{FF2B5EF4-FFF2-40B4-BE49-F238E27FC236}">
                <a16:creationId xmlns:a16="http://schemas.microsoft.com/office/drawing/2014/main" id="{B4DF126B-17E0-430E-A7A4-151C421AD77F}"/>
              </a:ext>
            </a:extLst>
          </p:cNvPr>
          <p:cNvSpPr/>
          <p:nvPr/>
        </p:nvSpPr>
        <p:spPr>
          <a:xfrm>
            <a:off x="2889203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2</a:t>
            </a:r>
          </a:p>
        </p:txBody>
      </p:sp>
      <p:sp>
        <p:nvSpPr>
          <p:cNvPr id="29" name="Heptagon 39">
            <a:extLst>
              <a:ext uri="{FF2B5EF4-FFF2-40B4-BE49-F238E27FC236}">
                <a16:creationId xmlns:a16="http://schemas.microsoft.com/office/drawing/2014/main" id="{F407F127-F5C0-4690-A2B9-3E33F7A95845}"/>
              </a:ext>
            </a:extLst>
          </p:cNvPr>
          <p:cNvSpPr/>
          <p:nvPr/>
        </p:nvSpPr>
        <p:spPr>
          <a:xfrm>
            <a:off x="5300642" y="1200861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3</a:t>
            </a:r>
          </a:p>
        </p:txBody>
      </p:sp>
      <p:sp>
        <p:nvSpPr>
          <p:cNvPr id="30" name="Heptagon 40">
            <a:extLst>
              <a:ext uri="{FF2B5EF4-FFF2-40B4-BE49-F238E27FC236}">
                <a16:creationId xmlns:a16="http://schemas.microsoft.com/office/drawing/2014/main" id="{5EA71680-C6FE-4A74-AE25-3F74EA2FBEB8}"/>
              </a:ext>
            </a:extLst>
          </p:cNvPr>
          <p:cNvSpPr/>
          <p:nvPr/>
        </p:nvSpPr>
        <p:spPr>
          <a:xfrm>
            <a:off x="7507738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sp>
        <p:nvSpPr>
          <p:cNvPr id="31" name="Heptagon 41">
            <a:extLst>
              <a:ext uri="{FF2B5EF4-FFF2-40B4-BE49-F238E27FC236}">
                <a16:creationId xmlns:a16="http://schemas.microsoft.com/office/drawing/2014/main" id="{DD1F4B80-67FA-4735-B7AE-C9A2A562E724}"/>
              </a:ext>
            </a:extLst>
          </p:cNvPr>
          <p:cNvSpPr/>
          <p:nvPr/>
        </p:nvSpPr>
        <p:spPr>
          <a:xfrm>
            <a:off x="9919177" y="1194737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355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2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3E3BF7B-1449-4743-9741-E96487012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81F88B-0F57-4EFC-9FEA-46F7234B4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six">
            <a:hlinkClick r:id="" action="ppaction://media"/>
            <a:extLst>
              <a:ext uri="{FF2B5EF4-FFF2-40B4-BE49-F238E27FC236}">
                <a16:creationId xmlns:a16="http://schemas.microsoft.com/office/drawing/2014/main" id="{FEF84548-4C9E-4C6E-A938-B2F53FBF0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77911" y="1970485"/>
            <a:ext cx="487363" cy="487363"/>
          </a:xfrm>
          <a:prstGeom prst="rect">
            <a:avLst/>
          </a:prstGeom>
        </p:spPr>
      </p:pic>
      <p:pic>
        <p:nvPicPr>
          <p:cNvPr id="5" name="seven">
            <a:hlinkClick r:id="" action="ppaction://media"/>
            <a:extLst>
              <a:ext uri="{FF2B5EF4-FFF2-40B4-BE49-F238E27FC236}">
                <a16:creationId xmlns:a16="http://schemas.microsoft.com/office/drawing/2014/main" id="{18FD03D7-6879-4BCF-9D0A-B2E1DE022AD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19919" y="1924785"/>
            <a:ext cx="487363" cy="487363"/>
          </a:xfrm>
          <a:prstGeom prst="rect">
            <a:avLst/>
          </a:prstGeom>
        </p:spPr>
      </p:pic>
      <p:pic>
        <p:nvPicPr>
          <p:cNvPr id="6" name="eight">
            <a:hlinkClick r:id="" action="ppaction://media"/>
            <a:extLst>
              <a:ext uri="{FF2B5EF4-FFF2-40B4-BE49-F238E27FC236}">
                <a16:creationId xmlns:a16="http://schemas.microsoft.com/office/drawing/2014/main" id="{CF0F231C-0845-4ED1-AB1B-FB093DBD06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85061" y="1868397"/>
            <a:ext cx="487363" cy="487363"/>
          </a:xfrm>
          <a:prstGeom prst="rect">
            <a:avLst/>
          </a:prstGeom>
        </p:spPr>
      </p:pic>
      <p:pic>
        <p:nvPicPr>
          <p:cNvPr id="7" name="nine">
            <a:hlinkClick r:id="" action="ppaction://media"/>
            <a:extLst>
              <a:ext uri="{FF2B5EF4-FFF2-40B4-BE49-F238E27FC236}">
                <a16:creationId xmlns:a16="http://schemas.microsoft.com/office/drawing/2014/main" id="{89584674-F07A-4051-87DC-343F2D94449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92157" y="1868396"/>
            <a:ext cx="487363" cy="487363"/>
          </a:xfrm>
          <a:prstGeom prst="rect">
            <a:avLst/>
          </a:prstGeom>
        </p:spPr>
      </p:pic>
      <p:pic>
        <p:nvPicPr>
          <p:cNvPr id="8" name="ten">
            <a:hlinkClick r:id="" action="ppaction://media"/>
            <a:extLst>
              <a:ext uri="{FF2B5EF4-FFF2-40B4-BE49-F238E27FC236}">
                <a16:creationId xmlns:a16="http://schemas.microsoft.com/office/drawing/2014/main" id="{49D517CE-5370-41D8-B847-A54D3702603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27201" y="1970484"/>
            <a:ext cx="487363" cy="487363"/>
          </a:xfrm>
          <a:prstGeom prst="rect">
            <a:avLst/>
          </a:prstGeom>
        </p:spPr>
      </p:pic>
      <p:sp>
        <p:nvSpPr>
          <p:cNvPr id="9" name="Heptagon 41">
            <a:extLst>
              <a:ext uri="{FF2B5EF4-FFF2-40B4-BE49-F238E27FC236}">
                <a16:creationId xmlns:a16="http://schemas.microsoft.com/office/drawing/2014/main" id="{4EE52352-81AD-4B46-A1BE-6A4A355074E0}"/>
              </a:ext>
            </a:extLst>
          </p:cNvPr>
          <p:cNvSpPr/>
          <p:nvPr/>
        </p:nvSpPr>
        <p:spPr>
          <a:xfrm>
            <a:off x="9919177" y="1194737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10</a:t>
            </a:r>
          </a:p>
        </p:txBody>
      </p:sp>
      <p:sp>
        <p:nvSpPr>
          <p:cNvPr id="10" name="Heptagon 40">
            <a:extLst>
              <a:ext uri="{FF2B5EF4-FFF2-40B4-BE49-F238E27FC236}">
                <a16:creationId xmlns:a16="http://schemas.microsoft.com/office/drawing/2014/main" id="{C8931575-8E79-4A7E-BEBA-23921601225A}"/>
              </a:ext>
            </a:extLst>
          </p:cNvPr>
          <p:cNvSpPr/>
          <p:nvPr/>
        </p:nvSpPr>
        <p:spPr>
          <a:xfrm>
            <a:off x="7507738" y="1194737"/>
            <a:ext cx="1656203" cy="1707998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9</a:t>
            </a:r>
          </a:p>
        </p:txBody>
      </p:sp>
      <p:sp>
        <p:nvSpPr>
          <p:cNvPr id="11" name="Heptagon 39">
            <a:extLst>
              <a:ext uri="{FF2B5EF4-FFF2-40B4-BE49-F238E27FC236}">
                <a16:creationId xmlns:a16="http://schemas.microsoft.com/office/drawing/2014/main" id="{BBC3B9AF-236C-41A2-8CD4-E91A93CC1CD6}"/>
              </a:ext>
            </a:extLst>
          </p:cNvPr>
          <p:cNvSpPr/>
          <p:nvPr/>
        </p:nvSpPr>
        <p:spPr>
          <a:xfrm>
            <a:off x="5300642" y="1200861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8</a:t>
            </a:r>
          </a:p>
        </p:txBody>
      </p:sp>
      <p:sp>
        <p:nvSpPr>
          <p:cNvPr id="12" name="Heptagon 37">
            <a:extLst>
              <a:ext uri="{FF2B5EF4-FFF2-40B4-BE49-F238E27FC236}">
                <a16:creationId xmlns:a16="http://schemas.microsoft.com/office/drawing/2014/main" id="{C6883F5C-3236-413D-B4DF-E666D6C5BF05}"/>
              </a:ext>
            </a:extLst>
          </p:cNvPr>
          <p:cNvSpPr/>
          <p:nvPr/>
        </p:nvSpPr>
        <p:spPr>
          <a:xfrm>
            <a:off x="2889203" y="1194737"/>
            <a:ext cx="1656203" cy="1707998"/>
          </a:xfrm>
          <a:prstGeom prst="hep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7</a:t>
            </a:r>
          </a:p>
        </p:txBody>
      </p:sp>
      <p:sp>
        <p:nvSpPr>
          <p:cNvPr id="13" name="Heptagon 2">
            <a:extLst>
              <a:ext uri="{FF2B5EF4-FFF2-40B4-BE49-F238E27FC236}">
                <a16:creationId xmlns:a16="http://schemas.microsoft.com/office/drawing/2014/main" id="{CB0D8BC7-7819-4CF6-AC5D-214120B95396}"/>
              </a:ext>
            </a:extLst>
          </p:cNvPr>
          <p:cNvSpPr/>
          <p:nvPr/>
        </p:nvSpPr>
        <p:spPr>
          <a:xfrm>
            <a:off x="503523" y="1194737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6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CBE91B25-2868-4307-9A32-2C0C51CFABC0}"/>
              </a:ext>
            </a:extLst>
          </p:cNvPr>
          <p:cNvSpPr txBox="1"/>
          <p:nvPr/>
        </p:nvSpPr>
        <p:spPr>
          <a:xfrm>
            <a:off x="2917133" y="340872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seven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6D14E722-D886-4BBA-AAB8-96D92117B5C1}"/>
              </a:ext>
            </a:extLst>
          </p:cNvPr>
          <p:cNvSpPr txBox="1"/>
          <p:nvPr/>
        </p:nvSpPr>
        <p:spPr>
          <a:xfrm>
            <a:off x="5260123" y="341220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eight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CAB19FF-8F90-4EBB-805D-36B34644494C}"/>
              </a:ext>
            </a:extLst>
          </p:cNvPr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4D0A18BA-43CA-4E05-98F0-85F1E8D860E3}"/>
              </a:ext>
            </a:extLst>
          </p:cNvPr>
          <p:cNvSpPr txBox="1"/>
          <p:nvPr/>
        </p:nvSpPr>
        <p:spPr>
          <a:xfrm>
            <a:off x="245427" y="4350715"/>
            <a:ext cx="2115866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sɪks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sáu</a:t>
            </a:r>
            <a:endParaRPr lang="en-US" sz="2000" b="1" dirty="0"/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E52F6A03-0DB0-4FB4-A17B-3402A57ABF26}"/>
              </a:ext>
            </a:extLst>
          </p:cNvPr>
          <p:cNvSpPr txBox="1"/>
          <p:nvPr/>
        </p:nvSpPr>
        <p:spPr>
          <a:xfrm>
            <a:off x="2615746" y="4350715"/>
            <a:ext cx="212289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sevn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bảy</a:t>
            </a:r>
            <a:endParaRPr lang="en-US" sz="2000" b="1" dirty="0"/>
          </a:p>
        </p:txBody>
      </p:sp>
      <p:sp>
        <p:nvSpPr>
          <p:cNvPr id="19" name="TextBox 35">
            <a:extLst>
              <a:ext uri="{FF2B5EF4-FFF2-40B4-BE49-F238E27FC236}">
                <a16:creationId xmlns:a16="http://schemas.microsoft.com/office/drawing/2014/main" id="{7C5F5254-BCB1-4CA4-BD75-08D6EBC3508A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10)</a:t>
            </a:r>
          </a:p>
        </p:txBody>
      </p:sp>
      <p:sp>
        <p:nvSpPr>
          <p:cNvPr id="20" name="Flowchart: Off-page Connector 38">
            <a:extLst>
              <a:ext uri="{FF2B5EF4-FFF2-40B4-BE49-F238E27FC236}">
                <a16:creationId xmlns:a16="http://schemas.microsoft.com/office/drawing/2014/main" id="{883818E7-B801-40DF-9497-8B24CFD5A9D1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E1AAE108-7F14-4058-BCB5-23C01C4F2A1E}"/>
              </a:ext>
            </a:extLst>
          </p:cNvPr>
          <p:cNvSpPr txBox="1"/>
          <p:nvPr/>
        </p:nvSpPr>
        <p:spPr>
          <a:xfrm>
            <a:off x="475259" y="3425519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six</a:t>
            </a: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07F1D3B1-A856-4916-83BB-E0C8552F8AFB}"/>
              </a:ext>
            </a:extLst>
          </p:cNvPr>
          <p:cNvSpPr txBox="1"/>
          <p:nvPr/>
        </p:nvSpPr>
        <p:spPr>
          <a:xfrm>
            <a:off x="7618666" y="3425518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nine</a:t>
            </a: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012AE77E-D618-4F55-BFD1-70D045436E21}"/>
              </a:ext>
            </a:extLst>
          </p:cNvPr>
          <p:cNvSpPr txBox="1"/>
          <p:nvPr/>
        </p:nvSpPr>
        <p:spPr>
          <a:xfrm>
            <a:off x="5016969" y="4350715"/>
            <a:ext cx="212289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eɪt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tám</a:t>
            </a:r>
            <a:endParaRPr lang="en-US" sz="2000" b="1" dirty="0"/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8C440038-2585-49D8-805B-8AFB5F3A17C8}"/>
              </a:ext>
            </a:extLst>
          </p:cNvPr>
          <p:cNvSpPr txBox="1"/>
          <p:nvPr/>
        </p:nvSpPr>
        <p:spPr>
          <a:xfrm>
            <a:off x="7418194" y="4350715"/>
            <a:ext cx="21228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naɪn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chín</a:t>
            </a:r>
            <a:endParaRPr lang="en-US" sz="2000" b="1" dirty="0"/>
          </a:p>
        </p:txBody>
      </p:sp>
      <p:sp>
        <p:nvSpPr>
          <p:cNvPr id="25" name="Oval 1">
            <a:extLst>
              <a:ext uri="{FF2B5EF4-FFF2-40B4-BE49-F238E27FC236}">
                <a16:creationId xmlns:a16="http://schemas.microsoft.com/office/drawing/2014/main" id="{260677A5-0DA0-47C6-B2B9-6401610A0A49}"/>
              </a:ext>
            </a:extLst>
          </p:cNvPr>
          <p:cNvSpPr/>
          <p:nvPr/>
        </p:nvSpPr>
        <p:spPr>
          <a:xfrm>
            <a:off x="150189" y="1053985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26" name="Oval 46">
            <a:extLst>
              <a:ext uri="{FF2B5EF4-FFF2-40B4-BE49-F238E27FC236}">
                <a16:creationId xmlns:a16="http://schemas.microsoft.com/office/drawing/2014/main" id="{1DB9FF25-1033-4ABE-B2FF-6762EC1358F3}"/>
              </a:ext>
            </a:extLst>
          </p:cNvPr>
          <p:cNvSpPr/>
          <p:nvPr/>
        </p:nvSpPr>
        <p:spPr>
          <a:xfrm>
            <a:off x="2582004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27" name="Oval 47">
            <a:extLst>
              <a:ext uri="{FF2B5EF4-FFF2-40B4-BE49-F238E27FC236}">
                <a16:creationId xmlns:a16="http://schemas.microsoft.com/office/drawing/2014/main" id="{D3B48C9E-D419-4EF3-A866-F25D25D98172}"/>
              </a:ext>
            </a:extLst>
          </p:cNvPr>
          <p:cNvSpPr/>
          <p:nvPr/>
        </p:nvSpPr>
        <p:spPr>
          <a:xfrm>
            <a:off x="4985467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28" name="Oval 48">
            <a:extLst>
              <a:ext uri="{FF2B5EF4-FFF2-40B4-BE49-F238E27FC236}">
                <a16:creationId xmlns:a16="http://schemas.microsoft.com/office/drawing/2014/main" id="{E2DA6C24-25A6-4E03-8374-FD303C1D969A}"/>
              </a:ext>
            </a:extLst>
          </p:cNvPr>
          <p:cNvSpPr/>
          <p:nvPr/>
        </p:nvSpPr>
        <p:spPr>
          <a:xfrm>
            <a:off x="7273921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29" name="Oval 49">
            <a:extLst>
              <a:ext uri="{FF2B5EF4-FFF2-40B4-BE49-F238E27FC236}">
                <a16:creationId xmlns:a16="http://schemas.microsoft.com/office/drawing/2014/main" id="{82E9052C-5EF6-4A80-9D0B-64D5CF4DDB61}"/>
              </a:ext>
            </a:extLst>
          </p:cNvPr>
          <p:cNvSpPr/>
          <p:nvPr/>
        </p:nvSpPr>
        <p:spPr>
          <a:xfrm>
            <a:off x="9685360" y="1053362"/>
            <a:ext cx="467635" cy="499872"/>
          </a:xfrm>
          <a:prstGeom prst="ellipse">
            <a:avLst/>
          </a:prstGeom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J</a:t>
            </a:r>
          </a:p>
        </p:txBody>
      </p:sp>
      <p:sp>
        <p:nvSpPr>
          <p:cNvPr id="30" name="TextBox 50">
            <a:extLst>
              <a:ext uri="{FF2B5EF4-FFF2-40B4-BE49-F238E27FC236}">
                <a16:creationId xmlns:a16="http://schemas.microsoft.com/office/drawing/2014/main" id="{6E3108B2-AA38-46AB-A357-04682E0B80B4}"/>
              </a:ext>
            </a:extLst>
          </p:cNvPr>
          <p:cNvSpPr txBox="1"/>
          <p:nvPr/>
        </p:nvSpPr>
        <p:spPr>
          <a:xfrm>
            <a:off x="9919177" y="3429000"/>
            <a:ext cx="165620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</a:t>
            </a:r>
          </a:p>
        </p:txBody>
      </p:sp>
      <p:sp>
        <p:nvSpPr>
          <p:cNvPr id="31" name="TextBox 51">
            <a:extLst>
              <a:ext uri="{FF2B5EF4-FFF2-40B4-BE49-F238E27FC236}">
                <a16:creationId xmlns:a16="http://schemas.microsoft.com/office/drawing/2014/main" id="{0D80FC93-2468-4597-BFCE-081D41FAD01C}"/>
              </a:ext>
            </a:extLst>
          </p:cNvPr>
          <p:cNvSpPr txBox="1"/>
          <p:nvPr/>
        </p:nvSpPr>
        <p:spPr>
          <a:xfrm>
            <a:off x="9819417" y="4350715"/>
            <a:ext cx="2102933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/ten/</a:t>
            </a:r>
          </a:p>
          <a:p>
            <a:pPr algn="ctr"/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mười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9042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3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157F89-9A66-412A-AF9A-EADB14C8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59C4D43-4559-4A0B-BAA3-99289B81A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562FD72-9DF5-4C4D-854A-2A99603F2DF9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5" name="Heptagon 2">
            <a:extLst>
              <a:ext uri="{FF2B5EF4-FFF2-40B4-BE49-F238E27FC236}">
                <a16:creationId xmlns:a16="http://schemas.microsoft.com/office/drawing/2014/main" id="{0263E0C3-14D1-4385-AB36-2197055F3966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10</a:t>
            </a:r>
          </a:p>
        </p:txBody>
      </p:sp>
      <p:sp>
        <p:nvSpPr>
          <p:cNvPr id="6" name="Heptagon 4">
            <a:extLst>
              <a:ext uri="{FF2B5EF4-FFF2-40B4-BE49-F238E27FC236}">
                <a16:creationId xmlns:a16="http://schemas.microsoft.com/office/drawing/2014/main" id="{516EFB0A-8464-4B11-A385-509B0EEC5E91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8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983305A0-3550-4C62-963C-2F067EB8A3F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6</a:t>
            </a: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8CBAE55B-3811-4F2D-A23D-4343674C7F70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9" name="Heptagon 10">
            <a:extLst>
              <a:ext uri="{FF2B5EF4-FFF2-40B4-BE49-F238E27FC236}">
                <a16:creationId xmlns:a16="http://schemas.microsoft.com/office/drawing/2014/main" id="{22F79E8D-D2A5-4BD1-8BE0-C0AE0EF47876}"/>
              </a:ext>
            </a:extLst>
          </p:cNvPr>
          <p:cNvSpPr/>
          <p:nvPr/>
        </p:nvSpPr>
        <p:spPr>
          <a:xfrm>
            <a:off x="8680537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pic>
        <p:nvPicPr>
          <p:cNvPr id="10" name="eight">
            <a:hlinkClick r:id="" action="ppaction://media"/>
            <a:extLst>
              <a:ext uri="{FF2B5EF4-FFF2-40B4-BE49-F238E27FC236}">
                <a16:creationId xmlns:a16="http://schemas.microsoft.com/office/drawing/2014/main" id="{D1EAE315-261B-4F2C-9C10-569B4EA16D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4725" y="1606049"/>
            <a:ext cx="487363" cy="487363"/>
          </a:xfrm>
          <a:prstGeom prst="rect">
            <a:avLst/>
          </a:prstGeom>
        </p:spPr>
      </p:pic>
      <p:pic>
        <p:nvPicPr>
          <p:cNvPr id="11" name="Picture 4" descr="Vector Headphones Icon">
            <a:extLst>
              <a:ext uri="{FF2B5EF4-FFF2-40B4-BE49-F238E27FC236}">
                <a16:creationId xmlns:a16="http://schemas.microsoft.com/office/drawing/2014/main" id="{A8F6B9FA-16EA-4E6E-BFBD-95D11F01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c 14">
            <a:extLst>
              <a:ext uri="{FF2B5EF4-FFF2-40B4-BE49-F238E27FC236}">
                <a16:creationId xmlns:a16="http://schemas.microsoft.com/office/drawing/2014/main" id="{8260D637-A10C-47F9-8F85-8DB1C97D3607}"/>
              </a:ext>
            </a:extLst>
          </p:cNvPr>
          <p:cNvSpPr/>
          <p:nvPr/>
        </p:nvSpPr>
        <p:spPr>
          <a:xfrm>
            <a:off x="5341581" y="3429000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5CDA5088-D265-4CA9-900B-B01C7DC3EC1F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21195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FEE131-7232-4213-BD6C-00D72C68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D384E0-EDC2-42F5-8BCF-F80465786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five">
            <a:hlinkClick r:id="" action="ppaction://media"/>
            <a:extLst>
              <a:ext uri="{FF2B5EF4-FFF2-40B4-BE49-F238E27FC236}">
                <a16:creationId xmlns:a16="http://schemas.microsoft.com/office/drawing/2014/main" id="{6F217B46-29F6-4F2E-9824-C2C3530A3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4723" y="1606048"/>
            <a:ext cx="487363" cy="487363"/>
          </a:xfrm>
          <a:prstGeom prst="rect">
            <a:avLst/>
          </a:prstGeom>
        </p:spPr>
      </p:pic>
      <p:pic>
        <p:nvPicPr>
          <p:cNvPr id="5" name="Picture 4" descr="Vector Headphones Icon">
            <a:extLst>
              <a:ext uri="{FF2B5EF4-FFF2-40B4-BE49-F238E27FC236}">
                <a16:creationId xmlns:a16="http://schemas.microsoft.com/office/drawing/2014/main" id="{61DF356C-A676-4ED3-895C-840D309EB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7C20EB10-1AF3-4DDE-A2D5-868EED6DCF6F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7" name="Heptagon 2">
            <a:extLst>
              <a:ext uri="{FF2B5EF4-FFF2-40B4-BE49-F238E27FC236}">
                <a16:creationId xmlns:a16="http://schemas.microsoft.com/office/drawing/2014/main" id="{8F8E670A-232D-41BF-9119-0F0AC9F4647D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7</a:t>
            </a:r>
          </a:p>
        </p:txBody>
      </p:sp>
      <p:sp>
        <p:nvSpPr>
          <p:cNvPr id="8" name="Heptagon 4">
            <a:extLst>
              <a:ext uri="{FF2B5EF4-FFF2-40B4-BE49-F238E27FC236}">
                <a16:creationId xmlns:a16="http://schemas.microsoft.com/office/drawing/2014/main" id="{63E39B09-B1A2-4703-81B7-147CFD04E2FF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9</a:t>
            </a:r>
          </a:p>
        </p:txBody>
      </p:sp>
      <p:sp>
        <p:nvSpPr>
          <p:cNvPr id="9" name="Heptagon 6">
            <a:extLst>
              <a:ext uri="{FF2B5EF4-FFF2-40B4-BE49-F238E27FC236}">
                <a16:creationId xmlns:a16="http://schemas.microsoft.com/office/drawing/2014/main" id="{A856FFFC-0584-48BF-8F95-2906F09D757F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sp>
        <p:nvSpPr>
          <p:cNvPr id="10" name="Heptagon 7">
            <a:extLst>
              <a:ext uri="{FF2B5EF4-FFF2-40B4-BE49-F238E27FC236}">
                <a16:creationId xmlns:a16="http://schemas.microsoft.com/office/drawing/2014/main" id="{FEE4701E-8AF0-4D8E-AED7-B2C6CCF895AA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5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94FB3EF6-5339-4331-868D-05D09F3674BD}"/>
              </a:ext>
            </a:extLst>
          </p:cNvPr>
          <p:cNvSpPr/>
          <p:nvPr/>
        </p:nvSpPr>
        <p:spPr>
          <a:xfrm>
            <a:off x="8680537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2</a:t>
            </a:r>
          </a:p>
        </p:txBody>
      </p:sp>
      <p:sp>
        <p:nvSpPr>
          <p:cNvPr id="12" name="Arc 8">
            <a:extLst>
              <a:ext uri="{FF2B5EF4-FFF2-40B4-BE49-F238E27FC236}">
                <a16:creationId xmlns:a16="http://schemas.microsoft.com/office/drawing/2014/main" id="{98332E35-7355-44AF-9E14-30581B7A7687}"/>
              </a:ext>
            </a:extLst>
          </p:cNvPr>
          <p:cNvSpPr/>
          <p:nvPr/>
        </p:nvSpPr>
        <p:spPr>
          <a:xfrm>
            <a:off x="2258914" y="3530400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BB21F6B2-75DA-4F99-B594-6990F54FC298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219013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DB9331-8267-486C-8B84-0351A0BDB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31E81D-F1CE-4E35-918F-C071D2631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ten">
            <a:hlinkClick r:id="" action="ppaction://media"/>
            <a:extLst>
              <a:ext uri="{FF2B5EF4-FFF2-40B4-BE49-F238E27FC236}">
                <a16:creationId xmlns:a16="http://schemas.microsoft.com/office/drawing/2014/main" id="{235FCBBA-E550-4086-BB98-EBCE337756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463" y="1606048"/>
            <a:ext cx="487363" cy="487363"/>
          </a:xfrm>
          <a:prstGeom prst="rect">
            <a:avLst/>
          </a:prstGeom>
        </p:spPr>
      </p:pic>
      <p:pic>
        <p:nvPicPr>
          <p:cNvPr id="5" name="Picture 4" descr="Vector Headphones Icon">
            <a:extLst>
              <a:ext uri="{FF2B5EF4-FFF2-40B4-BE49-F238E27FC236}">
                <a16:creationId xmlns:a16="http://schemas.microsoft.com/office/drawing/2014/main" id="{80E48503-F0E2-4DFE-B0A1-9B9D37DC1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CA5C0C81-8923-4566-AB97-89DC0C52AE8B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7" name="Heptagon 2">
            <a:extLst>
              <a:ext uri="{FF2B5EF4-FFF2-40B4-BE49-F238E27FC236}">
                <a16:creationId xmlns:a16="http://schemas.microsoft.com/office/drawing/2014/main" id="{CBB1E4DE-7957-461F-8A1F-F392D75558AE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4</a:t>
            </a:r>
          </a:p>
        </p:txBody>
      </p:sp>
      <p:sp>
        <p:nvSpPr>
          <p:cNvPr id="8" name="Heptagon 4">
            <a:extLst>
              <a:ext uri="{FF2B5EF4-FFF2-40B4-BE49-F238E27FC236}">
                <a16:creationId xmlns:a16="http://schemas.microsoft.com/office/drawing/2014/main" id="{18E620F6-7CBD-47CE-9E2E-F220454506D6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3</a:t>
            </a:r>
          </a:p>
        </p:txBody>
      </p:sp>
      <p:sp>
        <p:nvSpPr>
          <p:cNvPr id="9" name="Heptagon 6">
            <a:extLst>
              <a:ext uri="{FF2B5EF4-FFF2-40B4-BE49-F238E27FC236}">
                <a16:creationId xmlns:a16="http://schemas.microsoft.com/office/drawing/2014/main" id="{2B35A7CE-A5F2-4171-8EB8-1FAEDC01D82B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10" name="Heptagon 7">
            <a:extLst>
              <a:ext uri="{FF2B5EF4-FFF2-40B4-BE49-F238E27FC236}">
                <a16:creationId xmlns:a16="http://schemas.microsoft.com/office/drawing/2014/main" id="{1D03C54C-4FAC-4F0F-8043-73B26C00761A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8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BC47C8C2-AA47-414C-8670-61ABC1E430AB}"/>
              </a:ext>
            </a:extLst>
          </p:cNvPr>
          <p:cNvSpPr/>
          <p:nvPr/>
        </p:nvSpPr>
        <p:spPr>
          <a:xfrm>
            <a:off x="8680537" y="3627936"/>
            <a:ext cx="1769300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10</a:t>
            </a:r>
          </a:p>
        </p:txBody>
      </p:sp>
      <p:sp>
        <p:nvSpPr>
          <p:cNvPr id="12" name="Arc 8">
            <a:extLst>
              <a:ext uri="{FF2B5EF4-FFF2-40B4-BE49-F238E27FC236}">
                <a16:creationId xmlns:a16="http://schemas.microsoft.com/office/drawing/2014/main" id="{556BA320-3294-49C5-804F-8D61273D443A}"/>
              </a:ext>
            </a:extLst>
          </p:cNvPr>
          <p:cNvSpPr/>
          <p:nvPr/>
        </p:nvSpPr>
        <p:spPr>
          <a:xfrm>
            <a:off x="8480797" y="3429000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1F71AF81-9142-49DF-AFE3-640CCDAD4751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242562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48C6B2-2AF4-4E7F-BAB6-8A035EEB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09B7438-53A9-4EB0-B0B0-FC3722FCC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FA4BBD6-2CD6-478F-B515-B48E4BE64A64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Listen and choose.</a:t>
            </a:r>
            <a:endParaRPr lang="en-US" b="1" dirty="0"/>
          </a:p>
        </p:txBody>
      </p:sp>
      <p:sp>
        <p:nvSpPr>
          <p:cNvPr id="5" name="Heptagon 2">
            <a:extLst>
              <a:ext uri="{FF2B5EF4-FFF2-40B4-BE49-F238E27FC236}">
                <a16:creationId xmlns:a16="http://schemas.microsoft.com/office/drawing/2014/main" id="{92D5656D-B493-4575-BCD2-D4CF709A855B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6</a:t>
            </a:r>
          </a:p>
        </p:txBody>
      </p:sp>
      <p:sp>
        <p:nvSpPr>
          <p:cNvPr id="6" name="Heptagon 4">
            <a:extLst>
              <a:ext uri="{FF2B5EF4-FFF2-40B4-BE49-F238E27FC236}">
                <a16:creationId xmlns:a16="http://schemas.microsoft.com/office/drawing/2014/main" id="{42842A66-2927-4E5C-8BC4-D26A2A05D7A2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7</a:t>
            </a:r>
          </a:p>
        </p:txBody>
      </p:sp>
      <p:sp>
        <p:nvSpPr>
          <p:cNvPr id="7" name="Heptagon 6">
            <a:extLst>
              <a:ext uri="{FF2B5EF4-FFF2-40B4-BE49-F238E27FC236}">
                <a16:creationId xmlns:a16="http://schemas.microsoft.com/office/drawing/2014/main" id="{ACB59A55-442F-4E88-AAB8-18AAE9772954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3</a:t>
            </a:r>
          </a:p>
        </p:txBody>
      </p:sp>
      <p:sp>
        <p:nvSpPr>
          <p:cNvPr id="8" name="Heptagon 7">
            <a:extLst>
              <a:ext uri="{FF2B5EF4-FFF2-40B4-BE49-F238E27FC236}">
                <a16:creationId xmlns:a16="http://schemas.microsoft.com/office/drawing/2014/main" id="{FFB98994-5CE9-4B67-87EB-47AC6A83B2FF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2</a:t>
            </a:r>
          </a:p>
        </p:txBody>
      </p:sp>
      <p:sp>
        <p:nvSpPr>
          <p:cNvPr id="9" name="Heptagon 10">
            <a:extLst>
              <a:ext uri="{FF2B5EF4-FFF2-40B4-BE49-F238E27FC236}">
                <a16:creationId xmlns:a16="http://schemas.microsoft.com/office/drawing/2014/main" id="{759864B7-4DCB-4DC8-8ADC-AD2E2C56721A}"/>
              </a:ext>
            </a:extLst>
          </p:cNvPr>
          <p:cNvSpPr/>
          <p:nvPr/>
        </p:nvSpPr>
        <p:spPr>
          <a:xfrm>
            <a:off x="8680537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1</a:t>
            </a:r>
          </a:p>
        </p:txBody>
      </p:sp>
      <p:sp>
        <p:nvSpPr>
          <p:cNvPr id="10" name="Arc 8">
            <a:extLst>
              <a:ext uri="{FF2B5EF4-FFF2-40B4-BE49-F238E27FC236}">
                <a16:creationId xmlns:a16="http://schemas.microsoft.com/office/drawing/2014/main" id="{F96E0E7C-68CA-47A8-A04E-8D5495348FEE}"/>
              </a:ext>
            </a:extLst>
          </p:cNvPr>
          <p:cNvSpPr/>
          <p:nvPr/>
        </p:nvSpPr>
        <p:spPr>
          <a:xfrm>
            <a:off x="5341581" y="3420672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1AC79BB9-FA36-4C1E-933B-8C21069F95E2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Keys</a:t>
            </a:r>
          </a:p>
        </p:txBody>
      </p:sp>
      <p:pic>
        <p:nvPicPr>
          <p:cNvPr id="12" name="seven">
            <a:hlinkClick r:id="" action="ppaction://media"/>
            <a:extLst>
              <a:ext uri="{FF2B5EF4-FFF2-40B4-BE49-F238E27FC236}">
                <a16:creationId xmlns:a16="http://schemas.microsoft.com/office/drawing/2014/main" id="{3925F859-480B-4AC7-870B-DE2BEA389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463" y="1606048"/>
            <a:ext cx="487363" cy="487363"/>
          </a:xfrm>
          <a:prstGeom prst="rect">
            <a:avLst/>
          </a:prstGeom>
        </p:spPr>
      </p:pic>
      <p:pic>
        <p:nvPicPr>
          <p:cNvPr id="13" name="Picture 4" descr="Vector Headphones Icon">
            <a:extLst>
              <a:ext uri="{FF2B5EF4-FFF2-40B4-BE49-F238E27FC236}">
                <a16:creationId xmlns:a16="http://schemas.microsoft.com/office/drawing/2014/main" id="{5C0A1FA4-25CB-45EE-B833-F5DEEAC7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096935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6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A751A3-42BA-4F71-9117-219E3EEB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D5528E-B171-4845-95EE-317407307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three">
            <a:hlinkClick r:id="" action="ppaction://media"/>
            <a:extLst>
              <a:ext uri="{FF2B5EF4-FFF2-40B4-BE49-F238E27FC236}">
                <a16:creationId xmlns:a16="http://schemas.microsoft.com/office/drawing/2014/main" id="{7ADC7CA8-85E6-4A38-A213-434C818DFE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4723" y="1998099"/>
            <a:ext cx="487363" cy="487363"/>
          </a:xfrm>
          <a:prstGeom prst="rect">
            <a:avLst/>
          </a:prstGeom>
        </p:spPr>
      </p:pic>
      <p:pic>
        <p:nvPicPr>
          <p:cNvPr id="5" name="Picture 4" descr="Vector Headphones Icon">
            <a:extLst>
              <a:ext uri="{FF2B5EF4-FFF2-40B4-BE49-F238E27FC236}">
                <a16:creationId xmlns:a16="http://schemas.microsoft.com/office/drawing/2014/main" id="{D890AAAE-6BA6-4779-B15F-88F97E81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488986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BF9441FF-9626-46DD-934F-D275B5042160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 and choose.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eptagon 2">
            <a:extLst>
              <a:ext uri="{FF2B5EF4-FFF2-40B4-BE49-F238E27FC236}">
                <a16:creationId xmlns:a16="http://schemas.microsoft.com/office/drawing/2014/main" id="{3A18FD53-7FE9-4423-9FA7-F44AA9F60A63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9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Heptagon 4">
            <a:extLst>
              <a:ext uri="{FF2B5EF4-FFF2-40B4-BE49-F238E27FC236}">
                <a16:creationId xmlns:a16="http://schemas.microsoft.com/office/drawing/2014/main" id="{AE32A4BD-EFBA-4FCC-85A0-26C549BC073F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8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ptagon 6">
            <a:extLst>
              <a:ext uri="{FF2B5EF4-FFF2-40B4-BE49-F238E27FC236}">
                <a16:creationId xmlns:a16="http://schemas.microsoft.com/office/drawing/2014/main" id="{E8CE16E3-29D7-4675-AAE5-9EF8A35A2D45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>
                <a:solidFill>
                  <a:prstClr val="white"/>
                </a:solidFill>
                <a:latin typeface="Calibri"/>
              </a:rPr>
              <a:t>3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ptagon 7">
            <a:extLst>
              <a:ext uri="{FF2B5EF4-FFF2-40B4-BE49-F238E27FC236}">
                <a16:creationId xmlns:a16="http://schemas.microsoft.com/office/drawing/2014/main" id="{3F547890-5E2F-4605-8B45-5CA19498797F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2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5024B8EE-D1B8-40D3-B55B-CD98D6DEF0FB}"/>
              </a:ext>
            </a:extLst>
          </p:cNvPr>
          <p:cNvSpPr/>
          <p:nvPr/>
        </p:nvSpPr>
        <p:spPr>
          <a:xfrm>
            <a:off x="8680537" y="3627936"/>
            <a:ext cx="1769300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2" name="Arc 8">
            <a:extLst>
              <a:ext uri="{FF2B5EF4-FFF2-40B4-BE49-F238E27FC236}">
                <a16:creationId xmlns:a16="http://schemas.microsoft.com/office/drawing/2014/main" id="{AC6E014B-2470-4A9F-90CF-607F058AC6FE}"/>
              </a:ext>
            </a:extLst>
          </p:cNvPr>
          <p:cNvSpPr/>
          <p:nvPr/>
        </p:nvSpPr>
        <p:spPr>
          <a:xfrm>
            <a:off x="3685378" y="1333116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7C3F613E-0911-40FB-A960-BE431BF25EF3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178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82BA7F-881C-4FE3-A89F-091C538B3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1F3E38F-14A3-4609-B3E7-467705010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nine">
            <a:hlinkClick r:id="" action="ppaction://media"/>
            <a:extLst>
              <a:ext uri="{FF2B5EF4-FFF2-40B4-BE49-F238E27FC236}">
                <a16:creationId xmlns:a16="http://schemas.microsoft.com/office/drawing/2014/main" id="{A01207FB-1038-40F9-9EBE-4123FF37B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463" y="1998099"/>
            <a:ext cx="487363" cy="487363"/>
          </a:xfrm>
          <a:prstGeom prst="rect">
            <a:avLst/>
          </a:prstGeom>
        </p:spPr>
      </p:pic>
      <p:pic>
        <p:nvPicPr>
          <p:cNvPr id="5" name="Picture 4" descr="Vector Headphones Icon">
            <a:extLst>
              <a:ext uri="{FF2B5EF4-FFF2-40B4-BE49-F238E27FC236}">
                <a16:creationId xmlns:a16="http://schemas.microsoft.com/office/drawing/2014/main" id="{4745C332-9C6C-4193-8556-69298D283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94" y="1488986"/>
            <a:ext cx="1457023" cy="150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BB5835FA-9795-4F56-B3B6-A91EEBFE6E4A}"/>
              </a:ext>
            </a:extLst>
          </p:cNvPr>
          <p:cNvSpPr txBox="1"/>
          <p:nvPr/>
        </p:nvSpPr>
        <p:spPr>
          <a:xfrm>
            <a:off x="2744597" y="411704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 and choose.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eptagon 2">
            <a:extLst>
              <a:ext uri="{FF2B5EF4-FFF2-40B4-BE49-F238E27FC236}">
                <a16:creationId xmlns:a16="http://schemas.microsoft.com/office/drawing/2014/main" id="{216F1153-E267-4B4C-9E6F-C35D941E5572}"/>
              </a:ext>
            </a:extLst>
          </p:cNvPr>
          <p:cNvSpPr/>
          <p:nvPr/>
        </p:nvSpPr>
        <p:spPr>
          <a:xfrm>
            <a:off x="6911237" y="1488986"/>
            <a:ext cx="1769300" cy="1707998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Heptagon 4">
            <a:extLst>
              <a:ext uri="{FF2B5EF4-FFF2-40B4-BE49-F238E27FC236}">
                <a16:creationId xmlns:a16="http://schemas.microsoft.com/office/drawing/2014/main" id="{7C41884B-E528-4A3C-9EF2-7CA47300C9F8}"/>
              </a:ext>
            </a:extLst>
          </p:cNvPr>
          <p:cNvSpPr/>
          <p:nvPr/>
        </p:nvSpPr>
        <p:spPr>
          <a:xfrm>
            <a:off x="5597870" y="3627936"/>
            <a:ext cx="1656203" cy="1707998"/>
          </a:xfrm>
          <a:prstGeom prst="hept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Heptagon 6">
            <a:extLst>
              <a:ext uri="{FF2B5EF4-FFF2-40B4-BE49-F238E27FC236}">
                <a16:creationId xmlns:a16="http://schemas.microsoft.com/office/drawing/2014/main" id="{F9E7CFD7-5BB3-4CCA-88D6-9E8218C36FE9}"/>
              </a:ext>
            </a:extLst>
          </p:cNvPr>
          <p:cNvSpPr/>
          <p:nvPr/>
        </p:nvSpPr>
        <p:spPr>
          <a:xfrm>
            <a:off x="3941667" y="1488986"/>
            <a:ext cx="1656203" cy="1707998"/>
          </a:xfrm>
          <a:prstGeom prst="hep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ptagon 7">
            <a:extLst>
              <a:ext uri="{FF2B5EF4-FFF2-40B4-BE49-F238E27FC236}">
                <a16:creationId xmlns:a16="http://schemas.microsoft.com/office/drawing/2014/main" id="{93983203-A831-479F-B02A-68BC67141009}"/>
              </a:ext>
            </a:extLst>
          </p:cNvPr>
          <p:cNvSpPr/>
          <p:nvPr/>
        </p:nvSpPr>
        <p:spPr>
          <a:xfrm>
            <a:off x="2515203" y="3627936"/>
            <a:ext cx="1656203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C6C23776-627A-4FD5-882C-45E78F9DD5ED}"/>
              </a:ext>
            </a:extLst>
          </p:cNvPr>
          <p:cNvSpPr/>
          <p:nvPr/>
        </p:nvSpPr>
        <p:spPr>
          <a:xfrm>
            <a:off x="8680537" y="3627936"/>
            <a:ext cx="1769300" cy="1707998"/>
          </a:xfrm>
          <a:prstGeom prst="heptag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prstClr val="white"/>
                </a:solidFill>
                <a:latin typeface="Calibri"/>
              </a:rPr>
              <a:t>9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rc 8">
            <a:extLst>
              <a:ext uri="{FF2B5EF4-FFF2-40B4-BE49-F238E27FC236}">
                <a16:creationId xmlns:a16="http://schemas.microsoft.com/office/drawing/2014/main" id="{09091598-A049-47BE-9B74-B6387240EC08}"/>
              </a:ext>
            </a:extLst>
          </p:cNvPr>
          <p:cNvSpPr/>
          <p:nvPr/>
        </p:nvSpPr>
        <p:spPr>
          <a:xfrm>
            <a:off x="8480797" y="3428206"/>
            <a:ext cx="2168779" cy="2187648"/>
          </a:xfrm>
          <a:prstGeom prst="arc">
            <a:avLst>
              <a:gd name="adj1" fmla="val 16200000"/>
              <a:gd name="adj2" fmla="val 16125049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FA65D269-CACB-4713-B1C0-46D05D38316D}"/>
              </a:ext>
            </a:extLst>
          </p:cNvPr>
          <p:cNvSpPr/>
          <p:nvPr/>
        </p:nvSpPr>
        <p:spPr>
          <a:xfrm>
            <a:off x="377952" y="5608320"/>
            <a:ext cx="1457023" cy="573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0210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B553F1-09AB-4B6F-ADAD-9C94E43D6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BDEFC2C-E2E2-4B6E-BC43-843557D81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467499-B918-45F3-BD19-2434AA8E88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12EBC408-E22C-4B95-B803-C43713B147FA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62098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C838C7-12DB-48C6-BE17-EF800A7AE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B073DB-9BA1-48F7-B00C-E7AC7A6D7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1AFDC-E6E3-4621-9999-8EAFBB1BD5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952026" cy="6867980"/>
          </a:xfrm>
          <a:prstGeom prst="rect">
            <a:avLst/>
          </a:pr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D65A236F-902D-4D27-81AE-6A4D6090BE6F}"/>
              </a:ext>
            </a:extLst>
          </p:cNvPr>
          <p:cNvSpPr/>
          <p:nvPr/>
        </p:nvSpPr>
        <p:spPr>
          <a:xfrm>
            <a:off x="1738106" y="711255"/>
            <a:ext cx="7064518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How old are you?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I’m eight.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30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155D9F-B53C-43AE-8D1C-967F0840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B78046-1239-429B-97F8-83D8CBBD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9387B3A-47A5-49C1-BB0A-C69F41DF82A2}"/>
              </a:ext>
            </a:extLst>
          </p:cNvPr>
          <p:cNvGrpSpPr/>
          <p:nvPr/>
        </p:nvGrpSpPr>
        <p:grpSpPr>
          <a:xfrm>
            <a:off x="656643" y="419099"/>
            <a:ext cx="9918851" cy="923330"/>
            <a:chOff x="1421593" y="362936"/>
            <a:chExt cx="9918851" cy="923330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4B3B5CC4-22D9-4510-92DD-C13CE5FC4940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fill in the blanks. Repeat. Role-play. </a:t>
              </a:r>
              <a:r>
                <a:rPr lang="en-US" b="1" dirty="0"/>
                <a:t>(CD1 Track 11)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Flowchart: Off-page Connector 6">
              <a:extLst>
                <a:ext uri="{FF2B5EF4-FFF2-40B4-BE49-F238E27FC236}">
                  <a16:creationId xmlns:a16="http://schemas.microsoft.com/office/drawing/2014/main" id="{398993FF-1853-4AD1-B48B-879BC4DAD3E8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69C613E5-EFCD-4A3B-A71B-E2B74E7478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9730"/>
            <a:ext cx="12192000" cy="3616526"/>
          </a:xfrm>
          <a:prstGeom prst="rect">
            <a:avLst/>
          </a:prstGeom>
        </p:spPr>
      </p:pic>
      <p:pic>
        <p:nvPicPr>
          <p:cNvPr id="10" name="CD1-TRACK 11">
            <a:hlinkClick r:id="" action="ppaction://media"/>
            <a:extLst>
              <a:ext uri="{FF2B5EF4-FFF2-40B4-BE49-F238E27FC236}">
                <a16:creationId xmlns:a16="http://schemas.microsoft.com/office/drawing/2014/main" id="{5C7F62D8-4616-4FB5-820C-7553FF1436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23397" y="6343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82DD49-B786-4BEF-80D7-110822A5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94FED9B-D132-4C78-B332-A20D291DC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09CB4D-DFB4-477D-9BB3-A96FE49F34AB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35432A1-47EE-404C-B718-D35A0E796CD6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ask, and answer.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2FDD5B6A-B983-40A8-AA0C-EB34A144BDD6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7" name="Picture 9">
            <a:extLst>
              <a:ext uri="{FF2B5EF4-FFF2-40B4-BE49-F238E27FC236}">
                <a16:creationId xmlns:a16="http://schemas.microsoft.com/office/drawing/2014/main" id="{F2EE1F0A-C273-4893-8030-17981F28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145"/>
            <a:ext cx="12192000" cy="45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0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675132-55A9-4616-8FB4-FACEFBD9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EBEDD-7EAC-4397-B8BD-817B45793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627C29-DE03-4CC6-B7AF-E96664427FCA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FB9EE8-D4E2-46F9-858D-585C33A0AD30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</a:t>
              </a:r>
              <a:r>
                <a:rPr lang="en-US" sz="3600" b="1" i="1" dirty="0">
                  <a:solidFill>
                    <a:srgbClr val="0070C0"/>
                  </a:solidFill>
                </a:rPr>
                <a:t> Magic finger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28DCE1D6-4B46-4D16-B266-98CC83BC3A98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7" name="Picture 8">
            <a:extLst>
              <a:ext uri="{FF2B5EF4-FFF2-40B4-BE49-F238E27FC236}">
                <a16:creationId xmlns:a16="http://schemas.microsoft.com/office/drawing/2014/main" id="{DBBE6B4A-B8BB-4C04-B370-CCC2563446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5126"/>
            <a:ext cx="12192000" cy="39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00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9A3D5FF-859E-464D-9EAB-83262956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984BFA1-786C-41EE-BA63-EAF5DCB46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5BA255-57AA-437B-9ED5-4C805F2FED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1819"/>
            <a:ext cx="12192000" cy="5033221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0854C48C-A2D7-4E7E-90BB-9AD1AC55782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69B066ED-6165-492E-80AE-9DCE162F414E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Draw lines.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5">
              <a:extLst>
                <a:ext uri="{FF2B5EF4-FFF2-40B4-BE49-F238E27FC236}">
                  <a16:creationId xmlns:a16="http://schemas.microsoft.com/office/drawing/2014/main" id="{28D86E6D-FB56-42FA-803D-AF3E5183DE1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2020F899-C63F-4C22-A56E-C3FA9985D84C}"/>
              </a:ext>
            </a:extLst>
          </p:cNvPr>
          <p:cNvCxnSpPr>
            <a:cxnSpLocks/>
          </p:cNvCxnSpPr>
          <p:nvPr/>
        </p:nvCxnSpPr>
        <p:spPr>
          <a:xfrm>
            <a:off x="3608832" y="2621280"/>
            <a:ext cx="2487168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20">
            <a:extLst>
              <a:ext uri="{FF2B5EF4-FFF2-40B4-BE49-F238E27FC236}">
                <a16:creationId xmlns:a16="http://schemas.microsoft.com/office/drawing/2014/main" id="{0F29D194-CA9D-49F8-B73F-A981609CCE68}"/>
              </a:ext>
            </a:extLst>
          </p:cNvPr>
          <p:cNvCxnSpPr>
            <a:cxnSpLocks/>
          </p:cNvCxnSpPr>
          <p:nvPr/>
        </p:nvCxnSpPr>
        <p:spPr>
          <a:xfrm>
            <a:off x="6096000" y="2621280"/>
            <a:ext cx="5010912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23">
            <a:extLst>
              <a:ext uri="{FF2B5EF4-FFF2-40B4-BE49-F238E27FC236}">
                <a16:creationId xmlns:a16="http://schemas.microsoft.com/office/drawing/2014/main" id="{01BCD63B-4D05-434E-A488-AB003A55009B}"/>
              </a:ext>
            </a:extLst>
          </p:cNvPr>
          <p:cNvCxnSpPr>
            <a:cxnSpLocks/>
          </p:cNvCxnSpPr>
          <p:nvPr/>
        </p:nvCxnSpPr>
        <p:spPr>
          <a:xfrm flipH="1">
            <a:off x="3586196" y="2621280"/>
            <a:ext cx="5010912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26">
            <a:extLst>
              <a:ext uri="{FF2B5EF4-FFF2-40B4-BE49-F238E27FC236}">
                <a16:creationId xmlns:a16="http://schemas.microsoft.com/office/drawing/2014/main" id="{3AA129FE-B882-4546-B9C7-F29648082E6F}"/>
              </a:ext>
            </a:extLst>
          </p:cNvPr>
          <p:cNvCxnSpPr>
            <a:cxnSpLocks/>
          </p:cNvCxnSpPr>
          <p:nvPr/>
        </p:nvCxnSpPr>
        <p:spPr>
          <a:xfrm flipH="1">
            <a:off x="8583168" y="2621280"/>
            <a:ext cx="2501108" cy="11216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4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8A04BA-E888-4869-BC81-4DCA8A0E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85C670C-F2C1-44FF-81EB-468CDD399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FAD623B-6BA3-488A-96CA-BCAD3457E8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" y="1338267"/>
            <a:ext cx="12167616" cy="4181465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93B2FFF1-DE21-4390-ACF1-CDBFCB45966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07438B3B-91D6-464C-94EB-DDB460377DC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circle. </a:t>
              </a:r>
              <a:r>
                <a:rPr lang="en-US" b="1" dirty="0"/>
                <a:t>(WB Track 06)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3">
              <a:extLst>
                <a:ext uri="{FF2B5EF4-FFF2-40B4-BE49-F238E27FC236}">
                  <a16:creationId xmlns:a16="http://schemas.microsoft.com/office/drawing/2014/main" id="{36E23DDA-6A3F-4FBF-9F95-A8784A9B6F8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sp>
        <p:nvSpPr>
          <p:cNvPr id="8" name="Arc 6">
            <a:extLst>
              <a:ext uri="{FF2B5EF4-FFF2-40B4-BE49-F238E27FC236}">
                <a16:creationId xmlns:a16="http://schemas.microsoft.com/office/drawing/2014/main" id="{668074C9-0393-427B-928A-2E9E1FFEFFD6}"/>
              </a:ext>
            </a:extLst>
          </p:cNvPr>
          <p:cNvSpPr/>
          <p:nvPr/>
        </p:nvSpPr>
        <p:spPr>
          <a:xfrm>
            <a:off x="3793232" y="3621024"/>
            <a:ext cx="1656592" cy="1597152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RACK 06">
            <a:hlinkClick r:id="" action="ppaction://media"/>
            <a:extLst>
              <a:ext uri="{FF2B5EF4-FFF2-40B4-BE49-F238E27FC236}">
                <a16:creationId xmlns:a16="http://schemas.microsoft.com/office/drawing/2014/main" id="{CB10F1C7-E0B9-4949-8E12-CF71032844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8277" y="517497"/>
            <a:ext cx="487363" cy="487363"/>
          </a:xfrm>
          <a:prstGeom prst="rect">
            <a:avLst/>
          </a:prstGeom>
        </p:spPr>
      </p:pic>
      <p:sp>
        <p:nvSpPr>
          <p:cNvPr id="10" name="Arc 12">
            <a:extLst>
              <a:ext uri="{FF2B5EF4-FFF2-40B4-BE49-F238E27FC236}">
                <a16:creationId xmlns:a16="http://schemas.microsoft.com/office/drawing/2014/main" id="{4A4D8581-31E0-4B6E-984E-B97FB467378E}"/>
              </a:ext>
            </a:extLst>
          </p:cNvPr>
          <p:cNvSpPr/>
          <p:nvPr/>
        </p:nvSpPr>
        <p:spPr>
          <a:xfrm>
            <a:off x="6890000" y="3621024"/>
            <a:ext cx="1656592" cy="1597152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3">
            <a:extLst>
              <a:ext uri="{FF2B5EF4-FFF2-40B4-BE49-F238E27FC236}">
                <a16:creationId xmlns:a16="http://schemas.microsoft.com/office/drawing/2014/main" id="{79AEAC3B-EAED-49BA-A26F-07F03C2DC8B8}"/>
              </a:ext>
            </a:extLst>
          </p:cNvPr>
          <p:cNvSpPr/>
          <p:nvPr/>
        </p:nvSpPr>
        <p:spPr>
          <a:xfrm>
            <a:off x="9986768" y="2023872"/>
            <a:ext cx="1656592" cy="1597152"/>
          </a:xfrm>
          <a:prstGeom prst="arc">
            <a:avLst>
              <a:gd name="adj1" fmla="val 16200000"/>
              <a:gd name="adj2" fmla="val 16102730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6E2968CB-8AFE-49F3-BE1D-00AEDA09EC32}"/>
              </a:ext>
            </a:extLst>
          </p:cNvPr>
          <p:cNvSpPr/>
          <p:nvPr/>
        </p:nvSpPr>
        <p:spPr>
          <a:xfrm>
            <a:off x="10635420" y="5869671"/>
            <a:ext cx="1123284" cy="3356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1943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64D068-FC96-41F7-A9C1-E2D90F202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295499-FDF8-478B-AD83-13DB7B877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4709EAA-27E7-4996-998E-E3920A6716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20" y="1328928"/>
            <a:ext cx="12448032" cy="3925265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77C0E726-FEBC-47D3-BE48-E33B0D94B4B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22DF1469-3153-4304-925B-91A33FDBB35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3">
              <a:extLst>
                <a:ext uri="{FF2B5EF4-FFF2-40B4-BE49-F238E27FC236}">
                  <a16:creationId xmlns:a16="http://schemas.microsoft.com/office/drawing/2014/main" id="{EEE0D6F8-C7EB-47BA-9C4A-9B3B0F1F30A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sp>
        <p:nvSpPr>
          <p:cNvPr id="8" name="Rectangle 9">
            <a:extLst>
              <a:ext uri="{FF2B5EF4-FFF2-40B4-BE49-F238E27FC236}">
                <a16:creationId xmlns:a16="http://schemas.microsoft.com/office/drawing/2014/main" id="{96F04980-0BA0-4931-A043-12C1628A1ECF}"/>
              </a:ext>
            </a:extLst>
          </p:cNvPr>
          <p:cNvSpPr/>
          <p:nvPr/>
        </p:nvSpPr>
        <p:spPr>
          <a:xfrm>
            <a:off x="5842581" y="3926632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old are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A3991F5-A8C7-42E4-A0FE-610006FBE81A}"/>
              </a:ext>
            </a:extLst>
          </p:cNvPr>
          <p:cNvSpPr/>
          <p:nvPr/>
        </p:nvSpPr>
        <p:spPr>
          <a:xfrm>
            <a:off x="5549973" y="4567674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five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AE19629F-6576-4A8B-89D1-B671347837E9}"/>
              </a:ext>
            </a:extLst>
          </p:cNvPr>
          <p:cNvSpPr/>
          <p:nvPr/>
        </p:nvSpPr>
        <p:spPr>
          <a:xfrm>
            <a:off x="9773067" y="3924958"/>
            <a:ext cx="195563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FF0000"/>
                </a:solidFill>
              </a:rPr>
              <a:t>old are you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3324AB6-1DF8-434F-830E-BE2DDAC5BD81}"/>
              </a:ext>
            </a:extLst>
          </p:cNvPr>
          <p:cNvSpPr/>
          <p:nvPr/>
        </p:nvSpPr>
        <p:spPr>
          <a:xfrm>
            <a:off x="8968942" y="4577711"/>
            <a:ext cx="1340027" cy="426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I’m ten</a:t>
            </a:r>
          </a:p>
        </p:txBody>
      </p:sp>
    </p:spTree>
    <p:extLst>
      <p:ext uri="{BB962C8B-B14F-4D97-AF65-F5344CB8AC3E}">
        <p14:creationId xmlns:p14="http://schemas.microsoft.com/office/powerpoint/2010/main" val="26594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26B9931-E750-4BCB-8444-A38C8410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62E0FE2-491D-4B0B-B828-B66A5CEED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1D3AB0-F35B-48AD-BB83-AAB7B6F41D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4F57A4-1269-45DF-970F-3DAEEE208BB4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205355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BF70A40-B3B5-4A5E-89B0-7B264BC4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AAABC24-1C1C-4DA7-8F65-5AD35F518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175A6E-43FB-42BE-B2FD-931117E857B3}"/>
              </a:ext>
            </a:extLst>
          </p:cNvPr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77033C-40F4-403E-A6FC-AA8337121D91}"/>
              </a:ext>
            </a:extLst>
          </p:cNvPr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one, two, three, four, five, six, seven, eight, nine, ten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How old are you?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I’m eight.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9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4280F2-844F-4627-8FF9-06EAC3A7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68500A4-FCEC-4F28-BEC5-66136DF24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8D2A7A-272E-41F2-B99E-C5AB1BB7A3B2}"/>
              </a:ext>
            </a:extLst>
          </p:cNvPr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6741B8-AE05-4AC5-B986-45733236F167}"/>
              </a:ext>
            </a:extLst>
          </p:cNvPr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one, two, three, four, five, six, seven, eight, nine, ten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How old are you?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I’m eight.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5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6874A7-1DA3-40F2-B196-0BF28A807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88F294C-C4E8-4B0F-99BD-CA2914FE3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pinner BG">
            <a:extLst>
              <a:ext uri="{FF2B5EF4-FFF2-40B4-BE49-F238E27FC236}">
                <a16:creationId xmlns:a16="http://schemas.microsoft.com/office/drawing/2014/main" id="{A8D56FB1-7ABE-4156-ADD6-1BA5C2A25D0F}"/>
              </a:ext>
            </a:extLst>
          </p:cNvPr>
          <p:cNvSpPr/>
          <p:nvPr/>
        </p:nvSpPr>
        <p:spPr>
          <a:xfrm>
            <a:off x="3743455" y="1118979"/>
            <a:ext cx="4705090" cy="462390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5" name="Anchor">
            <a:extLst>
              <a:ext uri="{FF2B5EF4-FFF2-40B4-BE49-F238E27FC236}">
                <a16:creationId xmlns:a16="http://schemas.microsoft.com/office/drawing/2014/main" id="{9C701A73-AC34-4520-B13C-77D9A670743C}"/>
              </a:ext>
            </a:extLst>
          </p:cNvPr>
          <p:cNvSpPr/>
          <p:nvPr/>
        </p:nvSpPr>
        <p:spPr>
          <a:xfrm>
            <a:off x="5640547" y="2975694"/>
            <a:ext cx="1306970" cy="1284418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Spinning Wheel 6">
            <a:extLst>
              <a:ext uri="{FF2B5EF4-FFF2-40B4-BE49-F238E27FC236}">
                <a16:creationId xmlns:a16="http://schemas.microsoft.com/office/drawing/2014/main" id="{F43F4EAF-C04D-4C66-A431-E81B1721ACB6}"/>
              </a:ext>
            </a:extLst>
          </p:cNvPr>
          <p:cNvGrpSpPr/>
          <p:nvPr/>
        </p:nvGrpSpPr>
        <p:grpSpPr>
          <a:xfrm>
            <a:off x="3542492" y="1036320"/>
            <a:ext cx="5065060" cy="4772572"/>
            <a:chOff x="2608119" y="84826"/>
            <a:chExt cx="6975762" cy="6688348"/>
          </a:xfrm>
        </p:grpSpPr>
        <p:sp>
          <p:nvSpPr>
            <p:cNvPr id="7" name="Segment 6">
              <a:extLst>
                <a:ext uri="{FF2B5EF4-FFF2-40B4-BE49-F238E27FC236}">
                  <a16:creationId xmlns:a16="http://schemas.microsoft.com/office/drawing/2014/main" id="{F01A8575-C84B-4CD3-8728-C01B1BFA3670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5">
              <a:extLst>
                <a:ext uri="{FF2B5EF4-FFF2-40B4-BE49-F238E27FC236}">
                  <a16:creationId xmlns:a16="http://schemas.microsoft.com/office/drawing/2014/main" id="{4C918EA8-B699-4189-8765-C4E43F5B5ECA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9" name="Segment 4">
              <a:extLst>
                <a:ext uri="{FF2B5EF4-FFF2-40B4-BE49-F238E27FC236}">
                  <a16:creationId xmlns:a16="http://schemas.microsoft.com/office/drawing/2014/main" id="{B3D3824A-A612-4E1D-8D16-ED638FB7AC9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3">
              <a:extLst>
                <a:ext uri="{FF2B5EF4-FFF2-40B4-BE49-F238E27FC236}">
                  <a16:creationId xmlns:a16="http://schemas.microsoft.com/office/drawing/2014/main" id="{24EFD8C2-0301-49CD-AF7C-D0F75A222760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2">
              <a:extLst>
                <a:ext uri="{FF2B5EF4-FFF2-40B4-BE49-F238E27FC236}">
                  <a16:creationId xmlns:a16="http://schemas.microsoft.com/office/drawing/2014/main" id="{59B5D2AD-F702-4A81-B796-F0A9F2C3C389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2" name="Segment 1">
              <a:extLst>
                <a:ext uri="{FF2B5EF4-FFF2-40B4-BE49-F238E27FC236}">
                  <a16:creationId xmlns:a16="http://schemas.microsoft.com/office/drawing/2014/main" id="{276C0C86-7A0C-4425-BA55-9A39211E162E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3" name="Segment 6 Text">
              <a:extLst>
                <a:ext uri="{FF2B5EF4-FFF2-40B4-BE49-F238E27FC236}">
                  <a16:creationId xmlns:a16="http://schemas.microsoft.com/office/drawing/2014/main" id="{9BA4998B-8B94-4737-819D-63C00A328227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" name="Segment 5 Text">
              <a:extLst>
                <a:ext uri="{FF2B5EF4-FFF2-40B4-BE49-F238E27FC236}">
                  <a16:creationId xmlns:a16="http://schemas.microsoft.com/office/drawing/2014/main" id="{89BD0C7F-71B8-485F-B2E5-5E5EC16C80E2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4 Text">
              <a:extLst>
                <a:ext uri="{FF2B5EF4-FFF2-40B4-BE49-F238E27FC236}">
                  <a16:creationId xmlns:a16="http://schemas.microsoft.com/office/drawing/2014/main" id="{F33360B6-4734-4125-BA6C-A5B836AAD9D9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" name="Segment 3 Text">
              <a:extLst>
                <a:ext uri="{FF2B5EF4-FFF2-40B4-BE49-F238E27FC236}">
                  <a16:creationId xmlns:a16="http://schemas.microsoft.com/office/drawing/2014/main" id="{7B9FAC59-FD97-4FE1-B32F-C83DF071A788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Segment 2 Text">
              <a:extLst>
                <a:ext uri="{FF2B5EF4-FFF2-40B4-BE49-F238E27FC236}">
                  <a16:creationId xmlns:a16="http://schemas.microsoft.com/office/drawing/2014/main" id="{05C4659E-5252-494F-95E3-AAE6FA8833EA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8" name="Segment 1 Text">
              <a:extLst>
                <a:ext uri="{FF2B5EF4-FFF2-40B4-BE49-F238E27FC236}">
                  <a16:creationId xmlns:a16="http://schemas.microsoft.com/office/drawing/2014/main" id="{993FAB74-18C7-4E35-A548-DFED6E3E4A28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9" name="Spin Button">
            <a:extLst>
              <a:ext uri="{FF2B5EF4-FFF2-40B4-BE49-F238E27FC236}">
                <a16:creationId xmlns:a16="http://schemas.microsoft.com/office/drawing/2014/main" id="{BC3F86E8-0494-421B-9300-AA8B2F8AF522}"/>
              </a:ext>
            </a:extLst>
          </p:cNvPr>
          <p:cNvGrpSpPr/>
          <p:nvPr/>
        </p:nvGrpSpPr>
        <p:grpSpPr>
          <a:xfrm>
            <a:off x="5442515" y="2766598"/>
            <a:ext cx="1306970" cy="1284418"/>
            <a:chOff x="5196000" y="2529000"/>
            <a:chExt cx="1800000" cy="1800000"/>
          </a:xfrm>
        </p:grpSpPr>
        <p:sp>
          <p:nvSpPr>
            <p:cNvPr id="20" name="Spin Button">
              <a:extLst>
                <a:ext uri="{FF2B5EF4-FFF2-40B4-BE49-F238E27FC236}">
                  <a16:creationId xmlns:a16="http://schemas.microsoft.com/office/drawing/2014/main" id="{ECE3CD4F-3501-4183-9654-19A39054C6E3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21" name="Arrow: Curved Down 18">
              <a:extLst>
                <a:ext uri="{FF2B5EF4-FFF2-40B4-BE49-F238E27FC236}">
                  <a16:creationId xmlns:a16="http://schemas.microsoft.com/office/drawing/2014/main" id="{5C4D0AB8-908B-4401-B6AF-EE372AC839A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Arrow: Curved Down 19">
              <a:extLst>
                <a:ext uri="{FF2B5EF4-FFF2-40B4-BE49-F238E27FC236}">
                  <a16:creationId xmlns:a16="http://schemas.microsoft.com/office/drawing/2014/main" id="{972FE9A7-B98E-4884-B29F-32751CB7EF33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3" name="Marker">
            <a:extLst>
              <a:ext uri="{FF2B5EF4-FFF2-40B4-BE49-F238E27FC236}">
                <a16:creationId xmlns:a16="http://schemas.microsoft.com/office/drawing/2014/main" id="{7E26161E-9BD3-45F2-B2B8-884A95FCF0D7}"/>
              </a:ext>
            </a:extLst>
          </p:cNvPr>
          <p:cNvSpPr/>
          <p:nvPr/>
        </p:nvSpPr>
        <p:spPr>
          <a:xfrm rot="10800000">
            <a:off x="5813682" y="726376"/>
            <a:ext cx="522786" cy="513768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Heptagon 29">
            <a:hlinkClick r:id="rId2" action="ppaction://hlinksldjump"/>
            <a:extLst>
              <a:ext uri="{FF2B5EF4-FFF2-40B4-BE49-F238E27FC236}">
                <a16:creationId xmlns:a16="http://schemas.microsoft.com/office/drawing/2014/main" id="{192A1743-2B31-49CD-A1C1-11DDEBF9C259}"/>
              </a:ext>
            </a:extLst>
          </p:cNvPr>
          <p:cNvSpPr/>
          <p:nvPr/>
        </p:nvSpPr>
        <p:spPr>
          <a:xfrm>
            <a:off x="662121" y="1118979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1</a:t>
            </a:r>
          </a:p>
        </p:txBody>
      </p:sp>
      <p:sp>
        <p:nvSpPr>
          <p:cNvPr id="25" name="Heptagon 30">
            <a:hlinkClick r:id="rId3" action="ppaction://hlinksldjump"/>
            <a:extLst>
              <a:ext uri="{FF2B5EF4-FFF2-40B4-BE49-F238E27FC236}">
                <a16:creationId xmlns:a16="http://schemas.microsoft.com/office/drawing/2014/main" id="{28B7676D-91B0-4659-A663-795DEE8C2DF3}"/>
              </a:ext>
            </a:extLst>
          </p:cNvPr>
          <p:cNvSpPr/>
          <p:nvPr/>
        </p:nvSpPr>
        <p:spPr>
          <a:xfrm>
            <a:off x="686006" y="2991680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2</a:t>
            </a:r>
          </a:p>
        </p:txBody>
      </p:sp>
      <p:sp>
        <p:nvSpPr>
          <p:cNvPr id="26" name="Heptagon 31">
            <a:hlinkClick r:id="rId4" action="ppaction://hlinksldjump"/>
            <a:extLst>
              <a:ext uri="{FF2B5EF4-FFF2-40B4-BE49-F238E27FC236}">
                <a16:creationId xmlns:a16="http://schemas.microsoft.com/office/drawing/2014/main" id="{5BFF0E29-8877-429F-ABE4-D9272260A9D0}"/>
              </a:ext>
            </a:extLst>
          </p:cNvPr>
          <p:cNvSpPr/>
          <p:nvPr/>
        </p:nvSpPr>
        <p:spPr>
          <a:xfrm>
            <a:off x="701094" y="4864382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3</a:t>
            </a:r>
          </a:p>
        </p:txBody>
      </p:sp>
      <p:sp>
        <p:nvSpPr>
          <p:cNvPr id="27" name="Heptagon 32">
            <a:hlinkClick r:id="rId5" action="ppaction://hlinksldjump"/>
            <a:extLst>
              <a:ext uri="{FF2B5EF4-FFF2-40B4-BE49-F238E27FC236}">
                <a16:creationId xmlns:a16="http://schemas.microsoft.com/office/drawing/2014/main" id="{E1B3FBBF-5336-4BFD-B047-8A66A2EA0AAA}"/>
              </a:ext>
            </a:extLst>
          </p:cNvPr>
          <p:cNvSpPr/>
          <p:nvPr/>
        </p:nvSpPr>
        <p:spPr>
          <a:xfrm>
            <a:off x="10174247" y="1118979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4</a:t>
            </a:r>
          </a:p>
        </p:txBody>
      </p:sp>
      <p:sp>
        <p:nvSpPr>
          <p:cNvPr id="28" name="Heptagon 33">
            <a:hlinkClick r:id="rId6" action="ppaction://hlinksldjump"/>
            <a:extLst>
              <a:ext uri="{FF2B5EF4-FFF2-40B4-BE49-F238E27FC236}">
                <a16:creationId xmlns:a16="http://schemas.microsoft.com/office/drawing/2014/main" id="{62A9AAAD-4673-4C45-A11B-F760630FB773}"/>
              </a:ext>
            </a:extLst>
          </p:cNvPr>
          <p:cNvSpPr/>
          <p:nvPr/>
        </p:nvSpPr>
        <p:spPr>
          <a:xfrm>
            <a:off x="10198132" y="2991680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5</a:t>
            </a:r>
          </a:p>
        </p:txBody>
      </p:sp>
      <p:sp>
        <p:nvSpPr>
          <p:cNvPr id="29" name="Heptagon 34">
            <a:hlinkClick r:id="rId7" action="ppaction://hlinksldjump"/>
            <a:extLst>
              <a:ext uri="{FF2B5EF4-FFF2-40B4-BE49-F238E27FC236}">
                <a16:creationId xmlns:a16="http://schemas.microsoft.com/office/drawing/2014/main" id="{B3CEEFEE-CD06-4DAB-A1F1-F8FBA9155269}"/>
              </a:ext>
            </a:extLst>
          </p:cNvPr>
          <p:cNvSpPr/>
          <p:nvPr/>
        </p:nvSpPr>
        <p:spPr>
          <a:xfrm>
            <a:off x="10213220" y="4864382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6</a:t>
            </a:r>
          </a:p>
        </p:txBody>
      </p:sp>
      <p:sp>
        <p:nvSpPr>
          <p:cNvPr id="30" name="TextBox 35">
            <a:hlinkClick r:id="rId8" action="ppaction://hlinksldjump"/>
            <a:extLst>
              <a:ext uri="{FF2B5EF4-FFF2-40B4-BE49-F238E27FC236}">
                <a16:creationId xmlns:a16="http://schemas.microsoft.com/office/drawing/2014/main" id="{5AF9A0AD-B29F-4222-B8C7-D29EEF6CC198}"/>
              </a:ext>
            </a:extLst>
          </p:cNvPr>
          <p:cNvSpPr txBox="1"/>
          <p:nvPr/>
        </p:nvSpPr>
        <p:spPr>
          <a:xfrm>
            <a:off x="5140228" y="5776260"/>
            <a:ext cx="195089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Next Part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5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1BA427B-03B2-4BD2-9E87-A207D3D1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FF705BD-FA27-4F94-B234-58894848C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34363-645B-497D-B4B6-873B1AA3CA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12" y="487680"/>
            <a:ext cx="11326368" cy="5782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6856D6-AB00-47AC-B017-3FEF31A79EBF}"/>
              </a:ext>
            </a:extLst>
          </p:cNvPr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Enjoy your day!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89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B3F350-E213-4DA2-A86E-B14BB6D3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DCCB64E-FE9F-4C98-BFAD-C35D1932B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EFE0AD1-7568-4427-A474-EEB9A53BD820}"/>
              </a:ext>
            </a:extLst>
          </p:cNvPr>
          <p:cNvSpPr txBox="1"/>
          <p:nvPr/>
        </p:nvSpPr>
        <p:spPr>
          <a:xfrm>
            <a:off x="4186671" y="309032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color is it?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2E34ECE-53A6-40F6-A5F9-1C5C148252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170432"/>
            <a:ext cx="5059680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AB061418-AF46-42A4-8374-6AF784CF1527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4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5BE8AC-A74D-46DD-BD71-B056CEEB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33F4A84-0E81-4C4F-B3DD-DED0B1E38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CB75F94-444D-4575-B2F9-61F6E49846B2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 and do.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5574BB3-06D7-49E5-A6D0-82C23584F2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9" y="1052899"/>
            <a:ext cx="5059681" cy="514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5FC2259-2571-4697-8CE7-AC4926A5CD3F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50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0A9C93-8B17-47F6-A840-38628D51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5E96753-A973-4098-809F-058B391E1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5E8999F-AB3C-4DD8-8B94-FF7FD417D8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743" y="1052899"/>
            <a:ext cx="5192513" cy="510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0A9C2DF0-1613-43A0-B5C4-6EE1ED3E674A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 and do.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03390029-09C9-4AD1-B12C-B3FCDFA606E1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0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01FEA6-8C7A-40C7-B470-5935C83D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B505C66-C10E-43F9-8896-3BB6F525C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DABBDD-A131-46A5-843E-9ADAB3EFB4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9" y="1150435"/>
            <a:ext cx="5059681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1E49380A-8FE7-4426-817A-C5C402228CD2}"/>
              </a:ext>
            </a:extLst>
          </p:cNvPr>
          <p:cNvSpPr txBox="1"/>
          <p:nvPr/>
        </p:nvSpPr>
        <p:spPr>
          <a:xfrm>
            <a:off x="4186672" y="406568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 and do.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AFBF8D3A-2889-4DA8-8B0F-0FDC54832750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36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228B9F-9586-4D7A-B9B3-6D172021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EAC3E75-FED8-431E-8E79-947DE2B48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C8BD54B0-E01F-4909-93F9-7CC52659E035}"/>
              </a:ext>
            </a:extLst>
          </p:cNvPr>
          <p:cNvSpPr txBox="1"/>
          <p:nvPr/>
        </p:nvSpPr>
        <p:spPr>
          <a:xfrm>
            <a:off x="3848984" y="406568"/>
            <a:ext cx="449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What’s your name?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1B919B1-6F1A-4ED1-8F3A-9DCCA328FB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121" y="1162627"/>
            <a:ext cx="3921758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DBEDB450-49A9-42E6-A99C-ABBE744EBE1F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75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DB36C4-2D27-4535-95FC-D59D0937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8275368-7408-4511-8911-60C919C7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04C2951-D78E-4922-ABB7-D8FEAB8213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8" y="1089475"/>
            <a:ext cx="5059681" cy="50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48FF328F-F268-45C9-BB81-C27AD634740C}"/>
              </a:ext>
            </a:extLst>
          </p:cNvPr>
          <p:cNvSpPr txBox="1"/>
          <p:nvPr/>
        </p:nvSpPr>
        <p:spPr>
          <a:xfrm>
            <a:off x="4186671" y="309032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color is it?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988CB072-F7DC-4C07-8D73-CFC3F01FD4E4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978020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392</Words>
  <Application>Microsoft Office PowerPoint</Application>
  <PresentationFormat>Màn hình rộng</PresentationFormat>
  <Paragraphs>171</Paragraphs>
  <Slides>30</Slides>
  <Notes>0</Notes>
  <HiddenSlides>0</HiddenSlides>
  <MMClips>18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2022-09-18T09:03:30Z</dcterms:created>
  <dcterms:modified xsi:type="dcterms:W3CDTF">2022-09-18T09:11:31Z</dcterms:modified>
</cp:coreProperties>
</file>