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3" r:id="rId9"/>
    <p:sldId id="262" r:id="rId10"/>
    <p:sldId id="261" r:id="rId11"/>
    <p:sldId id="266" r:id="rId12"/>
    <p:sldId id="270" r:id="rId13"/>
    <p:sldId id="269" r:id="rId14"/>
    <p:sldId id="268" r:id="rId15"/>
    <p:sldId id="267" r:id="rId16"/>
    <p:sldId id="271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6A34B5-3A6E-4FDB-BD09-2566C7279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E4324C1-1119-47C1-AA99-D40D2985E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FAE187D-1C18-423F-91B1-B2CFA1D17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5B86-F274-4924-8763-9EB9C47221CD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90B466-288B-438A-8588-BF1BC5DB1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4881B65-A5D3-4304-852F-3C36FE0E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61FC-9E8E-4188-848D-3A6003CB20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66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814A9BB-5F4A-44E0-ACB3-EE22762CB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648FA80-AA28-4245-A89B-75FDB772B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8BF60D-B13D-44ED-B82E-1356BB3ED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5B86-F274-4924-8763-9EB9C47221CD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4791944-1D3D-4E7C-BB61-05F435D2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7BA2396-E391-4F88-B3EA-02B6A511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61FC-9E8E-4188-848D-3A6003CB20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471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CF47111-9214-4E07-BC7F-0627E1708B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CA0BE78-F47B-4FEA-813D-64B23D6C4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817D326-DF0C-40A6-BD18-A9304545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5B86-F274-4924-8763-9EB9C47221CD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AD8E693-3C56-466B-9361-1C5337CD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9B0B11-04E0-4C71-B329-1717BEA5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61FC-9E8E-4188-848D-3A6003CB20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86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F5A9C4-FF5B-484B-9313-4FB49D57C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FF69CE0-0155-4D89-A2BF-8AC05DD51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2706A0A-570E-4CB6-9AF7-B84CB103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5B86-F274-4924-8763-9EB9C47221CD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6693125-8FE6-452D-8C5E-EF73E3F1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0982EB8-492A-4FD6-83CF-AF5CEC87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61FC-9E8E-4188-848D-3A6003CB20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805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81D1A0C-2E82-490B-88D6-CB4813980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1056A23-A831-48BB-A286-AA37C731E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D3C7BF1-E2E3-4701-9D8C-432CA30A1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5B86-F274-4924-8763-9EB9C47221CD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CBEE099-F9F4-4F4E-AFBE-E0E5E7344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00DB9A2-320F-4A40-B7DA-DCA13CD6E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61FC-9E8E-4188-848D-3A6003CB20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675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F4406E3-1705-4337-94EB-DAE1BC511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67CF8B9-35F0-474B-B867-BB91FDC77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7189FC1-EABF-4AE0-ACB9-9E7072D31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4ECAC16-FF67-4E99-AE8A-862CA774D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5B86-F274-4924-8763-9EB9C47221CD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F3E6A45-DC2A-4A53-A214-4E5D0BD37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C511BD4-2B90-41C6-AA61-D3EEB6075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61FC-9E8E-4188-848D-3A6003CB20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763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2749E8-B4D7-4BB9-BF24-04FA3ED0F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93F128D-7EB2-49D7-A0B0-4CD41826E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2CF7474-6C83-4A58-987E-9AF3D9CFC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1FECACC3-F1DC-4C67-B831-A888B31A9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6B338E9-822C-42CA-86AE-C0B90FE1A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80C85F7-B064-472A-B77E-C650005FC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5B86-F274-4924-8763-9EB9C47221CD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E4FF643F-4475-474D-B952-45A9B9690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0CBC0D5-EB8E-490E-A819-8F0AE3DFF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61FC-9E8E-4188-848D-3A6003CB20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0630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22F4E3-3A6B-4A27-AA5E-FBD3BB958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93461F5-8088-4A21-A3AC-BABA058A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5B86-F274-4924-8763-9EB9C47221CD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ABE8B13-7E0C-48AD-B70E-B85BD854A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8F60440-0E2B-4448-98C2-EA559B593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61FC-9E8E-4188-848D-3A6003CB20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764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EEC80378-8D22-4B26-8557-1F0E64351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5B86-F274-4924-8763-9EB9C47221CD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0CCB3CD-29F5-48D0-B283-842E47DC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B054D4C-3240-4463-AFFC-53B8A2F1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61FC-9E8E-4188-848D-3A6003CB20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871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D6467A-5921-4DAC-B4C6-AB9029C2F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A52B844-052C-4DED-AF69-F18AA2991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07FC355-BBA5-4628-B0C7-107D8E824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09EBA4E-C6B5-4972-85A5-95F1EDBE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5B86-F274-4924-8763-9EB9C47221CD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42B53A1-9CCA-40B1-926B-10DC91B2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B45D164-9ACA-410B-85D1-E37E27CC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61FC-9E8E-4188-848D-3A6003CB20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105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FF8A897-5A3A-4B9B-9F82-56B746A71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554451F-F5B4-48A7-A187-1332AF7E9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FC6C781-522F-4123-9149-D17E3993B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D72365D-4222-483A-8201-261C87306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5B86-F274-4924-8763-9EB9C47221CD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F9BE5E5-35CA-4C45-9B2D-19DA05D9A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1FF1749-F607-43BB-9419-09501F92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61FC-9E8E-4188-848D-3A6003CB20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522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FF0EBDFA-58E3-48FA-8D36-D70F60798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76BE311-54F2-46D3-BB7D-CA3F4448D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0FB962-A93F-4205-979B-3D27D4FBB6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75B86-F274-4924-8763-9EB9C47221CD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C31E7DE-B3DA-45A6-BB06-506D940F9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4A5AD2-BE9E-4780-9797-876DC27EA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061FC-9E8E-4188-848D-3A6003CB20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881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7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6.png"/><Relationship Id="rId18" Type="http://schemas.openxmlformats.org/officeDocument/2006/relationships/image" Target="../media/image20.jpe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15.png"/><Relationship Id="rId17" Type="http://schemas.openxmlformats.org/officeDocument/2006/relationships/image" Target="../media/image14.png"/><Relationship Id="rId2" Type="http://schemas.openxmlformats.org/officeDocument/2006/relationships/audio" Target="../media/media2.mp3"/><Relationship Id="rId16" Type="http://schemas.openxmlformats.org/officeDocument/2006/relationships/image" Target="../media/image19.png"/><Relationship Id="rId1" Type="http://schemas.microsoft.com/office/2007/relationships/media" Target="../media/media2.mp3"/><Relationship Id="rId6" Type="http://schemas.openxmlformats.org/officeDocument/2006/relationships/audio" Target="../media/media1.mp3"/><Relationship Id="rId11" Type="http://schemas.openxmlformats.org/officeDocument/2006/relationships/slideLayout" Target="../slideLayouts/slideLayout2.xml"/><Relationship Id="rId5" Type="http://schemas.microsoft.com/office/2007/relationships/media" Target="../media/media1.mp3"/><Relationship Id="rId15" Type="http://schemas.openxmlformats.org/officeDocument/2006/relationships/image" Target="../media/image18.png"/><Relationship Id="rId10" Type="http://schemas.openxmlformats.org/officeDocument/2006/relationships/audio" Target="../media/media4.mp3"/><Relationship Id="rId4" Type="http://schemas.openxmlformats.org/officeDocument/2006/relationships/audio" Target="../media/media3.mp3"/><Relationship Id="rId9" Type="http://schemas.microsoft.com/office/2007/relationships/media" Target="../media/media4.mp3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283594-FA95-4144-9CEE-EF899DC035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9E1E396-11DF-438C-BBDB-AAF92BA6BD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01688-BCCD-40C0-BF1C-2602360DEB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D3BD745C-7973-4250-BB15-3C21D34595A0}"/>
              </a:ext>
            </a:extLst>
          </p:cNvPr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Getting Started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</a:t>
            </a:r>
          </a:p>
        </p:txBody>
      </p:sp>
    </p:spTree>
    <p:extLst>
      <p:ext uri="{BB962C8B-B14F-4D97-AF65-F5344CB8AC3E}">
        <p14:creationId xmlns:p14="http://schemas.microsoft.com/office/powerpoint/2010/main" val="2836213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C5D6613-B9BF-43A7-86EF-5E32AB87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073ABA0-9543-4A3F-BB11-50EC35250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DD613A-98AF-42B3-A84F-A579B4ABDD61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6249C6-13A2-4768-8832-7DE23F5DDAB0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Point, ask, and answer.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048C5338-3E51-49EE-B605-9B0F4304BA1E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pic>
        <p:nvPicPr>
          <p:cNvPr id="7" name="Picture 10">
            <a:extLst>
              <a:ext uri="{FF2B5EF4-FFF2-40B4-BE49-F238E27FC236}">
                <a16:creationId xmlns:a16="http://schemas.microsoft.com/office/drawing/2014/main" id="{D24D5302-88E8-4BCC-8E73-1E2C40328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78" y="1073275"/>
            <a:ext cx="11340444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85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1E81806-8D81-42B0-8C16-CAE02BF6B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A04B922-761A-4149-913E-B94504F63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FAD386-B209-45AA-ABD4-839746DB5F66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03EA450-9694-41A3-84E7-14F2E7BB6003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Play</a:t>
              </a:r>
              <a:r>
                <a:rPr lang="en-US" sz="3600" b="1" i="1" dirty="0">
                  <a:solidFill>
                    <a:srgbClr val="0070C0"/>
                  </a:solidFill>
                </a:rPr>
                <a:t> Guess the picture</a:t>
              </a:r>
              <a:r>
                <a:rPr lang="en-US" sz="3600" b="1" dirty="0">
                  <a:solidFill>
                    <a:srgbClr val="0070C0"/>
                  </a:solidFill>
                </a:rPr>
                <a:t>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481D8D71-C0DE-41CD-BF4E-A72D7B18D49E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D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91EC33-447A-4148-A49E-B80B398E4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48" y="1243584"/>
            <a:ext cx="10814304" cy="370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29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60C366-CF5B-405A-9905-0FD3721D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97C8C0F-4026-4E49-9600-E6411743A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F53089-23E3-40FE-947D-200B55BF85A2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2A8326-4A69-441D-B86F-AB08424B01A0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Draw lines.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AA7BC71E-7F01-40B3-BA90-5E1EFFBE9F06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A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61311DA-5D66-4DCC-A642-91406D225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" y="1124712"/>
            <a:ext cx="12118848" cy="4983480"/>
          </a:xfrm>
          <a:prstGeom prst="rect">
            <a:avLst/>
          </a:prstGeom>
        </p:spPr>
      </p:pic>
      <p:cxnSp>
        <p:nvCxnSpPr>
          <p:cNvPr id="8" name="Straight Connector 17">
            <a:extLst>
              <a:ext uri="{FF2B5EF4-FFF2-40B4-BE49-F238E27FC236}">
                <a16:creationId xmlns:a16="http://schemas.microsoft.com/office/drawing/2014/main" id="{FF6DC0BD-0C03-4C7B-B6F4-4EA3E25B359D}"/>
              </a:ext>
            </a:extLst>
          </p:cNvPr>
          <p:cNvCxnSpPr>
            <a:cxnSpLocks/>
          </p:cNvCxnSpPr>
          <p:nvPr/>
        </p:nvCxnSpPr>
        <p:spPr>
          <a:xfrm>
            <a:off x="3767328" y="2718816"/>
            <a:ext cx="7254240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20">
            <a:extLst>
              <a:ext uri="{FF2B5EF4-FFF2-40B4-BE49-F238E27FC236}">
                <a16:creationId xmlns:a16="http://schemas.microsoft.com/office/drawing/2014/main" id="{235E4031-3EEC-4D2B-ABF8-CFB7B346D057}"/>
              </a:ext>
            </a:extLst>
          </p:cNvPr>
          <p:cNvCxnSpPr>
            <a:cxnSpLocks/>
          </p:cNvCxnSpPr>
          <p:nvPr/>
        </p:nvCxnSpPr>
        <p:spPr>
          <a:xfrm flipH="1">
            <a:off x="3767328" y="2718816"/>
            <a:ext cx="2438400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23">
            <a:extLst>
              <a:ext uri="{FF2B5EF4-FFF2-40B4-BE49-F238E27FC236}">
                <a16:creationId xmlns:a16="http://schemas.microsoft.com/office/drawing/2014/main" id="{2BF2587A-A861-4693-855B-F48C3770E97B}"/>
              </a:ext>
            </a:extLst>
          </p:cNvPr>
          <p:cNvCxnSpPr>
            <a:cxnSpLocks/>
          </p:cNvCxnSpPr>
          <p:nvPr/>
        </p:nvCxnSpPr>
        <p:spPr>
          <a:xfrm flipH="1">
            <a:off x="6205728" y="2718816"/>
            <a:ext cx="2391380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26">
            <a:extLst>
              <a:ext uri="{FF2B5EF4-FFF2-40B4-BE49-F238E27FC236}">
                <a16:creationId xmlns:a16="http://schemas.microsoft.com/office/drawing/2014/main" id="{8DFA1C69-D314-4147-87E9-B94A60B571CB}"/>
              </a:ext>
            </a:extLst>
          </p:cNvPr>
          <p:cNvCxnSpPr>
            <a:cxnSpLocks/>
          </p:cNvCxnSpPr>
          <p:nvPr/>
        </p:nvCxnSpPr>
        <p:spPr>
          <a:xfrm flipH="1">
            <a:off x="8597108" y="2718816"/>
            <a:ext cx="2339116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0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1C0018B-BBAC-46FD-9963-80C659F1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0097AD-12B3-46F7-9C28-F3FEDB1DF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4D6B6F9E-0FF6-405C-AD46-7E55EA222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776"/>
            <a:ext cx="12192000" cy="4145280"/>
          </a:xfrm>
          <a:prstGeom prst="rect">
            <a:avLst/>
          </a:prstGeom>
        </p:spPr>
      </p:pic>
      <p:grpSp>
        <p:nvGrpSpPr>
          <p:cNvPr id="5" name="Group 1">
            <a:extLst>
              <a:ext uri="{FF2B5EF4-FFF2-40B4-BE49-F238E27FC236}">
                <a16:creationId xmlns:a16="http://schemas.microsoft.com/office/drawing/2014/main" id="{B4475299-EC30-487A-8C18-C00F2C25A529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AA82E0FA-FEEA-48A7-9415-F25BED2612DD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circle. </a:t>
              </a:r>
              <a:r>
                <a:rPr lang="en-US" b="1" dirty="0"/>
                <a:t>(WB Track 05)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Flowchart: Off-page Connector 3">
              <a:extLst>
                <a:ext uri="{FF2B5EF4-FFF2-40B4-BE49-F238E27FC236}">
                  <a16:creationId xmlns:a16="http://schemas.microsoft.com/office/drawing/2014/main" id="{F613B7C4-716C-4173-AA81-3E73218D70F5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sp>
        <p:nvSpPr>
          <p:cNvPr id="8" name="Arc 6">
            <a:extLst>
              <a:ext uri="{FF2B5EF4-FFF2-40B4-BE49-F238E27FC236}">
                <a16:creationId xmlns:a16="http://schemas.microsoft.com/office/drawing/2014/main" id="{EE8A4371-2A82-4904-ACAC-288483917993}"/>
              </a:ext>
            </a:extLst>
          </p:cNvPr>
          <p:cNvSpPr/>
          <p:nvPr/>
        </p:nvSpPr>
        <p:spPr>
          <a:xfrm>
            <a:off x="3622544" y="1539240"/>
            <a:ext cx="2023872" cy="1889760"/>
          </a:xfrm>
          <a:prstGeom prst="arc">
            <a:avLst>
              <a:gd name="adj1" fmla="val 16200000"/>
              <a:gd name="adj2" fmla="val 1610273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14">
            <a:extLst>
              <a:ext uri="{FF2B5EF4-FFF2-40B4-BE49-F238E27FC236}">
                <a16:creationId xmlns:a16="http://schemas.microsoft.com/office/drawing/2014/main" id="{4D1A99C1-4F44-450D-88C3-2320F5A9368C}"/>
              </a:ext>
            </a:extLst>
          </p:cNvPr>
          <p:cNvSpPr/>
          <p:nvPr/>
        </p:nvSpPr>
        <p:spPr>
          <a:xfrm>
            <a:off x="6765403" y="3328416"/>
            <a:ext cx="2023872" cy="1889760"/>
          </a:xfrm>
          <a:prstGeom prst="arc">
            <a:avLst>
              <a:gd name="adj1" fmla="val 16200000"/>
              <a:gd name="adj2" fmla="val 1610273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10">
            <a:extLst>
              <a:ext uri="{FF2B5EF4-FFF2-40B4-BE49-F238E27FC236}">
                <a16:creationId xmlns:a16="http://schemas.microsoft.com/office/drawing/2014/main" id="{9F532275-340C-4512-BC67-78CC095D44C7}"/>
              </a:ext>
            </a:extLst>
          </p:cNvPr>
          <p:cNvSpPr/>
          <p:nvPr/>
        </p:nvSpPr>
        <p:spPr>
          <a:xfrm>
            <a:off x="9838150" y="3328416"/>
            <a:ext cx="2023872" cy="1889760"/>
          </a:xfrm>
          <a:prstGeom prst="arc">
            <a:avLst>
              <a:gd name="adj1" fmla="val 16200000"/>
              <a:gd name="adj2" fmla="val 1610273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TRACK 05">
            <a:hlinkClick r:id="" action="ppaction://media"/>
            <a:extLst>
              <a:ext uri="{FF2B5EF4-FFF2-40B4-BE49-F238E27FC236}">
                <a16:creationId xmlns:a16="http://schemas.microsoft.com/office/drawing/2014/main" id="{6F9C2F6C-A8CC-499D-8A08-052DD59850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97317" y="5097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4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4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5245CA8-9F1E-4BBC-8FDA-A69F19122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3891BB-FE9E-4304-853C-D8E58A531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0EED10A2-49C8-463A-96DA-C36D051A1DD4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384C64B3-06A4-4A75-B2C8-2618B616A8BC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write.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3">
              <a:extLst>
                <a:ext uri="{FF2B5EF4-FFF2-40B4-BE49-F238E27FC236}">
                  <a16:creationId xmlns:a16="http://schemas.microsoft.com/office/drawing/2014/main" id="{CD8F7262-A57F-44AC-9CAC-91A7EB43D888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82D4402-A78B-4E15-8292-0C384DD2E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07" y="1192193"/>
            <a:ext cx="11528385" cy="3588152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2AD2113F-E1D0-4214-80F4-A91270BC133F}"/>
              </a:ext>
            </a:extLst>
          </p:cNvPr>
          <p:cNvSpPr/>
          <p:nvPr/>
        </p:nvSpPr>
        <p:spPr>
          <a:xfrm>
            <a:off x="5549973" y="4038876"/>
            <a:ext cx="1340027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white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51499547-00BE-47B1-A3DA-6912680C23D0}"/>
              </a:ext>
            </a:extLst>
          </p:cNvPr>
          <p:cNvSpPr/>
          <p:nvPr/>
        </p:nvSpPr>
        <p:spPr>
          <a:xfrm>
            <a:off x="9391293" y="4027301"/>
            <a:ext cx="1340027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30623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55095B-3911-4D2F-A04D-A8D9EFEB6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83B5EC0-22F9-44CF-A0D9-30FA1D89B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91D7EBA-A82F-4EE5-8A0B-6054269F6A9C}"/>
              </a:ext>
            </a:extLst>
          </p:cNvPr>
          <p:cNvSpPr txBox="1"/>
          <p:nvPr/>
        </p:nvSpPr>
        <p:spPr>
          <a:xfrm>
            <a:off x="4075871" y="416149"/>
            <a:ext cx="430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Find something in… .</a:t>
            </a:r>
            <a:endParaRPr lang="en-US" b="1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A991E9C-3C31-4A1A-909D-F64114BB43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751" y="1812452"/>
            <a:ext cx="4706439" cy="4274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F8840654-FF2C-4291-855B-F10ED133A1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585" y="1840325"/>
            <a:ext cx="4706439" cy="4274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82323682-9DE7-4A7D-8EFD-1768F7B246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585" y="1840325"/>
            <a:ext cx="4706439" cy="4373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61A28EFA-48C5-43BA-8A99-2563139C14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518" y="1852815"/>
            <a:ext cx="4706440" cy="4373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9FDFE77F-D557-4152-A3E6-BBD1270A7A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518" y="1871340"/>
            <a:ext cx="4706439" cy="4356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19">
            <a:extLst>
              <a:ext uri="{FF2B5EF4-FFF2-40B4-BE49-F238E27FC236}">
                <a16:creationId xmlns:a16="http://schemas.microsoft.com/office/drawing/2014/main" id="{5A08FF64-0E4B-467B-8614-CC964F4ED3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517" y="1838148"/>
            <a:ext cx="4706439" cy="4373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7B6D59AF-0E7D-4E96-B32F-BA65D89AF6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078" y="1988370"/>
            <a:ext cx="4706439" cy="4274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5B31DE80-84B2-48A0-B6EA-668A019C9F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0652" y="1892163"/>
            <a:ext cx="4706439" cy="4274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22">
            <a:extLst>
              <a:ext uri="{FF2B5EF4-FFF2-40B4-BE49-F238E27FC236}">
                <a16:creationId xmlns:a16="http://schemas.microsoft.com/office/drawing/2014/main" id="{E9DA89D4-55DC-4E31-9A75-E7B7197A45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632" y="1850638"/>
            <a:ext cx="4706440" cy="4373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3">
            <a:extLst>
              <a:ext uri="{FF2B5EF4-FFF2-40B4-BE49-F238E27FC236}">
                <a16:creationId xmlns:a16="http://schemas.microsoft.com/office/drawing/2014/main" id="{534D1EF3-5499-432F-93E4-99EE0BACC28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187" y="1830012"/>
            <a:ext cx="4706439" cy="4356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9986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267ED9-7CC8-4824-A1BE-904C8792C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B4143F6-9E19-4944-B8AE-9B81DC7E1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71DD559-8F6F-4628-83C3-17B7B1F931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9802368" cy="58765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259B697-549A-4E09-8749-330E4F8F12A0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4116166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80B277-BA15-4ED9-AC53-271CCF8E0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EBACA19-D5EC-4A11-B315-E03D675CA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10727BC-CDD6-4CF8-87CF-0FB803D00EBC}"/>
              </a:ext>
            </a:extLst>
          </p:cNvPr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494010E-61F2-4F2B-B804-C276CFFD0CD9}"/>
              </a:ext>
            </a:extLst>
          </p:cNvPr>
          <p:cNvSpPr/>
          <p:nvPr/>
        </p:nvSpPr>
        <p:spPr>
          <a:xfrm>
            <a:off x="1143002" y="1901234"/>
            <a:ext cx="1047292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red, yellow, blue, black, white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What color is it?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It’s yellow. </a:t>
            </a:r>
          </a:p>
        </p:txBody>
      </p:sp>
    </p:spTree>
    <p:extLst>
      <p:ext uri="{BB962C8B-B14F-4D97-AF65-F5344CB8AC3E}">
        <p14:creationId xmlns:p14="http://schemas.microsoft.com/office/powerpoint/2010/main" val="7582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7901572-599F-4383-8FAA-0E52C5B4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0989F33-F37D-427B-AAFD-73BA02257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21A601-2B81-4F51-8DD2-ADC2F68A5643}"/>
              </a:ext>
            </a:extLst>
          </p:cNvPr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468A86-AC76-40D3-8A9B-D0CEAF510036}"/>
              </a:ext>
            </a:extLst>
          </p:cNvPr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6).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6).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9).</a:t>
            </a:r>
          </a:p>
        </p:txBody>
      </p:sp>
    </p:spTree>
    <p:extLst>
      <p:ext uri="{BB962C8B-B14F-4D97-AF65-F5344CB8AC3E}">
        <p14:creationId xmlns:p14="http://schemas.microsoft.com/office/powerpoint/2010/main" val="12956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5B3EA41-D617-4E5F-90F2-93248C9F0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822FF30-1B5F-4738-95B7-37A0682DA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5CE9F-78A9-4C3E-A81C-FAE963FB5C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912" y="487680"/>
            <a:ext cx="11326368" cy="5782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A6FC1D-C987-4C3F-8B9F-B61AA76C518C}"/>
              </a:ext>
            </a:extLst>
          </p:cNvPr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Enjoy your day!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73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212B2F-3CBD-4762-9DBC-D83AC90D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441029-2104-4591-948A-DB8C0A34C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28D5A62-08B4-40B8-AED1-0295C8E1F3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8CD7C99D-F040-4C7C-B1C0-53348255BE02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44636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FB0AA9-20B1-4A7E-A6F0-826302C9B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DECE35C-BADD-48D5-8A34-C51039DAA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80EF2186-8C94-4724-AB9C-296FB92608DF}"/>
              </a:ext>
            </a:extLst>
          </p:cNvPr>
          <p:cNvSpPr txBox="1"/>
          <p:nvPr/>
        </p:nvSpPr>
        <p:spPr>
          <a:xfrm>
            <a:off x="4186672" y="406568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What’s missing?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0A110A19-BDBF-404D-966E-175DA0A6958A}"/>
              </a:ext>
            </a:extLst>
          </p:cNvPr>
          <p:cNvGrpSpPr/>
          <p:nvPr/>
        </p:nvGrpSpPr>
        <p:grpSpPr>
          <a:xfrm>
            <a:off x="68877" y="983229"/>
            <a:ext cx="2697527" cy="2581729"/>
            <a:chOff x="68877" y="983229"/>
            <a:chExt cx="2697527" cy="2581729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2E30EF98-6EE3-470C-BF35-66D2C7742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483" y="1247868"/>
              <a:ext cx="2446921" cy="231709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Oval 28">
              <a:extLst>
                <a:ext uri="{FF2B5EF4-FFF2-40B4-BE49-F238E27FC236}">
                  <a16:creationId xmlns:a16="http://schemas.microsoft.com/office/drawing/2014/main" id="{4964EE7D-A25B-4C87-BEAB-9C1CA2583EAA}"/>
                </a:ext>
              </a:extLst>
            </p:cNvPr>
            <p:cNvSpPr/>
            <p:nvPr/>
          </p:nvSpPr>
          <p:spPr>
            <a:xfrm>
              <a:off x="68877" y="983229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1</a:t>
              </a:r>
            </a:p>
          </p:txBody>
        </p:sp>
      </p:grpSp>
      <p:grpSp>
        <p:nvGrpSpPr>
          <p:cNvPr id="8" name="Group 36">
            <a:extLst>
              <a:ext uri="{FF2B5EF4-FFF2-40B4-BE49-F238E27FC236}">
                <a16:creationId xmlns:a16="http://schemas.microsoft.com/office/drawing/2014/main" id="{F726F026-C4F1-420B-8913-1A5E9A488031}"/>
              </a:ext>
            </a:extLst>
          </p:cNvPr>
          <p:cNvGrpSpPr/>
          <p:nvPr/>
        </p:nvGrpSpPr>
        <p:grpSpPr>
          <a:xfrm>
            <a:off x="3076079" y="983228"/>
            <a:ext cx="2672218" cy="2528560"/>
            <a:chOff x="3076079" y="983228"/>
            <a:chExt cx="2672218" cy="2528560"/>
          </a:xfrm>
        </p:grpSpPr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D9CA641D-8FA8-42E9-849B-17CCEF921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2507" y="1191400"/>
              <a:ext cx="2385790" cy="232038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Oval 29">
              <a:extLst>
                <a:ext uri="{FF2B5EF4-FFF2-40B4-BE49-F238E27FC236}">
                  <a16:creationId xmlns:a16="http://schemas.microsoft.com/office/drawing/2014/main" id="{3EED8E1A-ABCB-4D6F-BE35-C1F0A7BF31BD}"/>
                </a:ext>
              </a:extLst>
            </p:cNvPr>
            <p:cNvSpPr/>
            <p:nvPr/>
          </p:nvSpPr>
          <p:spPr>
            <a:xfrm>
              <a:off x="3076079" y="983228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2</a:t>
              </a:r>
            </a:p>
          </p:txBody>
        </p:sp>
      </p:grpSp>
      <p:grpSp>
        <p:nvGrpSpPr>
          <p:cNvPr id="11" name="Group 37">
            <a:extLst>
              <a:ext uri="{FF2B5EF4-FFF2-40B4-BE49-F238E27FC236}">
                <a16:creationId xmlns:a16="http://schemas.microsoft.com/office/drawing/2014/main" id="{01C102F6-ED51-47EB-830D-5F82C608995D}"/>
              </a:ext>
            </a:extLst>
          </p:cNvPr>
          <p:cNvGrpSpPr/>
          <p:nvPr/>
        </p:nvGrpSpPr>
        <p:grpSpPr>
          <a:xfrm>
            <a:off x="6083281" y="983227"/>
            <a:ext cx="2644728" cy="2514520"/>
            <a:chOff x="6083281" y="983227"/>
            <a:chExt cx="2644728" cy="2514520"/>
          </a:xfrm>
        </p:grpSpPr>
        <p:pic>
          <p:nvPicPr>
            <p:cNvPr id="12" name="Picture 13">
              <a:extLst>
                <a:ext uri="{FF2B5EF4-FFF2-40B4-BE49-F238E27FC236}">
                  <a16:creationId xmlns:a16="http://schemas.microsoft.com/office/drawing/2014/main" id="{93204B96-DAE1-4247-AECC-25BB6F536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7679" y="1209935"/>
              <a:ext cx="2370330" cy="228781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Oval 30">
              <a:extLst>
                <a:ext uri="{FF2B5EF4-FFF2-40B4-BE49-F238E27FC236}">
                  <a16:creationId xmlns:a16="http://schemas.microsoft.com/office/drawing/2014/main" id="{A7776CF3-CDEE-4E22-B99B-B1796E2DCE61}"/>
                </a:ext>
              </a:extLst>
            </p:cNvPr>
            <p:cNvSpPr/>
            <p:nvPr/>
          </p:nvSpPr>
          <p:spPr>
            <a:xfrm>
              <a:off x="6083281" y="983227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3</a:t>
              </a:r>
            </a:p>
          </p:txBody>
        </p:sp>
      </p:grpSp>
      <p:grpSp>
        <p:nvGrpSpPr>
          <p:cNvPr id="14" name="Group 38">
            <a:extLst>
              <a:ext uri="{FF2B5EF4-FFF2-40B4-BE49-F238E27FC236}">
                <a16:creationId xmlns:a16="http://schemas.microsoft.com/office/drawing/2014/main" id="{40923AFB-E48F-4F07-B932-CE28FFA40FB9}"/>
              </a:ext>
            </a:extLst>
          </p:cNvPr>
          <p:cNvGrpSpPr/>
          <p:nvPr/>
        </p:nvGrpSpPr>
        <p:grpSpPr>
          <a:xfrm>
            <a:off x="9086785" y="983226"/>
            <a:ext cx="2581683" cy="2490291"/>
            <a:chOff x="9086785" y="983226"/>
            <a:chExt cx="2581683" cy="2490291"/>
          </a:xfrm>
        </p:grpSpPr>
        <p:pic>
          <p:nvPicPr>
            <p:cNvPr id="15" name="Picture 17">
              <a:extLst>
                <a:ext uri="{FF2B5EF4-FFF2-40B4-BE49-F238E27FC236}">
                  <a16:creationId xmlns:a16="http://schemas.microsoft.com/office/drawing/2014/main" id="{C5B9F28D-434C-4FCC-AADF-4729538EC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4631" y="1170133"/>
              <a:ext cx="2393837" cy="230338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Oval 31">
              <a:extLst>
                <a:ext uri="{FF2B5EF4-FFF2-40B4-BE49-F238E27FC236}">
                  <a16:creationId xmlns:a16="http://schemas.microsoft.com/office/drawing/2014/main" id="{39947D87-85E8-47F8-9C55-76AF13110F49}"/>
                </a:ext>
              </a:extLst>
            </p:cNvPr>
            <p:cNvSpPr/>
            <p:nvPr/>
          </p:nvSpPr>
          <p:spPr>
            <a:xfrm>
              <a:off x="9086785" y="983226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4</a:t>
              </a:r>
            </a:p>
          </p:txBody>
        </p:sp>
      </p:grpSp>
      <p:grpSp>
        <p:nvGrpSpPr>
          <p:cNvPr id="17" name="Group 39">
            <a:extLst>
              <a:ext uri="{FF2B5EF4-FFF2-40B4-BE49-F238E27FC236}">
                <a16:creationId xmlns:a16="http://schemas.microsoft.com/office/drawing/2014/main" id="{528E58CA-72C8-4FCF-98C8-AAE0301915AC}"/>
              </a:ext>
            </a:extLst>
          </p:cNvPr>
          <p:cNvGrpSpPr/>
          <p:nvPr/>
        </p:nvGrpSpPr>
        <p:grpSpPr>
          <a:xfrm>
            <a:off x="62418" y="3829597"/>
            <a:ext cx="2686180" cy="2455159"/>
            <a:chOff x="62418" y="3829597"/>
            <a:chExt cx="2686180" cy="2455159"/>
          </a:xfrm>
        </p:grpSpPr>
        <p:pic>
          <p:nvPicPr>
            <p:cNvPr id="18" name="Picture 10">
              <a:extLst>
                <a:ext uri="{FF2B5EF4-FFF2-40B4-BE49-F238E27FC236}">
                  <a16:creationId xmlns:a16="http://schemas.microsoft.com/office/drawing/2014/main" id="{C8897F3F-2B00-4C9E-8285-60EDFE442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024" y="4006305"/>
              <a:ext cx="2435574" cy="227845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Oval 32">
              <a:extLst>
                <a:ext uri="{FF2B5EF4-FFF2-40B4-BE49-F238E27FC236}">
                  <a16:creationId xmlns:a16="http://schemas.microsoft.com/office/drawing/2014/main" id="{7638FAD4-9430-4E27-A08E-E6D13D327B1E}"/>
                </a:ext>
              </a:extLst>
            </p:cNvPr>
            <p:cNvSpPr/>
            <p:nvPr/>
          </p:nvSpPr>
          <p:spPr>
            <a:xfrm>
              <a:off x="62418" y="3829597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5</a:t>
              </a:r>
            </a:p>
          </p:txBody>
        </p:sp>
      </p:grpSp>
      <p:grpSp>
        <p:nvGrpSpPr>
          <p:cNvPr id="20" name="Group 40">
            <a:extLst>
              <a:ext uri="{FF2B5EF4-FFF2-40B4-BE49-F238E27FC236}">
                <a16:creationId xmlns:a16="http://schemas.microsoft.com/office/drawing/2014/main" id="{C68348DE-2669-4A5C-BB73-42417B108CFB}"/>
              </a:ext>
            </a:extLst>
          </p:cNvPr>
          <p:cNvGrpSpPr/>
          <p:nvPr/>
        </p:nvGrpSpPr>
        <p:grpSpPr>
          <a:xfrm>
            <a:off x="3076078" y="3829596"/>
            <a:ext cx="2595822" cy="2455160"/>
            <a:chOff x="3076078" y="3829596"/>
            <a:chExt cx="2595822" cy="245516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6DBD499-232B-4764-9C30-59B44A454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5219" y="3991427"/>
              <a:ext cx="2376681" cy="229332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Oval 33">
              <a:extLst>
                <a:ext uri="{FF2B5EF4-FFF2-40B4-BE49-F238E27FC236}">
                  <a16:creationId xmlns:a16="http://schemas.microsoft.com/office/drawing/2014/main" id="{6E0B9258-9DF4-454A-A948-95DA9244D93B}"/>
                </a:ext>
              </a:extLst>
            </p:cNvPr>
            <p:cNvSpPr/>
            <p:nvPr/>
          </p:nvSpPr>
          <p:spPr>
            <a:xfrm>
              <a:off x="3076078" y="3829596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6</a:t>
              </a:r>
            </a:p>
          </p:txBody>
        </p:sp>
      </p:grpSp>
      <p:grpSp>
        <p:nvGrpSpPr>
          <p:cNvPr id="23" name="Group 41">
            <a:extLst>
              <a:ext uri="{FF2B5EF4-FFF2-40B4-BE49-F238E27FC236}">
                <a16:creationId xmlns:a16="http://schemas.microsoft.com/office/drawing/2014/main" id="{50407EF6-0471-4F2F-AB28-7CCD27E03661}"/>
              </a:ext>
            </a:extLst>
          </p:cNvPr>
          <p:cNvGrpSpPr/>
          <p:nvPr/>
        </p:nvGrpSpPr>
        <p:grpSpPr>
          <a:xfrm>
            <a:off x="6083280" y="3829596"/>
            <a:ext cx="2644729" cy="2455160"/>
            <a:chOff x="6083280" y="3829596"/>
            <a:chExt cx="2644729" cy="245516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C4329F9-5A2D-4D9B-A05E-511E7DCA7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7296" y="3996944"/>
              <a:ext cx="2340713" cy="228781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5" name="Oval 34">
              <a:extLst>
                <a:ext uri="{FF2B5EF4-FFF2-40B4-BE49-F238E27FC236}">
                  <a16:creationId xmlns:a16="http://schemas.microsoft.com/office/drawing/2014/main" id="{C05064E3-4A2A-4721-82BA-CD0155EB2133}"/>
                </a:ext>
              </a:extLst>
            </p:cNvPr>
            <p:cNvSpPr/>
            <p:nvPr/>
          </p:nvSpPr>
          <p:spPr>
            <a:xfrm>
              <a:off x="6083280" y="3829596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7</a:t>
              </a:r>
            </a:p>
          </p:txBody>
        </p:sp>
      </p:grpSp>
      <p:grpSp>
        <p:nvGrpSpPr>
          <p:cNvPr id="26" name="Group 42">
            <a:extLst>
              <a:ext uri="{FF2B5EF4-FFF2-40B4-BE49-F238E27FC236}">
                <a16:creationId xmlns:a16="http://schemas.microsoft.com/office/drawing/2014/main" id="{FA3B0820-DE7F-42A7-A25D-C3EAB54AC28F}"/>
              </a:ext>
            </a:extLst>
          </p:cNvPr>
          <p:cNvGrpSpPr/>
          <p:nvPr/>
        </p:nvGrpSpPr>
        <p:grpSpPr>
          <a:xfrm>
            <a:off x="9086785" y="3829595"/>
            <a:ext cx="2581683" cy="2455161"/>
            <a:chOff x="9086785" y="3829595"/>
            <a:chExt cx="2581683" cy="245516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1954171-008A-4CB8-A822-55DF995E2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4630" y="3962724"/>
              <a:ext cx="2393838" cy="232203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8" name="Oval 35">
              <a:extLst>
                <a:ext uri="{FF2B5EF4-FFF2-40B4-BE49-F238E27FC236}">
                  <a16:creationId xmlns:a16="http://schemas.microsoft.com/office/drawing/2014/main" id="{646490DA-EC0C-4A85-9A0B-FA9DA9E5C621}"/>
                </a:ext>
              </a:extLst>
            </p:cNvPr>
            <p:cNvSpPr/>
            <p:nvPr/>
          </p:nvSpPr>
          <p:spPr>
            <a:xfrm>
              <a:off x="9086785" y="3829595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12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902877-7961-4BD0-B056-28FA4D4FE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B7334CA-94F7-4AB2-B8CF-3FAC0C8A9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480BA653-A0C6-4CE6-8A61-6694E1394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7" name="Speech Bubble: Rectangle with Corners Rounded 8">
            <a:extLst>
              <a:ext uri="{FF2B5EF4-FFF2-40B4-BE49-F238E27FC236}">
                <a16:creationId xmlns:a16="http://schemas.microsoft.com/office/drawing/2014/main" id="{33DA510F-6B14-443B-8D6F-6F2AABDC297C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77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32B5F00-05E2-46D3-96FA-260142F3E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9841EEA-981D-446F-A4EA-C52EA764F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FFF2B-A8A9-4FE6-8847-3C3161D7E5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5" name="Oval 5">
            <a:extLst>
              <a:ext uri="{FF2B5EF4-FFF2-40B4-BE49-F238E27FC236}">
                <a16:creationId xmlns:a16="http://schemas.microsoft.com/office/drawing/2014/main" id="{3828E842-0AA8-4C80-8E81-2F73CA524568}"/>
              </a:ext>
            </a:extLst>
          </p:cNvPr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	</a:t>
            </a:r>
            <a:r>
              <a:rPr lang="en-US" sz="3600" dirty="0">
                <a:solidFill>
                  <a:schemeClr val="bg1"/>
                </a:solidFill>
              </a:rPr>
              <a:t>red </a:t>
            </a:r>
          </a:p>
          <a:p>
            <a:r>
              <a:rPr lang="en-US" sz="3600" dirty="0">
                <a:solidFill>
                  <a:schemeClr val="bg1"/>
                </a:solidFill>
              </a:rPr>
              <a:t>	yellow</a:t>
            </a:r>
          </a:p>
          <a:p>
            <a:r>
              <a:rPr lang="en-US" sz="3600" dirty="0">
                <a:solidFill>
                  <a:schemeClr val="bg1"/>
                </a:solidFill>
              </a:rPr>
              <a:t>	blue </a:t>
            </a:r>
          </a:p>
          <a:p>
            <a:r>
              <a:rPr lang="en-US" sz="3600" dirty="0">
                <a:solidFill>
                  <a:schemeClr val="bg1"/>
                </a:solidFill>
              </a:rPr>
              <a:t>	black </a:t>
            </a:r>
          </a:p>
          <a:p>
            <a:r>
              <a:rPr lang="en-US" sz="3600" dirty="0">
                <a:solidFill>
                  <a:schemeClr val="bg1"/>
                </a:solidFill>
              </a:rPr>
              <a:t>	white</a:t>
            </a:r>
          </a:p>
        </p:txBody>
      </p:sp>
    </p:spTree>
    <p:extLst>
      <p:ext uri="{BB962C8B-B14F-4D97-AF65-F5344CB8AC3E}">
        <p14:creationId xmlns:p14="http://schemas.microsoft.com/office/powerpoint/2010/main" val="84194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3B3101F-1A82-400A-B29E-F9F6DA40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B72072B-2C1B-4AA6-978B-CF000FFD4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white">
            <a:hlinkClick r:id="" action="ppaction://media"/>
            <a:extLst>
              <a:ext uri="{FF2B5EF4-FFF2-40B4-BE49-F238E27FC236}">
                <a16:creationId xmlns:a16="http://schemas.microsoft.com/office/drawing/2014/main" id="{7A9A2331-526C-4EA7-AA4C-7EE8DC6EC2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627201" y="1930984"/>
            <a:ext cx="487363" cy="487363"/>
          </a:xfrm>
          <a:prstGeom prst="rect">
            <a:avLst/>
          </a:prstGeom>
        </p:spPr>
      </p:pic>
      <p:pic>
        <p:nvPicPr>
          <p:cNvPr id="5" name="black">
            <a:hlinkClick r:id="" action="ppaction://media"/>
            <a:extLst>
              <a:ext uri="{FF2B5EF4-FFF2-40B4-BE49-F238E27FC236}">
                <a16:creationId xmlns:a16="http://schemas.microsoft.com/office/drawing/2014/main" id="{57600362-0CBA-4C49-A200-90071883E3E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235957" y="1943327"/>
            <a:ext cx="487363" cy="487363"/>
          </a:xfrm>
          <a:prstGeom prst="rect">
            <a:avLst/>
          </a:prstGeom>
        </p:spPr>
      </p:pic>
      <p:pic>
        <p:nvPicPr>
          <p:cNvPr id="6" name="blue">
            <a:hlinkClick r:id="" action="ppaction://media"/>
            <a:extLst>
              <a:ext uri="{FF2B5EF4-FFF2-40B4-BE49-F238E27FC236}">
                <a16:creationId xmlns:a16="http://schemas.microsoft.com/office/drawing/2014/main" id="{4A4496C3-3E24-4490-9DF4-B9EECE29C54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79506" y="1974615"/>
            <a:ext cx="487363" cy="487363"/>
          </a:xfrm>
          <a:prstGeom prst="rect">
            <a:avLst/>
          </a:prstGeom>
        </p:spPr>
      </p:pic>
      <p:pic>
        <p:nvPicPr>
          <p:cNvPr id="7" name="yellow">
            <a:hlinkClick r:id="" action="ppaction://media"/>
            <a:extLst>
              <a:ext uri="{FF2B5EF4-FFF2-40B4-BE49-F238E27FC236}">
                <a16:creationId xmlns:a16="http://schemas.microsoft.com/office/drawing/2014/main" id="{E6C176D0-9A22-4A0D-A6C8-828A902E698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33510" y="1963038"/>
            <a:ext cx="487363" cy="487363"/>
          </a:xfrm>
          <a:prstGeom prst="rect">
            <a:avLst/>
          </a:prstGeom>
        </p:spPr>
      </p:pic>
      <p:pic>
        <p:nvPicPr>
          <p:cNvPr id="8" name="red">
            <a:hlinkClick r:id="" action="ppaction://media"/>
            <a:extLst>
              <a:ext uri="{FF2B5EF4-FFF2-40B4-BE49-F238E27FC236}">
                <a16:creationId xmlns:a16="http://schemas.microsoft.com/office/drawing/2014/main" id="{9971E4F5-9BCB-445B-8582-FDBB83AE813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22414" y="1963038"/>
            <a:ext cx="487363" cy="487363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98EEE896-0E83-4252-A5CB-B8AF6FE84B3A}"/>
              </a:ext>
            </a:extLst>
          </p:cNvPr>
          <p:cNvSpPr txBox="1"/>
          <p:nvPr/>
        </p:nvSpPr>
        <p:spPr>
          <a:xfrm>
            <a:off x="2917133" y="340872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yellow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085452-3D03-42DB-8B1E-E70B2A21CD48}"/>
              </a:ext>
            </a:extLst>
          </p:cNvPr>
          <p:cNvSpPr txBox="1"/>
          <p:nvPr/>
        </p:nvSpPr>
        <p:spPr>
          <a:xfrm>
            <a:off x="5260123" y="341220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blue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D6C10139-1D4B-445E-B770-AB1C7FCAA63C}"/>
              </a:ext>
            </a:extLst>
          </p:cNvPr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848BBA16-6EAF-48E2-AA76-BC45793C9150}"/>
              </a:ext>
            </a:extLst>
          </p:cNvPr>
          <p:cNvSpPr txBox="1"/>
          <p:nvPr/>
        </p:nvSpPr>
        <p:spPr>
          <a:xfrm>
            <a:off x="245427" y="4350715"/>
            <a:ext cx="2115866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/red/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đỏ</a:t>
            </a:r>
            <a:endParaRPr lang="en-US" sz="2000" b="1" dirty="0"/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C205A060-EC85-4D84-B856-039F24A2AAC9}"/>
              </a:ext>
            </a:extLst>
          </p:cNvPr>
          <p:cNvSpPr txBox="1"/>
          <p:nvPr/>
        </p:nvSpPr>
        <p:spPr>
          <a:xfrm>
            <a:off x="2615746" y="4350715"/>
            <a:ext cx="212289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/>
              <a:t>ˈ</a:t>
            </a:r>
            <a:r>
              <a:rPr lang="en-US" dirty="0" err="1"/>
              <a:t>jeləʊ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vàng</a:t>
            </a:r>
            <a:endParaRPr lang="en-US" sz="2000" b="1" dirty="0"/>
          </a:p>
        </p:txBody>
      </p:sp>
      <p:sp>
        <p:nvSpPr>
          <p:cNvPr id="14" name="TextBox 35">
            <a:extLst>
              <a:ext uri="{FF2B5EF4-FFF2-40B4-BE49-F238E27FC236}">
                <a16:creationId xmlns:a16="http://schemas.microsoft.com/office/drawing/2014/main" id="{88068A2C-3803-4875-9C40-B115718B8010}"/>
              </a:ext>
            </a:extLst>
          </p:cNvPr>
          <p:cNvSpPr txBox="1"/>
          <p:nvPr/>
        </p:nvSpPr>
        <p:spPr>
          <a:xfrm>
            <a:off x="2439558" y="362936"/>
            <a:ext cx="646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point. Repeat. </a:t>
            </a:r>
            <a:r>
              <a:rPr lang="en-US" b="1" dirty="0"/>
              <a:t>(CD1 Track 08)</a:t>
            </a:r>
          </a:p>
        </p:txBody>
      </p:sp>
      <p:sp>
        <p:nvSpPr>
          <p:cNvPr id="15" name="Flowchart: Off-page Connector 38">
            <a:extLst>
              <a:ext uri="{FF2B5EF4-FFF2-40B4-BE49-F238E27FC236}">
                <a16:creationId xmlns:a16="http://schemas.microsoft.com/office/drawing/2014/main" id="{00A15D13-4513-424F-8951-DF2442B9F456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DBDD119A-2F5B-419D-8C6C-1A9422A1508D}"/>
              </a:ext>
            </a:extLst>
          </p:cNvPr>
          <p:cNvSpPr txBox="1"/>
          <p:nvPr/>
        </p:nvSpPr>
        <p:spPr>
          <a:xfrm>
            <a:off x="475259" y="342551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red</a:t>
            </a:r>
          </a:p>
        </p:txBody>
      </p:sp>
      <p:sp>
        <p:nvSpPr>
          <p:cNvPr id="17" name="TextBox 27">
            <a:extLst>
              <a:ext uri="{FF2B5EF4-FFF2-40B4-BE49-F238E27FC236}">
                <a16:creationId xmlns:a16="http://schemas.microsoft.com/office/drawing/2014/main" id="{98A223BE-3726-4860-B21A-B0BDF21124A5}"/>
              </a:ext>
            </a:extLst>
          </p:cNvPr>
          <p:cNvSpPr txBox="1"/>
          <p:nvPr/>
        </p:nvSpPr>
        <p:spPr>
          <a:xfrm>
            <a:off x="7618666" y="342551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black</a:t>
            </a:r>
          </a:p>
        </p:txBody>
      </p:sp>
      <p:sp>
        <p:nvSpPr>
          <p:cNvPr id="18" name="TextBox 28">
            <a:extLst>
              <a:ext uri="{FF2B5EF4-FFF2-40B4-BE49-F238E27FC236}">
                <a16:creationId xmlns:a16="http://schemas.microsoft.com/office/drawing/2014/main" id="{635CFB2A-16C2-48E0-BBD0-C5E5BE4BD8FF}"/>
              </a:ext>
            </a:extLst>
          </p:cNvPr>
          <p:cNvSpPr txBox="1"/>
          <p:nvPr/>
        </p:nvSpPr>
        <p:spPr>
          <a:xfrm>
            <a:off x="5016969" y="4350715"/>
            <a:ext cx="212289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blu</a:t>
            </a:r>
            <a:r>
              <a:rPr lang="en-US" dirty="0"/>
              <a:t>ː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xanh</a:t>
            </a:r>
            <a:r>
              <a:rPr lang="en-US" sz="2000" b="1" dirty="0"/>
              <a:t> </a:t>
            </a:r>
            <a:r>
              <a:rPr lang="en-US" sz="2000" b="1" dirty="0" err="1"/>
              <a:t>dương</a:t>
            </a:r>
            <a:endParaRPr lang="en-US" sz="2000" b="1" dirty="0"/>
          </a:p>
        </p:txBody>
      </p:sp>
      <p:sp>
        <p:nvSpPr>
          <p:cNvPr id="19" name="TextBox 29">
            <a:extLst>
              <a:ext uri="{FF2B5EF4-FFF2-40B4-BE49-F238E27FC236}">
                <a16:creationId xmlns:a16="http://schemas.microsoft.com/office/drawing/2014/main" id="{7FB79C02-DB18-4EF0-80E5-AE45ED0EDD4F}"/>
              </a:ext>
            </a:extLst>
          </p:cNvPr>
          <p:cNvSpPr txBox="1"/>
          <p:nvPr/>
        </p:nvSpPr>
        <p:spPr>
          <a:xfrm>
            <a:off x="7418194" y="4350715"/>
            <a:ext cx="2122891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blæk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đen</a:t>
            </a:r>
            <a:endParaRPr lang="en-US" sz="2000" b="1" dirty="0"/>
          </a:p>
        </p:txBody>
      </p:sp>
      <p:grpSp>
        <p:nvGrpSpPr>
          <p:cNvPr id="20" name="Group 17">
            <a:extLst>
              <a:ext uri="{FF2B5EF4-FFF2-40B4-BE49-F238E27FC236}">
                <a16:creationId xmlns:a16="http://schemas.microsoft.com/office/drawing/2014/main" id="{A716606C-A443-4BBD-BDF5-53F3B42B244D}"/>
              </a:ext>
            </a:extLst>
          </p:cNvPr>
          <p:cNvGrpSpPr/>
          <p:nvPr/>
        </p:nvGrpSpPr>
        <p:grpSpPr>
          <a:xfrm>
            <a:off x="150189" y="1053985"/>
            <a:ext cx="2188995" cy="2005300"/>
            <a:chOff x="150189" y="1053985"/>
            <a:chExt cx="2188995" cy="2005300"/>
          </a:xfrm>
        </p:grpSpPr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D96E583B-A883-4EA9-A6F9-4EA8746EC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009" y="1291591"/>
              <a:ext cx="1946175" cy="176769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22" name="Oval 1">
              <a:extLst>
                <a:ext uri="{FF2B5EF4-FFF2-40B4-BE49-F238E27FC236}">
                  <a16:creationId xmlns:a16="http://schemas.microsoft.com/office/drawing/2014/main" id="{D102D6B3-2287-48F3-BCAB-CCF219C65F95}"/>
                </a:ext>
              </a:extLst>
            </p:cNvPr>
            <p:cNvSpPr/>
            <p:nvPr/>
          </p:nvSpPr>
          <p:spPr>
            <a:xfrm>
              <a:off x="150189" y="1053985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grpSp>
        <p:nvGrpSpPr>
          <p:cNvPr id="23" name="Group 20">
            <a:extLst>
              <a:ext uri="{FF2B5EF4-FFF2-40B4-BE49-F238E27FC236}">
                <a16:creationId xmlns:a16="http://schemas.microsoft.com/office/drawing/2014/main" id="{1A43ED8B-951D-475F-AA9D-22F952B8A740}"/>
              </a:ext>
            </a:extLst>
          </p:cNvPr>
          <p:cNvGrpSpPr/>
          <p:nvPr/>
        </p:nvGrpSpPr>
        <p:grpSpPr>
          <a:xfrm>
            <a:off x="2582004" y="1053362"/>
            <a:ext cx="2156634" cy="2019166"/>
            <a:chOff x="2582004" y="1053362"/>
            <a:chExt cx="2156634" cy="2019166"/>
          </a:xfrm>
        </p:grpSpPr>
        <p:pic>
          <p:nvPicPr>
            <p:cNvPr id="24" name="Picture 7">
              <a:extLst>
                <a:ext uri="{FF2B5EF4-FFF2-40B4-BE49-F238E27FC236}">
                  <a16:creationId xmlns:a16="http://schemas.microsoft.com/office/drawing/2014/main" id="{0423DDC4-3F49-4222-BF2B-F980A5B8B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1833" y="1291591"/>
              <a:ext cx="1986805" cy="1780937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25" name="Oval 46">
              <a:extLst>
                <a:ext uri="{FF2B5EF4-FFF2-40B4-BE49-F238E27FC236}">
                  <a16:creationId xmlns:a16="http://schemas.microsoft.com/office/drawing/2014/main" id="{FB378876-72EE-4930-BB93-1FA7402E184E}"/>
                </a:ext>
              </a:extLst>
            </p:cNvPr>
            <p:cNvSpPr/>
            <p:nvPr/>
          </p:nvSpPr>
          <p:spPr>
            <a:xfrm>
              <a:off x="2582004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26" name="Group 23">
            <a:extLst>
              <a:ext uri="{FF2B5EF4-FFF2-40B4-BE49-F238E27FC236}">
                <a16:creationId xmlns:a16="http://schemas.microsoft.com/office/drawing/2014/main" id="{B8689091-B8D1-40D6-BF71-1DBCE7533753}"/>
              </a:ext>
            </a:extLst>
          </p:cNvPr>
          <p:cNvGrpSpPr/>
          <p:nvPr/>
        </p:nvGrpSpPr>
        <p:grpSpPr>
          <a:xfrm>
            <a:off x="4985467" y="1053362"/>
            <a:ext cx="2109623" cy="2031496"/>
            <a:chOff x="4985467" y="1053362"/>
            <a:chExt cx="2109623" cy="2031496"/>
          </a:xfrm>
        </p:grpSpPr>
        <p:pic>
          <p:nvPicPr>
            <p:cNvPr id="27" name="Picture 10">
              <a:extLst>
                <a:ext uri="{FF2B5EF4-FFF2-40B4-BE49-F238E27FC236}">
                  <a16:creationId xmlns:a16="http://schemas.microsoft.com/office/drawing/2014/main" id="{604DEDD7-7FA9-4CE0-98DA-E9824CA16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1287" y="1328583"/>
              <a:ext cx="1943803" cy="1756275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28" name="Oval 47">
              <a:extLst>
                <a:ext uri="{FF2B5EF4-FFF2-40B4-BE49-F238E27FC236}">
                  <a16:creationId xmlns:a16="http://schemas.microsoft.com/office/drawing/2014/main" id="{FA1BA643-A6F8-4244-885A-A5E305A59874}"/>
                </a:ext>
              </a:extLst>
            </p:cNvPr>
            <p:cNvSpPr/>
            <p:nvPr/>
          </p:nvSpPr>
          <p:spPr>
            <a:xfrm>
              <a:off x="4985467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grpSp>
        <p:nvGrpSpPr>
          <p:cNvPr id="29" name="Group 30">
            <a:extLst>
              <a:ext uri="{FF2B5EF4-FFF2-40B4-BE49-F238E27FC236}">
                <a16:creationId xmlns:a16="http://schemas.microsoft.com/office/drawing/2014/main" id="{2F4E36CF-1349-47E0-AF4D-B685DD4CDBC0}"/>
              </a:ext>
            </a:extLst>
          </p:cNvPr>
          <p:cNvGrpSpPr/>
          <p:nvPr/>
        </p:nvGrpSpPr>
        <p:grpSpPr>
          <a:xfrm>
            <a:off x="7273921" y="1053362"/>
            <a:ext cx="2177621" cy="2031496"/>
            <a:chOff x="7273921" y="1053362"/>
            <a:chExt cx="2177621" cy="2031496"/>
          </a:xfrm>
        </p:grpSpPr>
        <p:pic>
          <p:nvPicPr>
            <p:cNvPr id="30" name="Picture 12">
              <a:extLst>
                <a:ext uri="{FF2B5EF4-FFF2-40B4-BE49-F238E27FC236}">
                  <a16:creationId xmlns:a16="http://schemas.microsoft.com/office/drawing/2014/main" id="{3F2CDC4A-DE6E-4FF4-919D-347148B77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7739" y="1303921"/>
              <a:ext cx="1943803" cy="1780937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31" name="Oval 48">
              <a:extLst>
                <a:ext uri="{FF2B5EF4-FFF2-40B4-BE49-F238E27FC236}">
                  <a16:creationId xmlns:a16="http://schemas.microsoft.com/office/drawing/2014/main" id="{C0F17738-D8CD-4B4D-A450-B526526E7A51}"/>
                </a:ext>
              </a:extLst>
            </p:cNvPr>
            <p:cNvSpPr/>
            <p:nvPr/>
          </p:nvSpPr>
          <p:spPr>
            <a:xfrm>
              <a:off x="7273921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6C23057-8CD9-4523-8353-66E124BA5AAD}"/>
              </a:ext>
            </a:extLst>
          </p:cNvPr>
          <p:cNvGrpSpPr/>
          <p:nvPr/>
        </p:nvGrpSpPr>
        <p:grpSpPr>
          <a:xfrm>
            <a:off x="9685360" y="1053362"/>
            <a:ext cx="2122633" cy="2019166"/>
            <a:chOff x="9685360" y="1053362"/>
            <a:chExt cx="2122633" cy="2019166"/>
          </a:xfrm>
        </p:grpSpPr>
        <p:pic>
          <p:nvPicPr>
            <p:cNvPr id="33" name="Picture 14">
              <a:extLst>
                <a:ext uri="{FF2B5EF4-FFF2-40B4-BE49-F238E27FC236}">
                  <a16:creationId xmlns:a16="http://schemas.microsoft.com/office/drawing/2014/main" id="{67F9A4A0-FDBF-4179-848B-99C9AFF38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4191" y="1307695"/>
              <a:ext cx="1943802" cy="1764833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34" name="Oval 49">
              <a:extLst>
                <a:ext uri="{FF2B5EF4-FFF2-40B4-BE49-F238E27FC236}">
                  <a16:creationId xmlns:a16="http://schemas.microsoft.com/office/drawing/2014/main" id="{89AEC4B8-1CD7-4566-AAFA-105D94E4047A}"/>
                </a:ext>
              </a:extLst>
            </p:cNvPr>
            <p:cNvSpPr/>
            <p:nvPr/>
          </p:nvSpPr>
          <p:spPr>
            <a:xfrm>
              <a:off x="9685360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35" name="TextBox 50">
            <a:extLst>
              <a:ext uri="{FF2B5EF4-FFF2-40B4-BE49-F238E27FC236}">
                <a16:creationId xmlns:a16="http://schemas.microsoft.com/office/drawing/2014/main" id="{5A6FE316-D1B0-4886-BE2E-D6773E523223}"/>
              </a:ext>
            </a:extLst>
          </p:cNvPr>
          <p:cNvSpPr txBox="1"/>
          <p:nvPr/>
        </p:nvSpPr>
        <p:spPr>
          <a:xfrm>
            <a:off x="9919177" y="3429000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white</a:t>
            </a:r>
          </a:p>
        </p:txBody>
      </p:sp>
      <p:sp>
        <p:nvSpPr>
          <p:cNvPr id="36" name="TextBox 51">
            <a:extLst>
              <a:ext uri="{FF2B5EF4-FFF2-40B4-BE49-F238E27FC236}">
                <a16:creationId xmlns:a16="http://schemas.microsoft.com/office/drawing/2014/main" id="{7D51D3E8-3147-47B2-927E-80D673F2F05B}"/>
              </a:ext>
            </a:extLst>
          </p:cNvPr>
          <p:cNvSpPr txBox="1"/>
          <p:nvPr/>
        </p:nvSpPr>
        <p:spPr>
          <a:xfrm>
            <a:off x="9819417" y="4350715"/>
            <a:ext cx="210293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waɪt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trắng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5324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1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2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1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0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4BE818-3AF1-4198-88F5-2D4F143C2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629B172-216F-44DE-958A-7CC924A29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Box 100">
            <a:extLst>
              <a:ext uri="{FF2B5EF4-FFF2-40B4-BE49-F238E27FC236}">
                <a16:creationId xmlns:a16="http://schemas.microsoft.com/office/drawing/2014/main" id="{FC8F46F5-39D4-4D30-86E2-82C792539FEC}"/>
              </a:ext>
            </a:extLst>
          </p:cNvPr>
          <p:cNvSpPr txBox="1"/>
          <p:nvPr/>
        </p:nvSpPr>
        <p:spPr>
          <a:xfrm>
            <a:off x="2533977" y="339249"/>
            <a:ext cx="7409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Listen and match.</a:t>
            </a:r>
            <a:endParaRPr lang="en-US" b="1" dirty="0"/>
          </a:p>
        </p:txBody>
      </p:sp>
      <p:grpSp>
        <p:nvGrpSpPr>
          <p:cNvPr id="5" name="Group 42">
            <a:extLst>
              <a:ext uri="{FF2B5EF4-FFF2-40B4-BE49-F238E27FC236}">
                <a16:creationId xmlns:a16="http://schemas.microsoft.com/office/drawing/2014/main" id="{C9E10D28-7F2B-492B-83E4-C1DF61A044A8}"/>
              </a:ext>
            </a:extLst>
          </p:cNvPr>
          <p:cNvGrpSpPr/>
          <p:nvPr/>
        </p:nvGrpSpPr>
        <p:grpSpPr>
          <a:xfrm>
            <a:off x="157964" y="1038244"/>
            <a:ext cx="2188995" cy="2005300"/>
            <a:chOff x="150189" y="1053985"/>
            <a:chExt cx="2188995" cy="2005300"/>
          </a:xfrm>
        </p:grpSpPr>
        <p:pic>
          <p:nvPicPr>
            <p:cNvPr id="6" name="Picture 43">
              <a:extLst>
                <a:ext uri="{FF2B5EF4-FFF2-40B4-BE49-F238E27FC236}">
                  <a16:creationId xmlns:a16="http://schemas.microsoft.com/office/drawing/2014/main" id="{6EA5ABC8-3E4D-4937-A20B-80BEF7AD2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009" y="1291591"/>
              <a:ext cx="1946175" cy="176769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Oval 44">
              <a:extLst>
                <a:ext uri="{FF2B5EF4-FFF2-40B4-BE49-F238E27FC236}">
                  <a16:creationId xmlns:a16="http://schemas.microsoft.com/office/drawing/2014/main" id="{A974689A-A676-4AAC-BC74-E94F93B49DA9}"/>
                </a:ext>
              </a:extLst>
            </p:cNvPr>
            <p:cNvSpPr/>
            <p:nvPr/>
          </p:nvSpPr>
          <p:spPr>
            <a:xfrm>
              <a:off x="150189" y="1053985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grpSp>
        <p:nvGrpSpPr>
          <p:cNvPr id="8" name="Group 45">
            <a:extLst>
              <a:ext uri="{FF2B5EF4-FFF2-40B4-BE49-F238E27FC236}">
                <a16:creationId xmlns:a16="http://schemas.microsoft.com/office/drawing/2014/main" id="{F59217EA-EFC9-495C-808C-E58AF4A2C2E4}"/>
              </a:ext>
            </a:extLst>
          </p:cNvPr>
          <p:cNvGrpSpPr/>
          <p:nvPr/>
        </p:nvGrpSpPr>
        <p:grpSpPr>
          <a:xfrm>
            <a:off x="2589779" y="1037621"/>
            <a:ext cx="2156634" cy="2019166"/>
            <a:chOff x="2582004" y="1053362"/>
            <a:chExt cx="2156634" cy="2019166"/>
          </a:xfrm>
        </p:grpSpPr>
        <p:pic>
          <p:nvPicPr>
            <p:cNvPr id="9" name="Picture 46">
              <a:extLst>
                <a:ext uri="{FF2B5EF4-FFF2-40B4-BE49-F238E27FC236}">
                  <a16:creationId xmlns:a16="http://schemas.microsoft.com/office/drawing/2014/main" id="{B3A8E622-AABD-48F4-93A1-97720E94C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1833" y="1291591"/>
              <a:ext cx="1986805" cy="178093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Oval 47">
              <a:extLst>
                <a:ext uri="{FF2B5EF4-FFF2-40B4-BE49-F238E27FC236}">
                  <a16:creationId xmlns:a16="http://schemas.microsoft.com/office/drawing/2014/main" id="{162E2D18-3597-464C-82EC-4F5AE9B543A9}"/>
                </a:ext>
              </a:extLst>
            </p:cNvPr>
            <p:cNvSpPr/>
            <p:nvPr/>
          </p:nvSpPr>
          <p:spPr>
            <a:xfrm>
              <a:off x="2582004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11" name="Group 48">
            <a:extLst>
              <a:ext uri="{FF2B5EF4-FFF2-40B4-BE49-F238E27FC236}">
                <a16:creationId xmlns:a16="http://schemas.microsoft.com/office/drawing/2014/main" id="{76364995-F09E-477F-B513-F17CAD9E6E68}"/>
              </a:ext>
            </a:extLst>
          </p:cNvPr>
          <p:cNvGrpSpPr/>
          <p:nvPr/>
        </p:nvGrpSpPr>
        <p:grpSpPr>
          <a:xfrm>
            <a:off x="4993242" y="1037621"/>
            <a:ext cx="2109623" cy="2031496"/>
            <a:chOff x="4985467" y="1053362"/>
            <a:chExt cx="2109623" cy="2031496"/>
          </a:xfrm>
        </p:grpSpPr>
        <p:pic>
          <p:nvPicPr>
            <p:cNvPr id="12" name="Picture 49">
              <a:extLst>
                <a:ext uri="{FF2B5EF4-FFF2-40B4-BE49-F238E27FC236}">
                  <a16:creationId xmlns:a16="http://schemas.microsoft.com/office/drawing/2014/main" id="{D0ACFC3B-65C3-497D-8A0E-D5D0CE462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1287" y="1328583"/>
              <a:ext cx="1943803" cy="175627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Oval 50">
              <a:extLst>
                <a:ext uri="{FF2B5EF4-FFF2-40B4-BE49-F238E27FC236}">
                  <a16:creationId xmlns:a16="http://schemas.microsoft.com/office/drawing/2014/main" id="{C2F7635F-A3EB-4019-B84C-CBB0EC39DF97}"/>
                </a:ext>
              </a:extLst>
            </p:cNvPr>
            <p:cNvSpPr/>
            <p:nvPr/>
          </p:nvSpPr>
          <p:spPr>
            <a:xfrm>
              <a:off x="4985467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grpSp>
        <p:nvGrpSpPr>
          <p:cNvPr id="14" name="Group 51">
            <a:extLst>
              <a:ext uri="{FF2B5EF4-FFF2-40B4-BE49-F238E27FC236}">
                <a16:creationId xmlns:a16="http://schemas.microsoft.com/office/drawing/2014/main" id="{962E199C-7EB9-4F44-AF62-17615587D965}"/>
              </a:ext>
            </a:extLst>
          </p:cNvPr>
          <p:cNvGrpSpPr/>
          <p:nvPr/>
        </p:nvGrpSpPr>
        <p:grpSpPr>
          <a:xfrm>
            <a:off x="7281696" y="1037621"/>
            <a:ext cx="2177621" cy="2031496"/>
            <a:chOff x="7273921" y="1053362"/>
            <a:chExt cx="2177621" cy="2031496"/>
          </a:xfrm>
        </p:grpSpPr>
        <p:pic>
          <p:nvPicPr>
            <p:cNvPr id="15" name="Picture 52">
              <a:extLst>
                <a:ext uri="{FF2B5EF4-FFF2-40B4-BE49-F238E27FC236}">
                  <a16:creationId xmlns:a16="http://schemas.microsoft.com/office/drawing/2014/main" id="{BFC72BEE-3F15-4BAA-83D4-211A6EA1F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7739" y="1303921"/>
              <a:ext cx="1943803" cy="178093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Oval 53">
              <a:extLst>
                <a:ext uri="{FF2B5EF4-FFF2-40B4-BE49-F238E27FC236}">
                  <a16:creationId xmlns:a16="http://schemas.microsoft.com/office/drawing/2014/main" id="{AC1CAB01-E408-45D5-AF5A-87263D4C2101}"/>
                </a:ext>
              </a:extLst>
            </p:cNvPr>
            <p:cNvSpPr/>
            <p:nvPr/>
          </p:nvSpPr>
          <p:spPr>
            <a:xfrm>
              <a:off x="7273921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17" name="Group 54">
            <a:extLst>
              <a:ext uri="{FF2B5EF4-FFF2-40B4-BE49-F238E27FC236}">
                <a16:creationId xmlns:a16="http://schemas.microsoft.com/office/drawing/2014/main" id="{8EC16B05-7007-4DC4-9BA0-411733B7473D}"/>
              </a:ext>
            </a:extLst>
          </p:cNvPr>
          <p:cNvGrpSpPr/>
          <p:nvPr/>
        </p:nvGrpSpPr>
        <p:grpSpPr>
          <a:xfrm>
            <a:off x="9693135" y="1037621"/>
            <a:ext cx="2122633" cy="2019166"/>
            <a:chOff x="9685360" y="1053362"/>
            <a:chExt cx="2122633" cy="2019166"/>
          </a:xfrm>
        </p:grpSpPr>
        <p:pic>
          <p:nvPicPr>
            <p:cNvPr id="18" name="Picture 55">
              <a:extLst>
                <a:ext uri="{FF2B5EF4-FFF2-40B4-BE49-F238E27FC236}">
                  <a16:creationId xmlns:a16="http://schemas.microsoft.com/office/drawing/2014/main" id="{236A6137-7BB5-457E-959B-A8F96958E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4191" y="1307695"/>
              <a:ext cx="1943802" cy="176483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Oval 56">
              <a:extLst>
                <a:ext uri="{FF2B5EF4-FFF2-40B4-BE49-F238E27FC236}">
                  <a16:creationId xmlns:a16="http://schemas.microsoft.com/office/drawing/2014/main" id="{806A6025-671A-4539-8784-2889E2BD5604}"/>
                </a:ext>
              </a:extLst>
            </p:cNvPr>
            <p:cNvSpPr/>
            <p:nvPr/>
          </p:nvSpPr>
          <p:spPr>
            <a:xfrm>
              <a:off x="9685360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20" name="Oval 95">
            <a:extLst>
              <a:ext uri="{FF2B5EF4-FFF2-40B4-BE49-F238E27FC236}">
                <a16:creationId xmlns:a16="http://schemas.microsoft.com/office/drawing/2014/main" id="{DDB6C2CE-CFAB-4F14-857A-C6BF3B4993BB}"/>
              </a:ext>
            </a:extLst>
          </p:cNvPr>
          <p:cNvSpPr/>
          <p:nvPr/>
        </p:nvSpPr>
        <p:spPr>
          <a:xfrm>
            <a:off x="400784" y="4972672"/>
            <a:ext cx="467635" cy="49987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1" name="Oval 96">
            <a:extLst>
              <a:ext uri="{FF2B5EF4-FFF2-40B4-BE49-F238E27FC236}">
                <a16:creationId xmlns:a16="http://schemas.microsoft.com/office/drawing/2014/main" id="{065F1A9B-028B-4E19-84AC-919AA5E0E0E4}"/>
              </a:ext>
            </a:extLst>
          </p:cNvPr>
          <p:cNvSpPr/>
          <p:nvPr/>
        </p:nvSpPr>
        <p:spPr>
          <a:xfrm>
            <a:off x="2823596" y="4972672"/>
            <a:ext cx="467635" cy="49987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2" name="Oval 97">
            <a:extLst>
              <a:ext uri="{FF2B5EF4-FFF2-40B4-BE49-F238E27FC236}">
                <a16:creationId xmlns:a16="http://schemas.microsoft.com/office/drawing/2014/main" id="{E2CAD672-8661-4E07-A07A-2BB05DBF7071}"/>
              </a:ext>
            </a:extLst>
          </p:cNvPr>
          <p:cNvSpPr/>
          <p:nvPr/>
        </p:nvSpPr>
        <p:spPr>
          <a:xfrm>
            <a:off x="5213086" y="4972672"/>
            <a:ext cx="467635" cy="49987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3" name="Oval 98">
            <a:extLst>
              <a:ext uri="{FF2B5EF4-FFF2-40B4-BE49-F238E27FC236}">
                <a16:creationId xmlns:a16="http://schemas.microsoft.com/office/drawing/2014/main" id="{C5B76320-6A4C-49DA-B7DB-172219B8B63C}"/>
              </a:ext>
            </a:extLst>
          </p:cNvPr>
          <p:cNvSpPr/>
          <p:nvPr/>
        </p:nvSpPr>
        <p:spPr>
          <a:xfrm>
            <a:off x="7535188" y="4969510"/>
            <a:ext cx="467635" cy="49987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4" name="Oval 99">
            <a:extLst>
              <a:ext uri="{FF2B5EF4-FFF2-40B4-BE49-F238E27FC236}">
                <a16:creationId xmlns:a16="http://schemas.microsoft.com/office/drawing/2014/main" id="{57AC575A-EECA-464D-B3E2-E7769ED93398}"/>
              </a:ext>
            </a:extLst>
          </p:cNvPr>
          <p:cNvSpPr/>
          <p:nvPr/>
        </p:nvSpPr>
        <p:spPr>
          <a:xfrm>
            <a:off x="9835699" y="4989462"/>
            <a:ext cx="467635" cy="49987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</a:t>
            </a:r>
          </a:p>
        </p:txBody>
      </p:sp>
      <p:pic>
        <p:nvPicPr>
          <p:cNvPr id="25" name="black">
            <a:hlinkClick r:id="" action="ppaction://media"/>
            <a:extLst>
              <a:ext uri="{FF2B5EF4-FFF2-40B4-BE49-F238E27FC236}">
                <a16:creationId xmlns:a16="http://schemas.microsoft.com/office/drawing/2014/main" id="{A4B99345-E5BD-4E92-9F56-6B5EE04F3E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35728" y="5310486"/>
            <a:ext cx="487363" cy="487363"/>
          </a:xfrm>
          <a:prstGeom prst="rect">
            <a:avLst/>
          </a:prstGeom>
        </p:spPr>
      </p:pic>
      <p:pic>
        <p:nvPicPr>
          <p:cNvPr id="26" name="blue">
            <a:hlinkClick r:id="" action="ppaction://media"/>
            <a:extLst>
              <a:ext uri="{FF2B5EF4-FFF2-40B4-BE49-F238E27FC236}">
                <a16:creationId xmlns:a16="http://schemas.microsoft.com/office/drawing/2014/main" id="{BF9A93D9-D0A3-4AD7-91A0-73B41A60472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765208" y="5302092"/>
            <a:ext cx="487363" cy="487363"/>
          </a:xfrm>
          <a:prstGeom prst="rect">
            <a:avLst/>
          </a:prstGeom>
        </p:spPr>
      </p:pic>
      <p:pic>
        <p:nvPicPr>
          <p:cNvPr id="27" name="white">
            <a:hlinkClick r:id="" action="ppaction://media"/>
            <a:extLst>
              <a:ext uri="{FF2B5EF4-FFF2-40B4-BE49-F238E27FC236}">
                <a16:creationId xmlns:a16="http://schemas.microsoft.com/office/drawing/2014/main" id="{606BAA12-FD4F-4DD0-B0AA-AE269F5B2C7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041187" y="5325317"/>
            <a:ext cx="487363" cy="487363"/>
          </a:xfrm>
          <a:prstGeom prst="rect">
            <a:avLst/>
          </a:prstGeom>
        </p:spPr>
      </p:pic>
      <p:pic>
        <p:nvPicPr>
          <p:cNvPr id="28" name="red">
            <a:hlinkClick r:id="" action="ppaction://media"/>
            <a:extLst>
              <a:ext uri="{FF2B5EF4-FFF2-40B4-BE49-F238E27FC236}">
                <a16:creationId xmlns:a16="http://schemas.microsoft.com/office/drawing/2014/main" id="{025F3315-AC57-41FA-927E-7622B06932C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363289" y="5346207"/>
            <a:ext cx="487363" cy="487363"/>
          </a:xfrm>
          <a:prstGeom prst="rect">
            <a:avLst/>
          </a:prstGeom>
        </p:spPr>
      </p:pic>
      <p:pic>
        <p:nvPicPr>
          <p:cNvPr id="29" name="yellow">
            <a:hlinkClick r:id="" action="ppaction://media"/>
            <a:extLst>
              <a:ext uri="{FF2B5EF4-FFF2-40B4-BE49-F238E27FC236}">
                <a16:creationId xmlns:a16="http://schemas.microsoft.com/office/drawing/2014/main" id="{C22EFD1C-8432-485F-9721-5F8F79EA4E6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733115" y="5351204"/>
            <a:ext cx="487363" cy="487363"/>
          </a:xfrm>
          <a:prstGeom prst="rect">
            <a:avLst/>
          </a:prstGeom>
        </p:spPr>
      </p:pic>
      <p:pic>
        <p:nvPicPr>
          <p:cNvPr id="30" name="Picture 4" descr="Vector Headphones Icon">
            <a:extLst>
              <a:ext uri="{FF2B5EF4-FFF2-40B4-BE49-F238E27FC236}">
                <a16:creationId xmlns:a16="http://schemas.microsoft.com/office/drawing/2014/main" id="{8B532634-7B16-424B-9028-A741467D1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898" y="5170024"/>
            <a:ext cx="812639" cy="8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Vector Headphones Icon">
            <a:extLst>
              <a:ext uri="{FF2B5EF4-FFF2-40B4-BE49-F238E27FC236}">
                <a16:creationId xmlns:a16="http://schemas.microsoft.com/office/drawing/2014/main" id="{009268D2-13CE-4201-974E-69F238621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639" y="5134303"/>
            <a:ext cx="812639" cy="8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Vector Headphones Icon">
            <a:extLst>
              <a:ext uri="{FF2B5EF4-FFF2-40B4-BE49-F238E27FC236}">
                <a16:creationId xmlns:a16="http://schemas.microsoft.com/office/drawing/2014/main" id="{4CA33BDB-A00C-4EA3-BE31-C2C71B1CD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6625" y="5170024"/>
            <a:ext cx="812639" cy="8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Vector Headphones Icon">
            <a:extLst>
              <a:ext uri="{FF2B5EF4-FFF2-40B4-BE49-F238E27FC236}">
                <a16:creationId xmlns:a16="http://schemas.microsoft.com/office/drawing/2014/main" id="{23943240-F24B-4448-9A97-0AF1BB323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8403" y="5170023"/>
            <a:ext cx="812639" cy="8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Vector Headphones Icon">
            <a:extLst>
              <a:ext uri="{FF2B5EF4-FFF2-40B4-BE49-F238E27FC236}">
                <a16:creationId xmlns:a16="http://schemas.microsoft.com/office/drawing/2014/main" id="{7902093E-587A-4C8D-850C-9BC9F056C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1990" y="5166860"/>
            <a:ext cx="812639" cy="8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126">
            <a:extLst>
              <a:ext uri="{FF2B5EF4-FFF2-40B4-BE49-F238E27FC236}">
                <a16:creationId xmlns:a16="http://schemas.microsoft.com/office/drawing/2014/main" id="{F2BF010C-68ED-4A5B-B9D3-D9A853996B51}"/>
              </a:ext>
            </a:extLst>
          </p:cNvPr>
          <p:cNvCxnSpPr>
            <a:cxnSpLocks/>
            <a:stCxn id="15" idx="1"/>
            <a:endCxn id="30" idx="0"/>
          </p:cNvCxnSpPr>
          <p:nvPr/>
        </p:nvCxnSpPr>
        <p:spPr>
          <a:xfrm flipH="1">
            <a:off x="1396218" y="3069117"/>
            <a:ext cx="7091198" cy="21009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127">
            <a:extLst>
              <a:ext uri="{FF2B5EF4-FFF2-40B4-BE49-F238E27FC236}">
                <a16:creationId xmlns:a16="http://schemas.microsoft.com/office/drawing/2014/main" id="{C482AE29-3BD2-4CDF-89FC-CE410C246564}"/>
              </a:ext>
            </a:extLst>
          </p:cNvPr>
          <p:cNvCxnSpPr>
            <a:cxnSpLocks/>
            <a:stCxn id="12" idx="1"/>
            <a:endCxn id="31" idx="0"/>
          </p:cNvCxnSpPr>
          <p:nvPr/>
        </p:nvCxnSpPr>
        <p:spPr>
          <a:xfrm flipH="1">
            <a:off x="3869959" y="3069117"/>
            <a:ext cx="2261005" cy="20651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128">
            <a:extLst>
              <a:ext uri="{FF2B5EF4-FFF2-40B4-BE49-F238E27FC236}">
                <a16:creationId xmlns:a16="http://schemas.microsoft.com/office/drawing/2014/main" id="{7C5EA00C-7A57-4450-851F-AB917E08151E}"/>
              </a:ext>
            </a:extLst>
          </p:cNvPr>
          <p:cNvCxnSpPr>
            <a:cxnSpLocks/>
            <a:stCxn id="18" idx="1"/>
            <a:endCxn id="32" idx="0"/>
          </p:cNvCxnSpPr>
          <p:nvPr/>
        </p:nvCxnSpPr>
        <p:spPr>
          <a:xfrm flipH="1">
            <a:off x="6262945" y="3056787"/>
            <a:ext cx="4580922" cy="21132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129">
            <a:extLst>
              <a:ext uri="{FF2B5EF4-FFF2-40B4-BE49-F238E27FC236}">
                <a16:creationId xmlns:a16="http://schemas.microsoft.com/office/drawing/2014/main" id="{CF9B0B94-2229-4CDF-A9B0-A16C51BB60A9}"/>
              </a:ext>
            </a:extLst>
          </p:cNvPr>
          <p:cNvCxnSpPr>
            <a:cxnSpLocks/>
            <a:stCxn id="6" idx="1"/>
            <a:endCxn id="33" idx="0"/>
          </p:cNvCxnSpPr>
          <p:nvPr/>
        </p:nvCxnSpPr>
        <p:spPr>
          <a:xfrm>
            <a:off x="1373872" y="3043544"/>
            <a:ext cx="7210851" cy="21264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130">
            <a:extLst>
              <a:ext uri="{FF2B5EF4-FFF2-40B4-BE49-F238E27FC236}">
                <a16:creationId xmlns:a16="http://schemas.microsoft.com/office/drawing/2014/main" id="{BFD7FF2D-A3E3-4E2E-98FF-684B4D54BEEC}"/>
              </a:ext>
            </a:extLst>
          </p:cNvPr>
          <p:cNvCxnSpPr>
            <a:cxnSpLocks/>
            <a:stCxn id="9" idx="1"/>
            <a:endCxn id="34" idx="0"/>
          </p:cNvCxnSpPr>
          <p:nvPr/>
        </p:nvCxnSpPr>
        <p:spPr>
          <a:xfrm>
            <a:off x="3753011" y="3056787"/>
            <a:ext cx="7145299" cy="21100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Rectangle: Rounded Corners 32">
            <a:extLst>
              <a:ext uri="{FF2B5EF4-FFF2-40B4-BE49-F238E27FC236}">
                <a16:creationId xmlns:a16="http://schemas.microsoft.com/office/drawing/2014/main" id="{54A488B7-E862-4673-9725-2934790DFD9C}"/>
              </a:ext>
            </a:extLst>
          </p:cNvPr>
          <p:cNvSpPr/>
          <p:nvPr/>
        </p:nvSpPr>
        <p:spPr>
          <a:xfrm>
            <a:off x="10976796" y="6059799"/>
            <a:ext cx="1123284" cy="33566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302632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2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4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4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7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F430CD9-08FD-40CB-B627-3A61318BC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D99C301-C47F-41EB-ADCA-86950593A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2E29A-AF5A-4A2A-B70D-D96292F581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952026" cy="6867980"/>
          </a:xfrm>
          <a:prstGeom prst="rect">
            <a:avLst/>
          </a:prstGeom>
        </p:spPr>
      </p:pic>
      <p:sp>
        <p:nvSpPr>
          <p:cNvPr id="5" name="Oval 5">
            <a:extLst>
              <a:ext uri="{FF2B5EF4-FFF2-40B4-BE49-F238E27FC236}">
                <a16:creationId xmlns:a16="http://schemas.microsoft.com/office/drawing/2014/main" id="{A8BD95C8-8E3A-45C6-9736-ABC20C63DB34}"/>
              </a:ext>
            </a:extLst>
          </p:cNvPr>
          <p:cNvSpPr/>
          <p:nvPr/>
        </p:nvSpPr>
        <p:spPr>
          <a:xfrm>
            <a:off x="1738106" y="711255"/>
            <a:ext cx="7064518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  <a:endParaRPr lang="en-US" sz="3600" i="1" dirty="0"/>
          </a:p>
          <a:p>
            <a:r>
              <a:rPr lang="en-US" sz="3600" dirty="0">
                <a:solidFill>
                  <a:schemeClr val="bg1"/>
                </a:solidFill>
              </a:rPr>
              <a:t>What color is it?</a:t>
            </a:r>
          </a:p>
          <a:p>
            <a:r>
              <a:rPr lang="en-US" sz="3600" dirty="0">
                <a:solidFill>
                  <a:schemeClr val="bg1"/>
                </a:solidFill>
              </a:rPr>
              <a:t>It’s yellow. </a:t>
            </a:r>
          </a:p>
        </p:txBody>
      </p:sp>
    </p:spTree>
    <p:extLst>
      <p:ext uri="{BB962C8B-B14F-4D97-AF65-F5344CB8AC3E}">
        <p14:creationId xmlns:p14="http://schemas.microsoft.com/office/powerpoint/2010/main" val="296668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28C0762-B924-44CE-9982-D36FD7629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93147C1-2F4A-41BC-81A5-E8FA511EA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CBD5A9D1-12D1-4FC9-9F2E-575F33A8F765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FF47155-D857-491A-A25D-B2A7FCAF9D41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point. Repeat. Role-play. </a:t>
              </a:r>
              <a:r>
                <a:rPr lang="en-US" b="1" dirty="0"/>
                <a:t>(CD1 Track 09)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6">
              <a:extLst>
                <a:ext uri="{FF2B5EF4-FFF2-40B4-BE49-F238E27FC236}">
                  <a16:creationId xmlns:a16="http://schemas.microsoft.com/office/drawing/2014/main" id="{9AC680F5-2457-4E35-87F1-5F15BB83E5E9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D08EF233-DA7C-40F6-9089-271D679D0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2353"/>
            <a:ext cx="12191999" cy="3432160"/>
          </a:xfrm>
          <a:prstGeom prst="rect">
            <a:avLst/>
          </a:prstGeom>
        </p:spPr>
      </p:pic>
      <p:pic>
        <p:nvPicPr>
          <p:cNvPr id="8" name="CD1-TRACK 9">
            <a:hlinkClick r:id="" action="ppaction://media"/>
            <a:extLst>
              <a:ext uri="{FF2B5EF4-FFF2-40B4-BE49-F238E27FC236}">
                <a16:creationId xmlns:a16="http://schemas.microsoft.com/office/drawing/2014/main" id="{991106DE-46DA-4EEB-9F64-BEFDD477B5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96762" y="512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2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263</Words>
  <Application>Microsoft Office PowerPoint</Application>
  <PresentationFormat>Màn hình rộng</PresentationFormat>
  <Paragraphs>88</Paragraphs>
  <Slides>19</Slides>
  <Notes>0</Notes>
  <HiddenSlides>0</HiddenSlides>
  <MMClips>12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2022-09-18T08:54:39Z</dcterms:created>
  <dcterms:modified xsi:type="dcterms:W3CDTF">2022-09-18T08:58:15Z</dcterms:modified>
</cp:coreProperties>
</file>