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5" r:id="rId9"/>
    <p:sldId id="264" r:id="rId10"/>
    <p:sldId id="263" r:id="rId11"/>
    <p:sldId id="266" r:id="rId12"/>
    <p:sldId id="269" r:id="rId13"/>
    <p:sldId id="268" r:id="rId14"/>
    <p:sldId id="267" r:id="rId15"/>
    <p:sldId id="270" r:id="rId16"/>
    <p:sldId id="273" r:id="rId17"/>
    <p:sldId id="272" r:id="rId18"/>
    <p:sldId id="271" r:id="rId19"/>
    <p:sldId id="274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4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96C7AE-5A12-4E48-863D-A7B994EC8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381AA8D-95FB-4D2C-8E2C-FB239BC05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F3F7D8-FE12-4BE2-AB2D-2CAB4B45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F7AEAA0-31F9-4A96-B828-27285FB0F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041E233-6C85-401E-9FBB-E192DFE3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81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75F65B-4E76-479E-947B-66FEF6D4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BE25C72-6AE4-42E7-9539-9F63BD8B6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A6CA65-ECF6-4693-B4B5-C10BB752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252B97-D81E-4EDF-9E29-82E03905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11FB26-3DCF-42CD-829A-46F59FF7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735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05E4E96-3FA8-434B-94CD-18301DA7D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6F09A60-8D6E-401A-965A-966402346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3330CD5-4F1C-4BAA-9BFB-B10E054C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032AED-714D-4D7E-8C5C-8FFBE7BC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63AD84-8ACE-4D94-B661-ABE2C7D9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218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E66808-9D11-40FA-AD1A-82E3906B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7A879CA-95B3-4202-BBCF-BDEAB7E87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BCE3BE8-B94B-4B54-8469-EBB28ED47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EBAD233-BAC6-49C5-BDBA-8E91AD48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C70EAD-35CF-4D96-A338-794D0326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40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7A8ADD-F0EF-43C9-A7CF-3A3610992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65B068B-8876-4B66-B927-0DEF1169E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0F5132-8CF7-43D2-99F7-1DE6C7DE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23FA83C-4ACF-4252-BFD2-8586181BC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B5EDF41-8DF7-49F3-B0CA-04A0EB59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9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34E69D7-FED0-4F35-986F-DD9700EB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53AAC85-51C9-4296-ABBD-5A1FD08A1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54167B1-D5B8-461A-980C-81C080DB7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C255F4D-9DFD-423C-917D-B62ED373A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56F0CE3-9929-44CE-B7CA-F101F7E5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90AE728-0839-43A4-8323-A01A0733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10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5CB190-4F0A-4D8D-BC92-2A302C91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DD9BC8D-2808-41F1-A073-F585A6596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BEA9F60-8903-4192-A543-08509BB18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C1B9A68-313D-49D4-A5F4-6444D4BA1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56645DF-73B9-4D2D-9631-46F82DF8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E78370D-DBBF-4753-8E8F-EC6252FC2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29A288-DB34-464F-A31D-387B63DD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FA1EFC1-A842-4D9D-85BA-D1B21A55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405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6D6CAE-773D-4823-AA99-439C52FFE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8B1BC49-EE7E-4DD0-BFCA-19BA31DCB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A8979DE-B86C-4506-AAA3-25240F786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0AD96FE-8FC0-4478-AB2C-3F4A2F87E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0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DF2FC98-AE71-4D6B-B74C-A34C932BE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3C2601D-4E81-4414-B431-967BC0BDA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D057DA6-314C-41FB-AFFA-5E8AA99F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6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951111-DE6B-4433-A788-D79438B2F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4EC8B5-E7AC-473B-A259-C960E92CF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5EED43A-2DA2-4D69-A406-C67C19CD4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11D879-5BFA-46A9-8415-8A2C8CC1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02B114-46FE-42CF-8BAA-D543BB98B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92A9B13-13CB-4C7F-ACD0-CC1AC2DE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1028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A75BA66-8328-4548-83FC-75CD788A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5369F9E-35B2-4212-A05E-4AEBD5997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9AC2B82-4E08-4C82-A237-60A712511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A0B1144-97B9-462F-A8C3-E92562F1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6097E54-AB8A-4A37-A5AE-1FEFFEEFF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87982E-EF06-4918-9D10-17C596C2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199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73C26D5-E656-470A-995F-C0530399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499473-698B-4451-B730-7A7F8DF61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EAA42A-45D9-40FA-BA98-69B0CD31C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5EBEF-92E1-4616-8FB4-747498FD9158}" type="datetimeFigureOut">
              <a:rPr lang="vi-VN" smtClean="0"/>
              <a:t>18/09/2022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757B8D-DF5C-47F0-BF31-13F5AB9BF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309687-747A-4451-993D-382B412D8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CD4B2-6C78-4891-A0E5-29EF468965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71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635B9D-66F2-46A2-83E7-10303BD661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C6DCE92-8E9C-40A7-8D36-F0DADDEC4F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561E6-E3AA-44F1-A3EA-E90235A898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CDDAC01-074B-440E-A65C-ED50ACD7A0FE}"/>
              </a:ext>
            </a:extLst>
          </p:cNvPr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Getting Started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</a:t>
            </a:r>
          </a:p>
        </p:txBody>
      </p:sp>
    </p:spTree>
    <p:extLst>
      <p:ext uri="{BB962C8B-B14F-4D97-AF65-F5344CB8AC3E}">
        <p14:creationId xmlns:p14="http://schemas.microsoft.com/office/powerpoint/2010/main" val="3905208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4251CC-C391-43E7-A29B-38E368A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D7B43EF-5CFF-4FA5-A695-66E3FB7DA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3D6E81-4557-4512-B10A-8923A6F08CEB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12898C-652E-4444-B8E2-CD4B4A2B4BC7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Practice with your friends.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7B1E5390-8A47-44BC-8434-9FB443804229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C</a:t>
              </a: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7EB70B1A-6688-41B4-AB78-BAE46730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4272"/>
            <a:ext cx="12192000" cy="36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82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6B16DF-27E7-4D85-8AC3-BBA47C67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9BDD0B2-2BF6-4764-9AA8-407C1B39C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E3EEFC-B55C-4601-99D0-E7A009558472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A68C89-88F1-4875-9B4D-A57A3B17E8A7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Play the</a:t>
              </a:r>
              <a:r>
                <a:rPr lang="en-US" sz="3600" b="1" i="1" dirty="0">
                  <a:solidFill>
                    <a:srgbClr val="0070C0"/>
                  </a:solidFill>
                </a:rPr>
                <a:t> Chain </a:t>
              </a:r>
              <a:r>
                <a:rPr lang="en-US" sz="3600" b="1" dirty="0">
                  <a:solidFill>
                    <a:srgbClr val="0070C0"/>
                  </a:solidFill>
                </a:rPr>
                <a:t>game.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BF5CBB2A-4259-4643-BDC3-A83111D7819F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D</a:t>
              </a: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039AFD4C-16F1-429F-9936-2CB7CCA9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377696"/>
            <a:ext cx="11740896" cy="325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4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28D06C-04F8-4426-8964-DBC182097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4767D3-E820-405F-A41B-653A01C72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6A0F79-DB32-4297-84A5-95CFE9898325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052E31-506C-41AD-97B3-C8C212A5B8D4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Complete the words.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F2E1F0E3-CD93-4E5F-9862-D197F410C194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A</a:t>
              </a:r>
            </a:p>
          </p:txBody>
        </p:sp>
      </p:grpSp>
      <p:sp>
        <p:nvSpPr>
          <p:cNvPr id="7" name="Rectangle 9">
            <a:extLst>
              <a:ext uri="{FF2B5EF4-FFF2-40B4-BE49-F238E27FC236}">
                <a16:creationId xmlns:a16="http://schemas.microsoft.com/office/drawing/2014/main" id="{6F8B901E-7E86-4DD0-A30F-4D3EC5E16B11}"/>
              </a:ext>
            </a:extLst>
          </p:cNvPr>
          <p:cNvSpPr/>
          <p:nvPr/>
        </p:nvSpPr>
        <p:spPr>
          <a:xfrm>
            <a:off x="675597" y="374638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h</a:t>
            </a:r>
            <a:r>
              <a:rPr lang="en-US" sz="3000" b="1" dirty="0">
                <a:solidFill>
                  <a:srgbClr val="FF0000"/>
                </a:solidFill>
              </a:rPr>
              <a:t>e</a:t>
            </a:r>
            <a:r>
              <a:rPr lang="en-US" sz="3000" b="1" dirty="0">
                <a:solidFill>
                  <a:schemeClr val="tx1"/>
                </a:solidFill>
              </a:rPr>
              <a:t>ll</a:t>
            </a:r>
            <a:r>
              <a:rPr lang="en-US" sz="3000" b="1" dirty="0">
                <a:solidFill>
                  <a:srgbClr val="FF0000"/>
                </a:solidFill>
              </a:rPr>
              <a:t>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AEF8C3-785E-47D9-9A84-E6A358E86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" y="1207972"/>
            <a:ext cx="12106656" cy="2658610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DDD91297-28BA-4B60-A179-284FE4C98912}"/>
              </a:ext>
            </a:extLst>
          </p:cNvPr>
          <p:cNvCxnSpPr>
            <a:cxnSpLocks/>
          </p:cNvCxnSpPr>
          <p:nvPr/>
        </p:nvCxnSpPr>
        <p:spPr>
          <a:xfrm>
            <a:off x="533608" y="4239411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41">
            <a:extLst>
              <a:ext uri="{FF2B5EF4-FFF2-40B4-BE49-F238E27FC236}">
                <a16:creationId xmlns:a16="http://schemas.microsoft.com/office/drawing/2014/main" id="{00534A37-8BCF-4DE3-8FE0-0DCE7B6E618A}"/>
              </a:ext>
            </a:extLst>
          </p:cNvPr>
          <p:cNvCxnSpPr>
            <a:cxnSpLocks/>
          </p:cNvCxnSpPr>
          <p:nvPr/>
        </p:nvCxnSpPr>
        <p:spPr>
          <a:xfrm>
            <a:off x="3792094" y="4228937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42">
            <a:extLst>
              <a:ext uri="{FF2B5EF4-FFF2-40B4-BE49-F238E27FC236}">
                <a16:creationId xmlns:a16="http://schemas.microsoft.com/office/drawing/2014/main" id="{97F87D15-1621-471F-8B68-0A1EAD38AF69}"/>
              </a:ext>
            </a:extLst>
          </p:cNvPr>
          <p:cNvCxnSpPr>
            <a:cxnSpLocks/>
          </p:cNvCxnSpPr>
          <p:nvPr/>
        </p:nvCxnSpPr>
        <p:spPr>
          <a:xfrm>
            <a:off x="7009165" y="4241129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43">
            <a:extLst>
              <a:ext uri="{FF2B5EF4-FFF2-40B4-BE49-F238E27FC236}">
                <a16:creationId xmlns:a16="http://schemas.microsoft.com/office/drawing/2014/main" id="{724D1032-3BC9-4BC7-874F-EED29F3FBD83}"/>
              </a:ext>
            </a:extLst>
          </p:cNvPr>
          <p:cNvCxnSpPr>
            <a:cxnSpLocks/>
          </p:cNvCxnSpPr>
          <p:nvPr/>
        </p:nvCxnSpPr>
        <p:spPr>
          <a:xfrm>
            <a:off x="10082147" y="4293530"/>
            <a:ext cx="1563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ctangle 44">
            <a:extLst>
              <a:ext uri="{FF2B5EF4-FFF2-40B4-BE49-F238E27FC236}">
                <a16:creationId xmlns:a16="http://schemas.microsoft.com/office/drawing/2014/main" id="{45C5E082-E312-43D2-A9FA-EB7E3E34B91B}"/>
              </a:ext>
            </a:extLst>
          </p:cNvPr>
          <p:cNvSpPr/>
          <p:nvPr/>
        </p:nvSpPr>
        <p:spPr>
          <a:xfrm>
            <a:off x="3667351" y="3746380"/>
            <a:ext cx="1812634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go</a:t>
            </a:r>
            <a:r>
              <a:rPr lang="en-US" sz="3000" b="1" dirty="0">
                <a:solidFill>
                  <a:schemeClr val="tx1"/>
                </a:solidFill>
              </a:rPr>
              <a:t>od</a:t>
            </a:r>
            <a:r>
              <a:rPr lang="en-US" sz="3000" b="1" dirty="0">
                <a:solidFill>
                  <a:srgbClr val="FF0000"/>
                </a:solidFill>
              </a:rPr>
              <a:t>b</a:t>
            </a:r>
            <a:r>
              <a:rPr lang="en-US" sz="3000" b="1" dirty="0">
                <a:solidFill>
                  <a:schemeClr val="tx1"/>
                </a:solidFill>
              </a:rPr>
              <a:t>ye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4" name="Rectangle 45">
            <a:extLst>
              <a:ext uri="{FF2B5EF4-FFF2-40B4-BE49-F238E27FC236}">
                <a16:creationId xmlns:a16="http://schemas.microsoft.com/office/drawing/2014/main" id="{5F63FC4E-2BD7-4623-8ECB-75A5D5E5714B}"/>
              </a:ext>
            </a:extLst>
          </p:cNvPr>
          <p:cNvSpPr/>
          <p:nvPr/>
        </p:nvSpPr>
        <p:spPr>
          <a:xfrm>
            <a:off x="7120726" y="374638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T</a:t>
            </a:r>
            <a:r>
              <a:rPr lang="en-US" sz="3000" b="1" dirty="0">
                <a:solidFill>
                  <a:srgbClr val="FF0000"/>
                </a:solidFill>
              </a:rPr>
              <a:t>om</a:t>
            </a:r>
          </a:p>
        </p:txBody>
      </p:sp>
      <p:sp>
        <p:nvSpPr>
          <p:cNvPr id="15" name="Rectangle 46">
            <a:extLst>
              <a:ext uri="{FF2B5EF4-FFF2-40B4-BE49-F238E27FC236}">
                <a16:creationId xmlns:a16="http://schemas.microsoft.com/office/drawing/2014/main" id="{A5BB93CF-F7A9-468F-8DE7-EE8E4881366E}"/>
              </a:ext>
            </a:extLst>
          </p:cNvPr>
          <p:cNvSpPr/>
          <p:nvPr/>
        </p:nvSpPr>
        <p:spPr>
          <a:xfrm>
            <a:off x="10290646" y="3743720"/>
            <a:ext cx="1340027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Lu</a:t>
            </a:r>
            <a:r>
              <a:rPr lang="en-US" sz="3000" b="1" dirty="0">
                <a:solidFill>
                  <a:schemeClr val="tx1"/>
                </a:solidFill>
              </a:rPr>
              <a:t>c</a:t>
            </a:r>
            <a:r>
              <a:rPr lang="en-US" sz="3000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96804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E4B952-8416-42A1-9CF7-B96C23AA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C56E7C-31D9-47F3-929F-7A1F9EF77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490DFB36-DD5A-48FA-B22C-8AB1F08617C0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69956122-E5C5-4F3B-B9F9-7A37FD07C015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Listen and circle. </a:t>
              </a:r>
              <a:r>
                <a:rPr lang="en-US" b="1" dirty="0"/>
                <a:t>(WB Track 04)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3">
              <a:extLst>
                <a:ext uri="{FF2B5EF4-FFF2-40B4-BE49-F238E27FC236}">
                  <a16:creationId xmlns:a16="http://schemas.microsoft.com/office/drawing/2014/main" id="{6C2EE70B-07B9-412B-90DE-8FD99D942805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35880B44-E3C5-4E89-9388-26C65B6D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12" y="983169"/>
            <a:ext cx="11253216" cy="4891661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" name="Arc 6">
            <a:extLst>
              <a:ext uri="{FF2B5EF4-FFF2-40B4-BE49-F238E27FC236}">
                <a16:creationId xmlns:a16="http://schemas.microsoft.com/office/drawing/2014/main" id="{60E5F473-8C65-4E41-8F8D-9DB923A6F680}"/>
              </a:ext>
            </a:extLst>
          </p:cNvPr>
          <p:cNvSpPr/>
          <p:nvPr/>
        </p:nvSpPr>
        <p:spPr>
          <a:xfrm>
            <a:off x="4913376" y="1694688"/>
            <a:ext cx="2023872" cy="1889760"/>
          </a:xfrm>
          <a:prstGeom prst="arc">
            <a:avLst>
              <a:gd name="adj1" fmla="val 16200000"/>
              <a:gd name="adj2" fmla="val 1610273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14">
            <a:extLst>
              <a:ext uri="{FF2B5EF4-FFF2-40B4-BE49-F238E27FC236}">
                <a16:creationId xmlns:a16="http://schemas.microsoft.com/office/drawing/2014/main" id="{53163734-C09C-4A39-BFD6-BDDB814CA332}"/>
              </a:ext>
            </a:extLst>
          </p:cNvPr>
          <p:cNvSpPr/>
          <p:nvPr/>
        </p:nvSpPr>
        <p:spPr>
          <a:xfrm>
            <a:off x="8691739" y="3712464"/>
            <a:ext cx="2023872" cy="1889760"/>
          </a:xfrm>
          <a:prstGeom prst="arc">
            <a:avLst>
              <a:gd name="adj1" fmla="val 16200000"/>
              <a:gd name="adj2" fmla="val 16102730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RACK 04">
            <a:hlinkClick r:id="" action="ppaction://media"/>
            <a:extLst>
              <a:ext uri="{FF2B5EF4-FFF2-40B4-BE49-F238E27FC236}">
                <a16:creationId xmlns:a16="http://schemas.microsoft.com/office/drawing/2014/main" id="{E6019432-4A31-4FF1-80F7-9020CB05E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4469" y="5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626EF7-EBF8-4643-A642-65A2882B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F3800DD-B670-4688-80AD-EAA2B0315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B30090B3-10B9-4730-959C-60D74260A68F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8247A7D2-196A-473F-80DC-681093A1C0EA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Look, read, and put a tick (</a:t>
              </a:r>
              <a:r>
                <a:rPr lang="en-US" sz="3600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</a:t>
              </a:r>
              <a:r>
                <a:rPr lang="en-US" sz="3600" b="1" dirty="0">
                  <a:solidFill>
                    <a:srgbClr val="0070C0"/>
                  </a:solidFill>
                </a:rPr>
                <a:t>) or a cross (</a:t>
              </a:r>
              <a:r>
                <a:rPr lang="en-US" sz="3600" b="1" dirty="0">
                  <a:solidFill>
                    <a:srgbClr val="0070C0"/>
                  </a:solidFill>
                  <a:sym typeface="Wingdings" panose="05000000000000000000" pitchFamily="2" charset="2"/>
                </a:rPr>
                <a:t></a:t>
              </a:r>
              <a:r>
                <a:rPr lang="en-US" sz="3600" b="1" dirty="0">
                  <a:solidFill>
                    <a:srgbClr val="0070C0"/>
                  </a:solidFill>
                </a:rPr>
                <a:t>).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3">
              <a:extLst>
                <a:ext uri="{FF2B5EF4-FFF2-40B4-BE49-F238E27FC236}">
                  <a16:creationId xmlns:a16="http://schemas.microsoft.com/office/drawing/2014/main" id="{8E3CD7D9-76FC-486E-B9AB-D9509649C827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C</a:t>
              </a: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630C7B2B-631C-4B45-B00D-8CEDF40F3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760"/>
            <a:ext cx="12192000" cy="3840479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7000A686-5A6A-4084-9E0D-17D6AA4099AD}"/>
              </a:ext>
            </a:extLst>
          </p:cNvPr>
          <p:cNvSpPr/>
          <p:nvPr/>
        </p:nvSpPr>
        <p:spPr>
          <a:xfrm>
            <a:off x="6132576" y="4711454"/>
            <a:ext cx="308152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A4B99BB7-85EC-4299-BC75-045B5772F3DD}"/>
              </a:ext>
            </a:extLst>
          </p:cNvPr>
          <p:cNvSpPr/>
          <p:nvPr/>
        </p:nvSpPr>
        <p:spPr>
          <a:xfrm>
            <a:off x="10332720" y="4711454"/>
            <a:ext cx="308152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2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7915EE-B0D5-4177-B7D4-53512D7F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27CAAAF-0B82-4FB0-9413-ACD8F0C6A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8CDF055-2F0F-45DD-BBF8-AC76FFFF428F}"/>
              </a:ext>
            </a:extLst>
          </p:cNvPr>
          <p:cNvSpPr txBox="1"/>
          <p:nvPr/>
        </p:nvSpPr>
        <p:spPr>
          <a:xfrm>
            <a:off x="4249491" y="381425"/>
            <a:ext cx="369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Bye </a:t>
            </a:r>
            <a:r>
              <a:rPr lang="en-US" sz="3600" b="1" dirty="0" err="1">
                <a:solidFill>
                  <a:srgbClr val="0070C0"/>
                </a:solidFill>
              </a:rPr>
              <a:t>Bye</a:t>
            </a:r>
            <a:endParaRPr lang="en-US" b="1" dirty="0"/>
          </a:p>
        </p:txBody>
      </p:sp>
      <p:pic>
        <p:nvPicPr>
          <p:cNvPr id="5" name="byebye song">
            <a:hlinkClick r:id="" action="ppaction://media"/>
            <a:extLst>
              <a:ext uri="{FF2B5EF4-FFF2-40B4-BE49-F238E27FC236}">
                <a16:creationId xmlns:a16="http://schemas.microsoft.com/office/drawing/2014/main" id="{624A7AB2-DB96-405D-8A22-2AD86BDB2B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7378" y="1117410"/>
            <a:ext cx="8397241" cy="5124894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3951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A94774-4EEA-4C35-B111-71D2B79D3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0315EF3-3E21-4C55-A255-889407541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B04466E-F8DA-42AC-A892-8069BB621C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9802368" cy="5876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85C70F-21AB-4146-9F4B-2E87B2CE1662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129755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FD7CBC-BE8B-4689-B8EB-983D3A9D3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2A915C5-5F25-4FC9-8BEB-EE7690732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A75935-A751-4D46-AD33-1406338EAF07}"/>
              </a:ext>
            </a:extLst>
          </p:cNvPr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CB92D-820E-4584-B09B-66C559480936}"/>
              </a:ext>
            </a:extLst>
          </p:cNvPr>
          <p:cNvSpPr/>
          <p:nvPr/>
        </p:nvSpPr>
        <p:spPr>
          <a:xfrm>
            <a:off x="1143002" y="1901234"/>
            <a:ext cx="1047292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goodbye, Tom, Lucy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what’s your name?/ My name’s Tom./ Goodbye.</a:t>
            </a:r>
          </a:p>
        </p:txBody>
      </p:sp>
    </p:spTree>
    <p:extLst>
      <p:ext uri="{BB962C8B-B14F-4D97-AF65-F5344CB8AC3E}">
        <p14:creationId xmlns:p14="http://schemas.microsoft.com/office/powerpoint/2010/main" val="67519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EB1C28-E8D9-435E-957C-BEA34B89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BD14090-B202-4A14-AEFC-9537CE2CF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C96DD-BA7E-40CD-8129-16E2D1E7E951}"/>
              </a:ext>
            </a:extLst>
          </p:cNvPr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2050D7-B1C7-4D89-98FC-F7B68571A59A}"/>
              </a:ext>
            </a:extLst>
          </p:cNvPr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8).</a:t>
            </a:r>
          </a:p>
        </p:txBody>
      </p:sp>
    </p:spTree>
    <p:extLst>
      <p:ext uri="{BB962C8B-B14F-4D97-AF65-F5344CB8AC3E}">
        <p14:creationId xmlns:p14="http://schemas.microsoft.com/office/powerpoint/2010/main" val="11865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83F608-937F-45D9-9019-31732B65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99C7D7C-4909-49C5-8D3C-36B026CDA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5F886-E9F3-4FE0-8E03-609FB974B3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12" y="487680"/>
            <a:ext cx="11326368" cy="5782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2BADD2-DAD2-4FAF-A9ED-5925517A0EE7}"/>
              </a:ext>
            </a:extLst>
          </p:cNvPr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Enjoy your day!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962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454FE4-B8F9-42DB-8932-E2075FBD2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17203E0-1430-415F-9D6C-A7833142B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ED10C3-7EB8-4BA6-8CF0-58652F2C0E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DED44255-3199-4054-ABC4-A791C85A2F37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571538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92006B-D821-4481-8B00-76561A2C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6CA9CB-5716-46DD-9E3E-D14CA1048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A8A6221F-1173-4004-8C31-F924A303C886}"/>
              </a:ext>
            </a:extLst>
          </p:cNvPr>
          <p:cNvSpPr txBox="1"/>
          <p:nvPr/>
        </p:nvSpPr>
        <p:spPr>
          <a:xfrm>
            <a:off x="5313152" y="369992"/>
            <a:ext cx="156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Hello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ello song">
            <a:hlinkClick r:id="" action="ppaction://media"/>
            <a:extLst>
              <a:ext uri="{FF2B5EF4-FFF2-40B4-BE49-F238E27FC236}">
                <a16:creationId xmlns:a16="http://schemas.microsoft.com/office/drawing/2014/main" id="{73DD2D76-57C9-4CDA-9F8D-FFE8B8248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9092" y="1198444"/>
            <a:ext cx="8433816" cy="496639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81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5B985B-5B93-4DA5-995C-BC285C16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8C5506-E384-456B-8BF1-7C7E47073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66CE82B-5C08-4920-827F-CC51194601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37B334D9-706E-4402-9C35-60050B6565AC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126073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0945D4-B499-43BF-8397-9639F77E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42DC7F1-1326-4521-8366-3E06B5B9E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1BDC4-3988-4463-8239-3D5043560F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5" name="Oval 5">
            <a:extLst>
              <a:ext uri="{FF2B5EF4-FFF2-40B4-BE49-F238E27FC236}">
                <a16:creationId xmlns:a16="http://schemas.microsoft.com/office/drawing/2014/main" id="{73069C65-E6CE-44CF-A930-CCCC4FC23D8E}"/>
              </a:ext>
            </a:extLst>
          </p:cNvPr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Hello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Goodbye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Tom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Lucy</a:t>
            </a:r>
          </a:p>
        </p:txBody>
      </p:sp>
    </p:spTree>
    <p:extLst>
      <p:ext uri="{BB962C8B-B14F-4D97-AF65-F5344CB8AC3E}">
        <p14:creationId xmlns:p14="http://schemas.microsoft.com/office/powerpoint/2010/main" val="163261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F30B20-535B-4A36-9D32-6377947E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2C4B10E-FAE8-4EAD-8603-CEC1A575B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Lucy">
            <a:hlinkClick r:id="" action="ppaction://media"/>
            <a:extLst>
              <a:ext uri="{FF2B5EF4-FFF2-40B4-BE49-F238E27FC236}">
                <a16:creationId xmlns:a16="http://schemas.microsoft.com/office/drawing/2014/main" id="{9659EAC6-EBE0-4597-B603-2CD887BB6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2347" y="2182237"/>
            <a:ext cx="487363" cy="487363"/>
          </a:xfrm>
          <a:prstGeom prst="rect">
            <a:avLst/>
          </a:prstGeom>
        </p:spPr>
      </p:pic>
      <p:pic>
        <p:nvPicPr>
          <p:cNvPr id="5" name="Tom">
            <a:hlinkClick r:id="" action="ppaction://media"/>
            <a:extLst>
              <a:ext uri="{FF2B5EF4-FFF2-40B4-BE49-F238E27FC236}">
                <a16:creationId xmlns:a16="http://schemas.microsoft.com/office/drawing/2014/main" id="{43FA568A-06EA-49CE-8573-4DB4B484D5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16906" y="2074603"/>
            <a:ext cx="487363" cy="487363"/>
          </a:xfrm>
          <a:prstGeom prst="rect">
            <a:avLst/>
          </a:prstGeom>
        </p:spPr>
      </p:pic>
      <p:pic>
        <p:nvPicPr>
          <p:cNvPr id="6" name="goodbye">
            <a:hlinkClick r:id="" action="ppaction://media"/>
            <a:extLst>
              <a:ext uri="{FF2B5EF4-FFF2-40B4-BE49-F238E27FC236}">
                <a16:creationId xmlns:a16="http://schemas.microsoft.com/office/drawing/2014/main" id="{35FA39D6-B98D-41BA-8F6C-A121CDF8DB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1385" y="2182237"/>
            <a:ext cx="487363" cy="487363"/>
          </a:xfrm>
          <a:prstGeom prst="rect">
            <a:avLst/>
          </a:prstGeom>
        </p:spPr>
      </p:pic>
      <p:pic>
        <p:nvPicPr>
          <p:cNvPr id="7" name="hello">
            <a:hlinkClick r:id="" action="ppaction://media"/>
            <a:extLst>
              <a:ext uri="{FF2B5EF4-FFF2-40B4-BE49-F238E27FC236}">
                <a16:creationId xmlns:a16="http://schemas.microsoft.com/office/drawing/2014/main" id="{51490B81-5BAB-43FB-B4BC-5773F5B9EB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8790" y="2206962"/>
            <a:ext cx="487363" cy="48736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D67DEA98-E03A-4699-B428-67B12E2AF617}"/>
              </a:ext>
            </a:extLst>
          </p:cNvPr>
          <p:cNvSpPr txBox="1"/>
          <p:nvPr/>
        </p:nvSpPr>
        <p:spPr>
          <a:xfrm>
            <a:off x="3659509" y="4029043"/>
            <a:ext cx="194380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goodbye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9D56FF4-E417-4906-8CB0-E8252ED95E32}"/>
              </a:ext>
            </a:extLst>
          </p:cNvPr>
          <p:cNvSpPr txBox="1"/>
          <p:nvPr/>
        </p:nvSpPr>
        <p:spPr>
          <a:xfrm>
            <a:off x="6588688" y="4010903"/>
            <a:ext cx="194380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Tom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AB572CB0-4841-4D34-AA02-5CDC19FE1F03}"/>
              </a:ext>
            </a:extLst>
          </p:cNvPr>
          <p:cNvSpPr txBox="1"/>
          <p:nvPr/>
        </p:nvSpPr>
        <p:spPr>
          <a:xfrm>
            <a:off x="3988291" y="5917731"/>
            <a:ext cx="47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6734495D-0610-4625-854B-4AC25B1EE8F8}"/>
              </a:ext>
            </a:extLst>
          </p:cNvPr>
          <p:cNvSpPr txBox="1"/>
          <p:nvPr/>
        </p:nvSpPr>
        <p:spPr>
          <a:xfrm>
            <a:off x="735859" y="5006416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həˈləʊ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xin</a:t>
            </a:r>
            <a:r>
              <a:rPr lang="en-US" sz="2000" b="1" dirty="0"/>
              <a:t> </a:t>
            </a:r>
            <a:r>
              <a:rPr lang="en-US" sz="2000" b="1" dirty="0" err="1"/>
              <a:t>chào</a:t>
            </a:r>
            <a:endParaRPr lang="en-US" sz="2000" b="1" dirty="0"/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73E5B2C-5B8C-4717-AE4A-B480BE740E5A}"/>
              </a:ext>
            </a:extLst>
          </p:cNvPr>
          <p:cNvSpPr txBox="1"/>
          <p:nvPr/>
        </p:nvSpPr>
        <p:spPr>
          <a:xfrm>
            <a:off x="3659510" y="5002725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/ˌ</a:t>
            </a:r>
            <a:r>
              <a:rPr lang="en-US" sz="2000" dirty="0" err="1"/>
              <a:t>ɡʊdˈbaɪ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tạm</a:t>
            </a:r>
            <a:r>
              <a:rPr lang="en-US" sz="2000" b="1" dirty="0"/>
              <a:t> </a:t>
            </a:r>
            <a:r>
              <a:rPr lang="en-US" sz="2000" b="1" dirty="0" err="1"/>
              <a:t>biệt</a:t>
            </a:r>
            <a:endParaRPr lang="en-US" sz="2000" b="1" dirty="0"/>
          </a:p>
        </p:txBody>
      </p:sp>
      <p:sp>
        <p:nvSpPr>
          <p:cNvPr id="13" name="TextBox 35">
            <a:extLst>
              <a:ext uri="{FF2B5EF4-FFF2-40B4-BE49-F238E27FC236}">
                <a16:creationId xmlns:a16="http://schemas.microsoft.com/office/drawing/2014/main" id="{FF37DC99-5433-4EFD-A518-F87E13616F60}"/>
              </a:ext>
            </a:extLst>
          </p:cNvPr>
          <p:cNvSpPr txBox="1"/>
          <p:nvPr/>
        </p:nvSpPr>
        <p:spPr>
          <a:xfrm>
            <a:off x="2439558" y="362936"/>
            <a:ext cx="6461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point. Repeat. </a:t>
            </a:r>
            <a:r>
              <a:rPr lang="en-US" b="1" dirty="0"/>
              <a:t>(CD1 Track 06)</a:t>
            </a:r>
          </a:p>
        </p:txBody>
      </p:sp>
      <p:sp>
        <p:nvSpPr>
          <p:cNvPr id="14" name="Flowchart: Off-page Connector 38">
            <a:extLst>
              <a:ext uri="{FF2B5EF4-FFF2-40B4-BE49-F238E27FC236}">
                <a16:creationId xmlns:a16="http://schemas.microsoft.com/office/drawing/2014/main" id="{7B84D9A3-D5EE-45E5-9C5C-207BA30C9522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4D437D14-BF62-4A07-998D-5E9EE0D0DEE9}"/>
              </a:ext>
            </a:extLst>
          </p:cNvPr>
          <p:cNvSpPr txBox="1"/>
          <p:nvPr/>
        </p:nvSpPr>
        <p:spPr>
          <a:xfrm>
            <a:off x="735859" y="4026531"/>
            <a:ext cx="194380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hello</a:t>
            </a: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9D279C52-236C-443A-AF2C-E7B647A1A692}"/>
              </a:ext>
            </a:extLst>
          </p:cNvPr>
          <p:cNvSpPr txBox="1"/>
          <p:nvPr/>
        </p:nvSpPr>
        <p:spPr>
          <a:xfrm>
            <a:off x="9517865" y="4026531"/>
            <a:ext cx="194380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Lucy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79F0475C-4624-4C99-B91C-63B08EA21665}"/>
              </a:ext>
            </a:extLst>
          </p:cNvPr>
          <p:cNvSpPr txBox="1"/>
          <p:nvPr/>
        </p:nvSpPr>
        <p:spPr>
          <a:xfrm>
            <a:off x="6579891" y="5006599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Tɑːm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/>
              <a:t>Tom</a:t>
            </a: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AADE3DDA-B4D0-4F39-B0D0-99BAE5A5DE3D}"/>
              </a:ext>
            </a:extLst>
          </p:cNvPr>
          <p:cNvSpPr txBox="1"/>
          <p:nvPr/>
        </p:nvSpPr>
        <p:spPr>
          <a:xfrm>
            <a:off x="9500272" y="5038530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Luːsi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/>
              <a:t>Lucy</a:t>
            </a:r>
          </a:p>
        </p:txBody>
      </p:sp>
      <p:grpSp>
        <p:nvGrpSpPr>
          <p:cNvPr id="19" name="Group 45">
            <a:extLst>
              <a:ext uri="{FF2B5EF4-FFF2-40B4-BE49-F238E27FC236}">
                <a16:creationId xmlns:a16="http://schemas.microsoft.com/office/drawing/2014/main" id="{7B2A7DAF-4DDC-45C3-8CE3-3DA1B77C084A}"/>
              </a:ext>
            </a:extLst>
          </p:cNvPr>
          <p:cNvGrpSpPr/>
          <p:nvPr/>
        </p:nvGrpSpPr>
        <p:grpSpPr>
          <a:xfrm>
            <a:off x="333357" y="1050334"/>
            <a:ext cx="2725765" cy="2826844"/>
            <a:chOff x="333357" y="891838"/>
            <a:chExt cx="2725765" cy="2826844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0E3D2F96-5160-4ACB-842E-705FC145D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98" y="1161397"/>
              <a:ext cx="2702724" cy="25572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1" name="Oval 37">
              <a:extLst>
                <a:ext uri="{FF2B5EF4-FFF2-40B4-BE49-F238E27FC236}">
                  <a16:creationId xmlns:a16="http://schemas.microsoft.com/office/drawing/2014/main" id="{FB0FED03-FB20-4DA6-816B-D3E98BF3C476}"/>
                </a:ext>
              </a:extLst>
            </p:cNvPr>
            <p:cNvSpPr/>
            <p:nvPr/>
          </p:nvSpPr>
          <p:spPr>
            <a:xfrm>
              <a:off x="333357" y="891838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</p:grpSp>
      <p:grpSp>
        <p:nvGrpSpPr>
          <p:cNvPr id="22" name="Group 44">
            <a:extLst>
              <a:ext uri="{FF2B5EF4-FFF2-40B4-BE49-F238E27FC236}">
                <a16:creationId xmlns:a16="http://schemas.microsoft.com/office/drawing/2014/main" id="{30C4096C-EF21-4CCD-ACBB-9147E2D209E0}"/>
              </a:ext>
            </a:extLst>
          </p:cNvPr>
          <p:cNvGrpSpPr/>
          <p:nvPr/>
        </p:nvGrpSpPr>
        <p:grpSpPr>
          <a:xfrm>
            <a:off x="3218449" y="1078575"/>
            <a:ext cx="2757046" cy="2798603"/>
            <a:chOff x="3218449" y="920079"/>
            <a:chExt cx="2757046" cy="2798603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1A2315B7-FD6C-451F-881A-17E37B42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328" y="1179331"/>
              <a:ext cx="2688167" cy="25393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4" name="Oval 39">
              <a:extLst>
                <a:ext uri="{FF2B5EF4-FFF2-40B4-BE49-F238E27FC236}">
                  <a16:creationId xmlns:a16="http://schemas.microsoft.com/office/drawing/2014/main" id="{3EDE71D6-478A-4D4A-8FBE-68F5BFEC68EF}"/>
                </a:ext>
              </a:extLst>
            </p:cNvPr>
            <p:cNvSpPr/>
            <p:nvPr/>
          </p:nvSpPr>
          <p:spPr>
            <a:xfrm>
              <a:off x="3218449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</p:grpSp>
      <p:grpSp>
        <p:nvGrpSpPr>
          <p:cNvPr id="25" name="Group 43">
            <a:extLst>
              <a:ext uri="{FF2B5EF4-FFF2-40B4-BE49-F238E27FC236}">
                <a16:creationId xmlns:a16="http://schemas.microsoft.com/office/drawing/2014/main" id="{7DD5509B-9A94-48EA-87AD-BE32115279BE}"/>
              </a:ext>
            </a:extLst>
          </p:cNvPr>
          <p:cNvGrpSpPr/>
          <p:nvPr/>
        </p:nvGrpSpPr>
        <p:grpSpPr>
          <a:xfrm>
            <a:off x="6202653" y="1078575"/>
            <a:ext cx="2698279" cy="2798603"/>
            <a:chOff x="6202653" y="920079"/>
            <a:chExt cx="2698279" cy="2798603"/>
          </a:xfrm>
        </p:grpSpPr>
        <p:pic>
          <p:nvPicPr>
            <p:cNvPr id="26" name="Picture 22">
              <a:extLst>
                <a:ext uri="{FF2B5EF4-FFF2-40B4-BE49-F238E27FC236}">
                  <a16:creationId xmlns:a16="http://schemas.microsoft.com/office/drawing/2014/main" id="{9D5C72DF-6319-40D5-B440-D1583E08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653" y="1189638"/>
              <a:ext cx="2698279" cy="2529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7" name="Oval 40">
              <a:extLst>
                <a:ext uri="{FF2B5EF4-FFF2-40B4-BE49-F238E27FC236}">
                  <a16:creationId xmlns:a16="http://schemas.microsoft.com/office/drawing/2014/main" id="{B8337F93-6D6F-42A3-8F1C-E718B5E850EF}"/>
                </a:ext>
              </a:extLst>
            </p:cNvPr>
            <p:cNvSpPr/>
            <p:nvPr/>
          </p:nvSpPr>
          <p:spPr>
            <a:xfrm>
              <a:off x="6202653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28" name="Group 42">
            <a:extLst>
              <a:ext uri="{FF2B5EF4-FFF2-40B4-BE49-F238E27FC236}">
                <a16:creationId xmlns:a16="http://schemas.microsoft.com/office/drawing/2014/main" id="{6AA4FD9A-DF16-41B0-911A-0849ED7C2EBF}"/>
              </a:ext>
            </a:extLst>
          </p:cNvPr>
          <p:cNvGrpSpPr/>
          <p:nvPr/>
        </p:nvGrpSpPr>
        <p:grpSpPr>
          <a:xfrm>
            <a:off x="9128090" y="1049012"/>
            <a:ext cx="2691455" cy="2799926"/>
            <a:chOff x="9128090" y="890516"/>
            <a:chExt cx="2691455" cy="2799926"/>
          </a:xfrm>
        </p:grpSpPr>
        <p:pic>
          <p:nvPicPr>
            <p:cNvPr id="29" name="Picture 24">
              <a:extLst>
                <a:ext uri="{FF2B5EF4-FFF2-40B4-BE49-F238E27FC236}">
                  <a16:creationId xmlns:a16="http://schemas.microsoft.com/office/drawing/2014/main" id="{4CD30E43-A913-423C-BA52-2992D635C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090" y="1161397"/>
              <a:ext cx="2691455" cy="25290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0" name="Oval 41">
              <a:extLst>
                <a:ext uri="{FF2B5EF4-FFF2-40B4-BE49-F238E27FC236}">
                  <a16:creationId xmlns:a16="http://schemas.microsoft.com/office/drawing/2014/main" id="{B80EDF30-ACC5-4A2E-8A5D-455B2A5435B4}"/>
                </a:ext>
              </a:extLst>
            </p:cNvPr>
            <p:cNvSpPr/>
            <p:nvPr/>
          </p:nvSpPr>
          <p:spPr>
            <a:xfrm>
              <a:off x="9128090" y="890516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61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D8BFCDD-6AD2-4C3F-A193-AA7B84C6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8F14C5-E324-4471-ABF8-4C7FD74F3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Heptagon 59">
            <a:extLst>
              <a:ext uri="{FF2B5EF4-FFF2-40B4-BE49-F238E27FC236}">
                <a16:creationId xmlns:a16="http://schemas.microsoft.com/office/drawing/2014/main" id="{740A2023-3030-4CEE-99DA-6D2E9AB78378}"/>
              </a:ext>
            </a:extLst>
          </p:cNvPr>
          <p:cNvSpPr/>
          <p:nvPr/>
        </p:nvSpPr>
        <p:spPr>
          <a:xfrm>
            <a:off x="5231792" y="42309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5" name="Heptagon 60">
            <a:extLst>
              <a:ext uri="{FF2B5EF4-FFF2-40B4-BE49-F238E27FC236}">
                <a16:creationId xmlns:a16="http://schemas.microsoft.com/office/drawing/2014/main" id="{D520B121-7F3A-4DC9-A3C5-8EF5FE506821}"/>
              </a:ext>
            </a:extLst>
          </p:cNvPr>
          <p:cNvSpPr/>
          <p:nvPr/>
        </p:nvSpPr>
        <p:spPr>
          <a:xfrm>
            <a:off x="5231791" y="4230978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" name="Heptagon 61">
            <a:extLst>
              <a:ext uri="{FF2B5EF4-FFF2-40B4-BE49-F238E27FC236}">
                <a16:creationId xmlns:a16="http://schemas.microsoft.com/office/drawing/2014/main" id="{E92E23A4-BEFD-48F7-870C-60A0399C3DE7}"/>
              </a:ext>
            </a:extLst>
          </p:cNvPr>
          <p:cNvSpPr/>
          <p:nvPr/>
        </p:nvSpPr>
        <p:spPr>
          <a:xfrm>
            <a:off x="5231791" y="4230977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7" name="Heptagon 62">
            <a:extLst>
              <a:ext uri="{FF2B5EF4-FFF2-40B4-BE49-F238E27FC236}">
                <a16:creationId xmlns:a16="http://schemas.microsoft.com/office/drawing/2014/main" id="{2CBC516E-ACEA-42E9-BDC6-0E94B2D2D01C}"/>
              </a:ext>
            </a:extLst>
          </p:cNvPr>
          <p:cNvSpPr/>
          <p:nvPr/>
        </p:nvSpPr>
        <p:spPr>
          <a:xfrm>
            <a:off x="5237288" y="423097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" name="Heptagon 63">
            <a:extLst>
              <a:ext uri="{FF2B5EF4-FFF2-40B4-BE49-F238E27FC236}">
                <a16:creationId xmlns:a16="http://schemas.microsoft.com/office/drawing/2014/main" id="{9482EF0E-D1C1-4BCE-A53B-06902CE2E670}"/>
              </a:ext>
            </a:extLst>
          </p:cNvPr>
          <p:cNvSpPr/>
          <p:nvPr/>
        </p:nvSpPr>
        <p:spPr>
          <a:xfrm>
            <a:off x="5226294" y="423097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9" name="Heptagon 64">
            <a:extLst>
              <a:ext uri="{FF2B5EF4-FFF2-40B4-BE49-F238E27FC236}">
                <a16:creationId xmlns:a16="http://schemas.microsoft.com/office/drawing/2014/main" id="{463181C1-6B9F-48CC-BBA1-B951622EFC47}"/>
              </a:ext>
            </a:extLst>
          </p:cNvPr>
          <p:cNvSpPr/>
          <p:nvPr/>
        </p:nvSpPr>
        <p:spPr>
          <a:xfrm>
            <a:off x="5226293" y="423097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10" name="Heptagon 65">
            <a:extLst>
              <a:ext uri="{FF2B5EF4-FFF2-40B4-BE49-F238E27FC236}">
                <a16:creationId xmlns:a16="http://schemas.microsoft.com/office/drawing/2014/main" id="{CD98047B-4946-4917-8D2B-206435C7AFED}"/>
              </a:ext>
            </a:extLst>
          </p:cNvPr>
          <p:cNvSpPr/>
          <p:nvPr/>
        </p:nvSpPr>
        <p:spPr>
          <a:xfrm>
            <a:off x="5226292" y="423097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11" name="Heptagon 66">
            <a:extLst>
              <a:ext uri="{FF2B5EF4-FFF2-40B4-BE49-F238E27FC236}">
                <a16:creationId xmlns:a16="http://schemas.microsoft.com/office/drawing/2014/main" id="{8205B818-4E87-4188-9C65-96814D850E44}"/>
              </a:ext>
            </a:extLst>
          </p:cNvPr>
          <p:cNvSpPr/>
          <p:nvPr/>
        </p:nvSpPr>
        <p:spPr>
          <a:xfrm>
            <a:off x="5215297" y="423097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12" name="Heptagon 67">
            <a:extLst>
              <a:ext uri="{FF2B5EF4-FFF2-40B4-BE49-F238E27FC236}">
                <a16:creationId xmlns:a16="http://schemas.microsoft.com/office/drawing/2014/main" id="{91D7E1FE-B1FE-4C60-8FE0-B00D03E36D29}"/>
              </a:ext>
            </a:extLst>
          </p:cNvPr>
          <p:cNvSpPr/>
          <p:nvPr/>
        </p:nvSpPr>
        <p:spPr>
          <a:xfrm>
            <a:off x="5223544" y="423097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13" name="Heptagon 68">
            <a:extLst>
              <a:ext uri="{FF2B5EF4-FFF2-40B4-BE49-F238E27FC236}">
                <a16:creationId xmlns:a16="http://schemas.microsoft.com/office/drawing/2014/main" id="{024CDDEB-BB7F-4648-8E8F-77879EB0EBA0}"/>
              </a:ext>
            </a:extLst>
          </p:cNvPr>
          <p:cNvSpPr/>
          <p:nvPr/>
        </p:nvSpPr>
        <p:spPr>
          <a:xfrm>
            <a:off x="5240039" y="423446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14" name="Heptagon 69">
            <a:extLst>
              <a:ext uri="{FF2B5EF4-FFF2-40B4-BE49-F238E27FC236}">
                <a16:creationId xmlns:a16="http://schemas.microsoft.com/office/drawing/2014/main" id="{AF9F1372-3443-4BEA-A4AF-7D0F17BB8E81}"/>
              </a:ext>
            </a:extLst>
          </p:cNvPr>
          <p:cNvSpPr/>
          <p:nvPr/>
        </p:nvSpPr>
        <p:spPr>
          <a:xfrm>
            <a:off x="5240431" y="42274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15" name="Heptagon 70">
            <a:extLst>
              <a:ext uri="{FF2B5EF4-FFF2-40B4-BE49-F238E27FC236}">
                <a16:creationId xmlns:a16="http://schemas.microsoft.com/office/drawing/2014/main" id="{4E6EB836-C4FB-4C85-9D81-94A95276887A}"/>
              </a:ext>
            </a:extLst>
          </p:cNvPr>
          <p:cNvSpPr/>
          <p:nvPr/>
        </p:nvSpPr>
        <p:spPr>
          <a:xfrm>
            <a:off x="5214905" y="423446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16" name="Heptagon 71">
            <a:extLst>
              <a:ext uri="{FF2B5EF4-FFF2-40B4-BE49-F238E27FC236}">
                <a16:creationId xmlns:a16="http://schemas.microsoft.com/office/drawing/2014/main" id="{8F6ECED3-84D7-453B-A4C5-1EB878C786CD}"/>
              </a:ext>
            </a:extLst>
          </p:cNvPr>
          <p:cNvSpPr/>
          <p:nvPr/>
        </p:nvSpPr>
        <p:spPr>
          <a:xfrm>
            <a:off x="5223152" y="4234455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17" name="Heptagon 72">
            <a:extLst>
              <a:ext uri="{FF2B5EF4-FFF2-40B4-BE49-F238E27FC236}">
                <a16:creationId xmlns:a16="http://schemas.microsoft.com/office/drawing/2014/main" id="{6C4CAF09-2F21-4EEE-88BB-1823BED8AD9A}"/>
              </a:ext>
            </a:extLst>
          </p:cNvPr>
          <p:cNvSpPr/>
          <p:nvPr/>
        </p:nvSpPr>
        <p:spPr>
          <a:xfrm>
            <a:off x="5231399" y="42204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18" name="Heptagon 73">
            <a:extLst>
              <a:ext uri="{FF2B5EF4-FFF2-40B4-BE49-F238E27FC236}">
                <a16:creationId xmlns:a16="http://schemas.microsoft.com/office/drawing/2014/main" id="{E5A37855-9611-450D-8AD3-3591E4D17236}"/>
              </a:ext>
            </a:extLst>
          </p:cNvPr>
          <p:cNvSpPr/>
          <p:nvPr/>
        </p:nvSpPr>
        <p:spPr>
          <a:xfrm>
            <a:off x="5214904" y="42169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19" name="Heptagon 74">
            <a:extLst>
              <a:ext uri="{FF2B5EF4-FFF2-40B4-BE49-F238E27FC236}">
                <a16:creationId xmlns:a16="http://schemas.microsoft.com/office/drawing/2014/main" id="{3A9850CF-6DFD-4B4D-B49C-28EEFD663694}"/>
              </a:ext>
            </a:extLst>
          </p:cNvPr>
          <p:cNvSpPr/>
          <p:nvPr/>
        </p:nvSpPr>
        <p:spPr>
          <a:xfrm>
            <a:off x="5232974" y="419951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20" name="Heptagon 75">
            <a:extLst>
              <a:ext uri="{FF2B5EF4-FFF2-40B4-BE49-F238E27FC236}">
                <a16:creationId xmlns:a16="http://schemas.microsoft.com/office/drawing/2014/main" id="{97C8CEB2-DEE2-4776-86DE-766C6024BC16}"/>
              </a:ext>
            </a:extLst>
          </p:cNvPr>
          <p:cNvSpPr/>
          <p:nvPr/>
        </p:nvSpPr>
        <p:spPr>
          <a:xfrm>
            <a:off x="5242394" y="4220484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21" name="Heptagon 76">
            <a:extLst>
              <a:ext uri="{FF2B5EF4-FFF2-40B4-BE49-F238E27FC236}">
                <a16:creationId xmlns:a16="http://schemas.microsoft.com/office/drawing/2014/main" id="{A0ED0B6E-BC6F-476E-A980-3A89AAEFB196}"/>
              </a:ext>
            </a:extLst>
          </p:cNvPr>
          <p:cNvSpPr/>
          <p:nvPr/>
        </p:nvSpPr>
        <p:spPr>
          <a:xfrm>
            <a:off x="5234931" y="42239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22" name="Heptagon 77">
            <a:extLst>
              <a:ext uri="{FF2B5EF4-FFF2-40B4-BE49-F238E27FC236}">
                <a16:creationId xmlns:a16="http://schemas.microsoft.com/office/drawing/2014/main" id="{8F7CB03E-AE60-4D54-B51D-E7086DCCB813}"/>
              </a:ext>
            </a:extLst>
          </p:cNvPr>
          <p:cNvSpPr/>
          <p:nvPr/>
        </p:nvSpPr>
        <p:spPr>
          <a:xfrm>
            <a:off x="5235519" y="4223978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23" name="Heptagon 78">
            <a:extLst>
              <a:ext uri="{FF2B5EF4-FFF2-40B4-BE49-F238E27FC236}">
                <a16:creationId xmlns:a16="http://schemas.microsoft.com/office/drawing/2014/main" id="{7B99F64B-8582-4110-B53D-8CC0B5AAC0C2}"/>
              </a:ext>
            </a:extLst>
          </p:cNvPr>
          <p:cNvSpPr/>
          <p:nvPr/>
        </p:nvSpPr>
        <p:spPr>
          <a:xfrm>
            <a:off x="5214504" y="419252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24" name="Heptagon 79">
            <a:extLst>
              <a:ext uri="{FF2B5EF4-FFF2-40B4-BE49-F238E27FC236}">
                <a16:creationId xmlns:a16="http://schemas.microsoft.com/office/drawing/2014/main" id="{850E8449-81E1-489D-A08E-4E9E11906CE0}"/>
              </a:ext>
            </a:extLst>
          </p:cNvPr>
          <p:cNvSpPr/>
          <p:nvPr/>
        </p:nvSpPr>
        <p:spPr>
          <a:xfrm>
            <a:off x="5203114" y="421349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25" name="Heptagon 80">
            <a:extLst>
              <a:ext uri="{FF2B5EF4-FFF2-40B4-BE49-F238E27FC236}">
                <a16:creationId xmlns:a16="http://schemas.microsoft.com/office/drawing/2014/main" id="{C8AE777C-FC10-446D-B8CE-0B97724D4D5E}"/>
              </a:ext>
            </a:extLst>
          </p:cNvPr>
          <p:cNvSpPr/>
          <p:nvPr/>
        </p:nvSpPr>
        <p:spPr>
          <a:xfrm>
            <a:off x="5216461" y="422048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26" name="Heptagon 81">
            <a:extLst>
              <a:ext uri="{FF2B5EF4-FFF2-40B4-BE49-F238E27FC236}">
                <a16:creationId xmlns:a16="http://schemas.microsoft.com/office/drawing/2014/main" id="{9FC01513-48CD-41B8-9FFC-B93964B8CA25}"/>
              </a:ext>
            </a:extLst>
          </p:cNvPr>
          <p:cNvSpPr/>
          <p:nvPr/>
        </p:nvSpPr>
        <p:spPr>
          <a:xfrm>
            <a:off x="5242394" y="423444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27" name="Heptagon 82">
            <a:extLst>
              <a:ext uri="{FF2B5EF4-FFF2-40B4-BE49-F238E27FC236}">
                <a16:creationId xmlns:a16="http://schemas.microsoft.com/office/drawing/2014/main" id="{8C260F9F-29AD-4EDB-A15F-44DA32B32993}"/>
              </a:ext>
            </a:extLst>
          </p:cNvPr>
          <p:cNvSpPr/>
          <p:nvPr/>
        </p:nvSpPr>
        <p:spPr>
          <a:xfrm>
            <a:off x="5223931" y="4213490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28" name="Heptagon 83">
            <a:extLst>
              <a:ext uri="{FF2B5EF4-FFF2-40B4-BE49-F238E27FC236}">
                <a16:creationId xmlns:a16="http://schemas.microsoft.com/office/drawing/2014/main" id="{5FFFB247-9D66-47D7-86FF-E68BB87374BC}"/>
              </a:ext>
            </a:extLst>
          </p:cNvPr>
          <p:cNvSpPr/>
          <p:nvPr/>
        </p:nvSpPr>
        <p:spPr>
          <a:xfrm>
            <a:off x="5224523" y="42134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29" name="Heptagon 84">
            <a:extLst>
              <a:ext uri="{FF2B5EF4-FFF2-40B4-BE49-F238E27FC236}">
                <a16:creationId xmlns:a16="http://schemas.microsoft.com/office/drawing/2014/main" id="{79E3E6E6-07CD-4706-9B5C-772994D96900}"/>
              </a:ext>
            </a:extLst>
          </p:cNvPr>
          <p:cNvSpPr/>
          <p:nvPr/>
        </p:nvSpPr>
        <p:spPr>
          <a:xfrm>
            <a:off x="5224130" y="423441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30" name="Heptagon 85">
            <a:extLst>
              <a:ext uri="{FF2B5EF4-FFF2-40B4-BE49-F238E27FC236}">
                <a16:creationId xmlns:a16="http://schemas.microsoft.com/office/drawing/2014/main" id="{E37320B0-9C53-480A-B00F-629F1F6BE490}"/>
              </a:ext>
            </a:extLst>
          </p:cNvPr>
          <p:cNvSpPr/>
          <p:nvPr/>
        </p:nvSpPr>
        <p:spPr>
          <a:xfrm>
            <a:off x="5235225" y="423437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31" name="Heptagon 86">
            <a:extLst>
              <a:ext uri="{FF2B5EF4-FFF2-40B4-BE49-F238E27FC236}">
                <a16:creationId xmlns:a16="http://schemas.microsoft.com/office/drawing/2014/main" id="{0B85278A-2A7A-4496-AB70-DCA9C96464B4}"/>
              </a:ext>
            </a:extLst>
          </p:cNvPr>
          <p:cNvSpPr/>
          <p:nvPr/>
        </p:nvSpPr>
        <p:spPr>
          <a:xfrm>
            <a:off x="5005150" y="4157472"/>
            <a:ext cx="2181699" cy="2038858"/>
          </a:xfrm>
          <a:prstGeom prst="heptagon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Well done!</a:t>
            </a:r>
          </a:p>
        </p:txBody>
      </p:sp>
      <p:sp>
        <p:nvSpPr>
          <p:cNvPr id="32" name="TextBox 100">
            <a:extLst>
              <a:ext uri="{FF2B5EF4-FFF2-40B4-BE49-F238E27FC236}">
                <a16:creationId xmlns:a16="http://schemas.microsoft.com/office/drawing/2014/main" id="{64AA4372-9C4F-45EF-94F9-3D1750A2BD28}"/>
              </a:ext>
            </a:extLst>
          </p:cNvPr>
          <p:cNvSpPr txBox="1"/>
          <p:nvPr/>
        </p:nvSpPr>
        <p:spPr>
          <a:xfrm>
            <a:off x="4316547" y="383975"/>
            <a:ext cx="355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Decode</a:t>
            </a:r>
            <a:endParaRPr lang="en-US" b="1" dirty="0"/>
          </a:p>
        </p:txBody>
      </p:sp>
      <p:grpSp>
        <p:nvGrpSpPr>
          <p:cNvPr id="33" name="Group 101">
            <a:extLst>
              <a:ext uri="{FF2B5EF4-FFF2-40B4-BE49-F238E27FC236}">
                <a16:creationId xmlns:a16="http://schemas.microsoft.com/office/drawing/2014/main" id="{4259AAA9-53AA-4B3F-AF0A-41C3F546F2FB}"/>
              </a:ext>
            </a:extLst>
          </p:cNvPr>
          <p:cNvGrpSpPr/>
          <p:nvPr/>
        </p:nvGrpSpPr>
        <p:grpSpPr>
          <a:xfrm>
            <a:off x="394317" y="964990"/>
            <a:ext cx="2725765" cy="2826844"/>
            <a:chOff x="333357" y="891838"/>
            <a:chExt cx="2725765" cy="2826844"/>
          </a:xfrm>
        </p:grpSpPr>
        <p:pic>
          <p:nvPicPr>
            <p:cNvPr id="34" name="Picture 102">
              <a:extLst>
                <a:ext uri="{FF2B5EF4-FFF2-40B4-BE49-F238E27FC236}">
                  <a16:creationId xmlns:a16="http://schemas.microsoft.com/office/drawing/2014/main" id="{24224185-F013-42D3-A511-9E9E9AE25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98" y="1161397"/>
              <a:ext cx="2702724" cy="25572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5" name="Oval 103">
              <a:extLst>
                <a:ext uri="{FF2B5EF4-FFF2-40B4-BE49-F238E27FC236}">
                  <a16:creationId xmlns:a16="http://schemas.microsoft.com/office/drawing/2014/main" id="{07FDFAE5-774D-4490-AE17-9DCE371493BA}"/>
                </a:ext>
              </a:extLst>
            </p:cNvPr>
            <p:cNvSpPr/>
            <p:nvPr/>
          </p:nvSpPr>
          <p:spPr>
            <a:xfrm>
              <a:off x="333357" y="891838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</p:grpSp>
      <p:grpSp>
        <p:nvGrpSpPr>
          <p:cNvPr id="36" name="Group 104">
            <a:extLst>
              <a:ext uri="{FF2B5EF4-FFF2-40B4-BE49-F238E27FC236}">
                <a16:creationId xmlns:a16="http://schemas.microsoft.com/office/drawing/2014/main" id="{616AED44-2C72-4878-BA6E-6A68474A0958}"/>
              </a:ext>
            </a:extLst>
          </p:cNvPr>
          <p:cNvGrpSpPr/>
          <p:nvPr/>
        </p:nvGrpSpPr>
        <p:grpSpPr>
          <a:xfrm>
            <a:off x="3279409" y="993231"/>
            <a:ext cx="2757046" cy="2798603"/>
            <a:chOff x="3218449" y="920079"/>
            <a:chExt cx="2757046" cy="2798603"/>
          </a:xfrm>
        </p:grpSpPr>
        <p:pic>
          <p:nvPicPr>
            <p:cNvPr id="37" name="Picture 105">
              <a:extLst>
                <a:ext uri="{FF2B5EF4-FFF2-40B4-BE49-F238E27FC236}">
                  <a16:creationId xmlns:a16="http://schemas.microsoft.com/office/drawing/2014/main" id="{8579B07D-680D-4E50-80DB-7D3DF0BF9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328" y="1179331"/>
              <a:ext cx="2688167" cy="25393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8" name="Oval 106">
              <a:extLst>
                <a:ext uri="{FF2B5EF4-FFF2-40B4-BE49-F238E27FC236}">
                  <a16:creationId xmlns:a16="http://schemas.microsoft.com/office/drawing/2014/main" id="{F62BDABD-DD4A-4F53-9F25-3BEEC909C1E6}"/>
                </a:ext>
              </a:extLst>
            </p:cNvPr>
            <p:cNvSpPr/>
            <p:nvPr/>
          </p:nvSpPr>
          <p:spPr>
            <a:xfrm>
              <a:off x="3218449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</p:grpSp>
      <p:grpSp>
        <p:nvGrpSpPr>
          <p:cNvPr id="39" name="Group 107">
            <a:extLst>
              <a:ext uri="{FF2B5EF4-FFF2-40B4-BE49-F238E27FC236}">
                <a16:creationId xmlns:a16="http://schemas.microsoft.com/office/drawing/2014/main" id="{7A49C941-2E9E-4155-BC57-F60C275D669D}"/>
              </a:ext>
            </a:extLst>
          </p:cNvPr>
          <p:cNvGrpSpPr/>
          <p:nvPr/>
        </p:nvGrpSpPr>
        <p:grpSpPr>
          <a:xfrm>
            <a:off x="6263613" y="993231"/>
            <a:ext cx="2698279" cy="2798603"/>
            <a:chOff x="6202653" y="920079"/>
            <a:chExt cx="2698279" cy="2798603"/>
          </a:xfrm>
        </p:grpSpPr>
        <p:pic>
          <p:nvPicPr>
            <p:cNvPr id="40" name="Picture 108">
              <a:extLst>
                <a:ext uri="{FF2B5EF4-FFF2-40B4-BE49-F238E27FC236}">
                  <a16:creationId xmlns:a16="http://schemas.microsoft.com/office/drawing/2014/main" id="{01092D44-32A0-4CD8-B958-E6300DEB4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653" y="1189638"/>
              <a:ext cx="2698279" cy="2529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1" name="Oval 109">
              <a:extLst>
                <a:ext uri="{FF2B5EF4-FFF2-40B4-BE49-F238E27FC236}">
                  <a16:creationId xmlns:a16="http://schemas.microsoft.com/office/drawing/2014/main" id="{96052852-159A-4BA3-BB8D-6711817E294F}"/>
                </a:ext>
              </a:extLst>
            </p:cNvPr>
            <p:cNvSpPr/>
            <p:nvPr/>
          </p:nvSpPr>
          <p:spPr>
            <a:xfrm>
              <a:off x="6202653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42" name="Group 110">
            <a:extLst>
              <a:ext uri="{FF2B5EF4-FFF2-40B4-BE49-F238E27FC236}">
                <a16:creationId xmlns:a16="http://schemas.microsoft.com/office/drawing/2014/main" id="{0A5E899F-31CD-4FBA-BC20-CB9635027570}"/>
              </a:ext>
            </a:extLst>
          </p:cNvPr>
          <p:cNvGrpSpPr/>
          <p:nvPr/>
        </p:nvGrpSpPr>
        <p:grpSpPr>
          <a:xfrm>
            <a:off x="9189050" y="963668"/>
            <a:ext cx="2691455" cy="2799926"/>
            <a:chOff x="9128090" y="890516"/>
            <a:chExt cx="2691455" cy="2799926"/>
          </a:xfrm>
        </p:grpSpPr>
        <p:pic>
          <p:nvPicPr>
            <p:cNvPr id="43" name="Picture 111">
              <a:extLst>
                <a:ext uri="{FF2B5EF4-FFF2-40B4-BE49-F238E27FC236}">
                  <a16:creationId xmlns:a16="http://schemas.microsoft.com/office/drawing/2014/main" id="{A9D2B4EE-227B-4A2A-B696-E68383D56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090" y="1161397"/>
              <a:ext cx="2691455" cy="25290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4" name="Oval 112">
              <a:extLst>
                <a:ext uri="{FF2B5EF4-FFF2-40B4-BE49-F238E27FC236}">
                  <a16:creationId xmlns:a16="http://schemas.microsoft.com/office/drawing/2014/main" id="{9D5BF047-0463-408A-9401-EB03BCE26D57}"/>
                </a:ext>
              </a:extLst>
            </p:cNvPr>
            <p:cNvSpPr/>
            <p:nvPr/>
          </p:nvSpPr>
          <p:spPr>
            <a:xfrm>
              <a:off x="9128090" y="890516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95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BCCA32-7B46-4872-80E0-610DE8A90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CBFFC8-AE38-4BCC-A7BE-76A6D515B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EDB79-A19C-4768-AD5E-DF58DEED04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952026" cy="6867980"/>
          </a:xfrm>
          <a:prstGeom prst="rect">
            <a:avLst/>
          </a:prstGeom>
        </p:spPr>
      </p:pic>
      <p:sp>
        <p:nvSpPr>
          <p:cNvPr id="5" name="Oval 5">
            <a:extLst>
              <a:ext uri="{FF2B5EF4-FFF2-40B4-BE49-F238E27FC236}">
                <a16:creationId xmlns:a16="http://schemas.microsoft.com/office/drawing/2014/main" id="{AC5AE1AA-6742-4F66-865C-0E3C06037889}"/>
              </a:ext>
            </a:extLst>
          </p:cNvPr>
          <p:cNvSpPr/>
          <p:nvPr/>
        </p:nvSpPr>
        <p:spPr>
          <a:xfrm>
            <a:off x="1738106" y="711255"/>
            <a:ext cx="7064518" cy="543549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i="1" dirty="0"/>
              <a:t>Structures</a:t>
            </a:r>
            <a:endParaRPr lang="en-US" sz="3600" i="1" dirty="0"/>
          </a:p>
          <a:p>
            <a:r>
              <a:rPr lang="en-US" sz="3600" i="1" dirty="0">
                <a:solidFill>
                  <a:schemeClr val="bg1"/>
                </a:solidFill>
              </a:rPr>
              <a:t>Hello, what’s your name?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My name’s Tom. Goodbye.</a:t>
            </a:r>
          </a:p>
        </p:txBody>
      </p:sp>
    </p:spTree>
    <p:extLst>
      <p:ext uri="{BB962C8B-B14F-4D97-AF65-F5344CB8AC3E}">
        <p14:creationId xmlns:p14="http://schemas.microsoft.com/office/powerpoint/2010/main" val="2114948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1099BF-DE0D-43B7-8555-7421324B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FD156D0-0D35-4394-8E17-BFD161B27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6C9009D-39E0-4B38-BCE9-4EEFBA80643E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EE9750-F2FE-4427-9560-310B3AF89969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Listen and point. Repeat. Role-play. </a:t>
              </a:r>
              <a:r>
                <a:rPr lang="en-US" b="1" dirty="0"/>
                <a:t>(CD1 Track 07)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6">
              <a:extLst>
                <a:ext uri="{FF2B5EF4-FFF2-40B4-BE49-F238E27FC236}">
                  <a16:creationId xmlns:a16="http://schemas.microsoft.com/office/drawing/2014/main" id="{A721D2BB-27DF-4C3C-B37F-0BEE96A8466D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</p:grpSp>
      <p:pic>
        <p:nvPicPr>
          <p:cNvPr id="7" name="Picture 11">
            <a:extLst>
              <a:ext uri="{FF2B5EF4-FFF2-40B4-BE49-F238E27FC236}">
                <a16:creationId xmlns:a16="http://schemas.microsoft.com/office/drawing/2014/main" id="{4EA7110D-4EFD-4BAE-A2A9-6E11C7641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235"/>
            <a:ext cx="12192000" cy="3708565"/>
          </a:xfrm>
          <a:prstGeom prst="rect">
            <a:avLst/>
          </a:prstGeom>
        </p:spPr>
      </p:pic>
      <p:pic>
        <p:nvPicPr>
          <p:cNvPr id="8" name="CD1-TRACK 7">
            <a:hlinkClick r:id="" action="ppaction://media"/>
            <a:extLst>
              <a:ext uri="{FF2B5EF4-FFF2-40B4-BE49-F238E27FC236}">
                <a16:creationId xmlns:a16="http://schemas.microsoft.com/office/drawing/2014/main" id="{6569559C-6146-466C-A8D6-BD1432CC0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1924" y="5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287</Words>
  <Application>Microsoft Office PowerPoint</Application>
  <PresentationFormat>Màn hình rộng</PresentationFormat>
  <Paragraphs>99</Paragraphs>
  <Slides>19</Slides>
  <Notes>0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Quynh Anh</dc:creator>
  <cp:lastModifiedBy>Quynh Anh</cp:lastModifiedBy>
  <cp:revision>1</cp:revision>
  <dcterms:created xsi:type="dcterms:W3CDTF">2022-09-18T08:50:47Z</dcterms:created>
  <dcterms:modified xsi:type="dcterms:W3CDTF">2022-09-18T08:54:23Z</dcterms:modified>
</cp:coreProperties>
</file>