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8" r:id="rId12"/>
    <p:sldId id="267" r:id="rId13"/>
    <p:sldId id="269" r:id="rId14"/>
    <p:sldId id="266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F74AFB-9B83-44BF-8B25-E610BEA68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B4DEB01-5CCF-45D2-BC40-AA9D31443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57FFE4-CC7E-44DB-AD93-6BD753F2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D91E38-53B5-4674-878F-3EB6D7AF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24755D-5E58-46A4-AA68-A3E1480C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8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557BD7-A716-4797-BDC3-539F5F0F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BBB646C-A8C3-4FA2-A92A-596568671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BEB3588-4E31-440C-9E52-80F10087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977462-92D4-4B77-A6FC-20F98B79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D78E2EA-7B39-418C-A315-0CC50D6C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6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9C988EE-4EA6-4D2A-B4CC-6B2866C44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1B474CE-33F4-4846-9EA7-C8D540D22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27D4DE-3F5D-4EC5-AEA7-2B23B85C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5FC313-125E-4872-A927-424C795F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C6FFDCF-BAB6-4FC1-AC00-0921B553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15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BA1A05-468C-4121-B81C-DCA6A463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5822472-798B-47B9-9B3A-F8974FC9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999D20-BFAD-4B31-8987-707E440D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E16F6E9-F289-4B1A-BF13-5E18FF0A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7063AD-35B7-471C-B5DC-BDF5743F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67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D1DE28-736F-4D03-9229-4453FF16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907B59D-FC84-48FA-9E55-7462D195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FA7A450-595B-4CA4-B7CF-F7CFE106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CC5EEC-4184-4CFE-AB93-6F0EAFC3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1E22CD-1D7C-4C4C-8467-14A2CFFB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12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8CE445-7062-47F4-83F3-506658F5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C1F42AA-5C68-4177-A02A-DDCD1FE85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168F05E-6107-4524-A6AA-16A96EE75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40C99E-8D57-44A4-B5C6-89BC56A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5E097E2-C1DF-49C2-B709-A3ABBB8C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A34FBD2-F1CF-45DC-A39D-AA8CDA70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04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1A28D1-7987-4997-BD25-9DEBC266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8B95F3A-07FC-4C76-9618-AA2AA31CD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6F5F0B-AD82-45CC-8793-9346F1EAF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2DFB78F-315E-4DE3-9A49-92B71941B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02EE7E4-6987-4E00-9B06-3808AA536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968DFB0-C8DE-42C2-83AB-FBD3A6E4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B80176C-47E6-4311-869A-2E858740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CBBFBD7-B950-480C-BB64-81CD5FE5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143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567667-EC80-4E36-967B-233E4E0F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8FF2E41-B102-4FDB-AA73-085FA681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8F54297-2E11-4BC2-BDAC-0380148D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7F74E06-0DC1-4624-9109-0F5CFB1E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536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1FE2B4A-9C41-4ED6-B767-88643F7B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DCA7E7F-F055-4FA5-8613-8471A70B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2DB2235-FA26-43C8-A5C9-3B94BD5E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808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4D9ABB-FC7A-43B1-A957-9F7A93B7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E2FE1B-E8FB-4C0D-8650-8326AF31A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55BF897-CF74-4A1E-A087-E46B09136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66C9B6B-4039-4B2C-9D73-8DD5C866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B1EEFDE-A1BE-4481-A903-435AE0A1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C06F318-0916-4663-AF3E-83BC32F1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27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D30A76-3701-4EDF-BF88-7868FD91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9340F8B-E4BE-4A1C-AAB2-1A628EFAB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58B9BCA-27E5-4016-AE8D-83036FA13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E77794C-FE00-4055-B571-339D2462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388D453-3D2F-4505-B2CE-1A1C96BD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77D16A-1AA7-43F8-A8D3-2E11A70F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03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B76A93C-86C0-4DA4-81FF-86EE3BE1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BFC8CE-ABED-4078-8C17-4E933CF62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5DD74F2-7306-4918-936E-5743E55CA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87C5C-FBDC-478A-BE0C-E2606472F3A0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1F02F14-8FE0-4285-8E8D-D0461990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0751493-988F-4D0A-B799-0FBDA1490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AA41C-7622-4B46-9CE1-7B86539B1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850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BFD719-C8FB-4DEB-8F3A-5886A61BF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C0815E7-8E83-41A8-9CBA-32B5E93B5A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289ED-C990-426F-B6EB-E8DC5FF871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C956F36-D58F-4083-9E18-576CD1145C75}"/>
              </a:ext>
            </a:extLst>
          </p:cNvPr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254962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CAC5A9-82B0-49FC-B888-D4289BAE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607441F-A3E5-461B-8F93-095C4C0F8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B796DFC-15D6-4C15-9834-849324D39F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86" y="1391965"/>
            <a:ext cx="2080081" cy="1905640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784CF86-B7B2-4733-9FFB-165EC94B8C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373" y="1391965"/>
            <a:ext cx="2129094" cy="1901056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7341278-3164-4C81-A981-335F77819F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152" y="1363530"/>
            <a:ext cx="2129094" cy="1929491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lowchart: Alternate Process 5">
            <a:extLst>
              <a:ext uri="{FF2B5EF4-FFF2-40B4-BE49-F238E27FC236}">
                <a16:creationId xmlns:a16="http://schemas.microsoft.com/office/drawing/2014/main" id="{316E9B3E-97E4-457C-AC39-E4DB9ACADEF3}"/>
              </a:ext>
            </a:extLst>
          </p:cNvPr>
          <p:cNvSpPr/>
          <p:nvPr/>
        </p:nvSpPr>
        <p:spPr>
          <a:xfrm>
            <a:off x="446580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7DE4724-46A3-4D43-91A4-DC1DFF923F57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vocabulary and do the action.</a:t>
            </a:r>
            <a:endParaRPr lang="en-US" b="1" dirty="0"/>
          </a:p>
        </p:txBody>
      </p:sp>
      <p:sp>
        <p:nvSpPr>
          <p:cNvPr id="9" name="Flowchart: Alternate Process 4">
            <a:extLst>
              <a:ext uri="{FF2B5EF4-FFF2-40B4-BE49-F238E27FC236}">
                <a16:creationId xmlns:a16="http://schemas.microsoft.com/office/drawing/2014/main" id="{26841380-F0DF-4108-8DBA-1B23D47BC858}"/>
              </a:ext>
            </a:extLst>
          </p:cNvPr>
          <p:cNvSpPr/>
          <p:nvPr/>
        </p:nvSpPr>
        <p:spPr>
          <a:xfrm>
            <a:off x="446580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10" name="Flowchart: Alternate Process 8">
            <a:extLst>
              <a:ext uri="{FF2B5EF4-FFF2-40B4-BE49-F238E27FC236}">
                <a16:creationId xmlns:a16="http://schemas.microsoft.com/office/drawing/2014/main" id="{0AB9060C-3265-4F2E-A523-9956B43053B7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1" name="Flowchart: Alternate Process 16">
            <a:extLst>
              <a:ext uri="{FF2B5EF4-FFF2-40B4-BE49-F238E27FC236}">
                <a16:creationId xmlns:a16="http://schemas.microsoft.com/office/drawing/2014/main" id="{53BA301C-D465-4FDB-98B7-29112A7CD494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12" name="Flowchart: Alternate Process 17">
            <a:extLst>
              <a:ext uri="{FF2B5EF4-FFF2-40B4-BE49-F238E27FC236}">
                <a16:creationId xmlns:a16="http://schemas.microsoft.com/office/drawing/2014/main" id="{DC9509EE-EDB6-4513-B42B-016997B15FAA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3" name="Flowchart: Alternate Process 18">
            <a:extLst>
              <a:ext uri="{FF2B5EF4-FFF2-40B4-BE49-F238E27FC236}">
                <a16:creationId xmlns:a16="http://schemas.microsoft.com/office/drawing/2014/main" id="{4AF97531-74D6-4BC1-90DA-3FBC4EDA785D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14" name="Flowchart: Alternate Process 19">
            <a:extLst>
              <a:ext uri="{FF2B5EF4-FFF2-40B4-BE49-F238E27FC236}">
                <a16:creationId xmlns:a16="http://schemas.microsoft.com/office/drawing/2014/main" id="{B386D0DB-BED3-47B8-8557-D496F840C5E4}"/>
              </a:ext>
            </a:extLst>
          </p:cNvPr>
          <p:cNvSpPr/>
          <p:nvPr/>
        </p:nvSpPr>
        <p:spPr>
          <a:xfrm>
            <a:off x="446579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5" name="Flowchart: Alternate Process 20">
            <a:extLst>
              <a:ext uri="{FF2B5EF4-FFF2-40B4-BE49-F238E27FC236}">
                <a16:creationId xmlns:a16="http://schemas.microsoft.com/office/drawing/2014/main" id="{7A1CB018-C9E0-4BD2-8910-3C4934E7DACD}"/>
              </a:ext>
            </a:extLst>
          </p:cNvPr>
          <p:cNvSpPr/>
          <p:nvPr/>
        </p:nvSpPr>
        <p:spPr>
          <a:xfrm>
            <a:off x="446579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16" name="Flowchart: Alternate Process 21">
            <a:extLst>
              <a:ext uri="{FF2B5EF4-FFF2-40B4-BE49-F238E27FC236}">
                <a16:creationId xmlns:a16="http://schemas.microsoft.com/office/drawing/2014/main" id="{03E6109C-55A1-4C79-83A5-4CAEDAEFE323}"/>
              </a:ext>
            </a:extLst>
          </p:cNvPr>
          <p:cNvSpPr/>
          <p:nvPr/>
        </p:nvSpPr>
        <p:spPr>
          <a:xfrm>
            <a:off x="446579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17" name="Flowchart: Alternate Process 22">
            <a:extLst>
              <a:ext uri="{FF2B5EF4-FFF2-40B4-BE49-F238E27FC236}">
                <a16:creationId xmlns:a16="http://schemas.microsoft.com/office/drawing/2014/main" id="{E4450819-C86B-4994-B8F8-1049D62C8026}"/>
              </a:ext>
            </a:extLst>
          </p:cNvPr>
          <p:cNvSpPr/>
          <p:nvPr/>
        </p:nvSpPr>
        <p:spPr>
          <a:xfrm>
            <a:off x="4465796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8" name="Flowchart: Alternate Process 23">
            <a:extLst>
              <a:ext uri="{FF2B5EF4-FFF2-40B4-BE49-F238E27FC236}">
                <a16:creationId xmlns:a16="http://schemas.microsoft.com/office/drawing/2014/main" id="{3E8CC522-9E65-4577-A681-8EA0030EC69B}"/>
              </a:ext>
            </a:extLst>
          </p:cNvPr>
          <p:cNvSpPr/>
          <p:nvPr/>
        </p:nvSpPr>
        <p:spPr>
          <a:xfrm>
            <a:off x="4465795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19" name="Flowchart: Alternate Process 24">
            <a:extLst>
              <a:ext uri="{FF2B5EF4-FFF2-40B4-BE49-F238E27FC236}">
                <a16:creationId xmlns:a16="http://schemas.microsoft.com/office/drawing/2014/main" id="{31227DA8-7CE4-4BA8-9A91-3DE7DFF10CFF}"/>
              </a:ext>
            </a:extLst>
          </p:cNvPr>
          <p:cNvSpPr/>
          <p:nvPr/>
        </p:nvSpPr>
        <p:spPr>
          <a:xfrm>
            <a:off x="4465795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0" name="Flowchart: Alternate Process 25">
            <a:extLst>
              <a:ext uri="{FF2B5EF4-FFF2-40B4-BE49-F238E27FC236}">
                <a16:creationId xmlns:a16="http://schemas.microsoft.com/office/drawing/2014/main" id="{9048F606-F535-4D02-B573-C931EE2B98F8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1" name="Flowchart: Alternate Process 26">
            <a:extLst>
              <a:ext uri="{FF2B5EF4-FFF2-40B4-BE49-F238E27FC236}">
                <a16:creationId xmlns:a16="http://schemas.microsoft.com/office/drawing/2014/main" id="{CF8A03D9-3AD8-45C3-ACB4-59F25E65E387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2" name="Flowchart: Alternate Process 27">
            <a:extLst>
              <a:ext uri="{FF2B5EF4-FFF2-40B4-BE49-F238E27FC236}">
                <a16:creationId xmlns:a16="http://schemas.microsoft.com/office/drawing/2014/main" id="{5FBD998E-BF86-4498-91AB-4FAEF4F87C16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3" name="Flowchart: Alternate Process 28">
            <a:extLst>
              <a:ext uri="{FF2B5EF4-FFF2-40B4-BE49-F238E27FC236}">
                <a16:creationId xmlns:a16="http://schemas.microsoft.com/office/drawing/2014/main" id="{34236E03-7B29-4467-AC1B-85B04576375F}"/>
              </a:ext>
            </a:extLst>
          </p:cNvPr>
          <p:cNvSpPr/>
          <p:nvPr/>
        </p:nvSpPr>
        <p:spPr>
          <a:xfrm>
            <a:off x="4465793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4" name="Flowchart: Alternate Process 29">
            <a:extLst>
              <a:ext uri="{FF2B5EF4-FFF2-40B4-BE49-F238E27FC236}">
                <a16:creationId xmlns:a16="http://schemas.microsoft.com/office/drawing/2014/main" id="{09112E1F-A2FD-4ADC-8B3A-A81F90EEE71B}"/>
              </a:ext>
            </a:extLst>
          </p:cNvPr>
          <p:cNvSpPr/>
          <p:nvPr/>
        </p:nvSpPr>
        <p:spPr>
          <a:xfrm>
            <a:off x="4465792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5" name="Flowchart: Alternate Process 30">
            <a:extLst>
              <a:ext uri="{FF2B5EF4-FFF2-40B4-BE49-F238E27FC236}">
                <a16:creationId xmlns:a16="http://schemas.microsoft.com/office/drawing/2014/main" id="{445B0205-C94A-4110-A669-1E09B5877FD5}"/>
              </a:ext>
            </a:extLst>
          </p:cNvPr>
          <p:cNvSpPr/>
          <p:nvPr/>
        </p:nvSpPr>
        <p:spPr>
          <a:xfrm>
            <a:off x="4465792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6" name="Flowchart: Alternate Process 31">
            <a:extLst>
              <a:ext uri="{FF2B5EF4-FFF2-40B4-BE49-F238E27FC236}">
                <a16:creationId xmlns:a16="http://schemas.microsoft.com/office/drawing/2014/main" id="{A6E89CBA-C5ED-4C67-9170-5B76D9B492DC}"/>
              </a:ext>
            </a:extLst>
          </p:cNvPr>
          <p:cNvSpPr/>
          <p:nvPr/>
        </p:nvSpPr>
        <p:spPr>
          <a:xfrm>
            <a:off x="446579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7" name="Flowchart: Alternate Process 32">
            <a:extLst>
              <a:ext uri="{FF2B5EF4-FFF2-40B4-BE49-F238E27FC236}">
                <a16:creationId xmlns:a16="http://schemas.microsoft.com/office/drawing/2014/main" id="{9F697201-E950-47E5-89B4-E085170ABE7E}"/>
              </a:ext>
            </a:extLst>
          </p:cNvPr>
          <p:cNvSpPr/>
          <p:nvPr/>
        </p:nvSpPr>
        <p:spPr>
          <a:xfrm>
            <a:off x="446579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8" name="Flowchart: Alternate Process 33">
            <a:extLst>
              <a:ext uri="{FF2B5EF4-FFF2-40B4-BE49-F238E27FC236}">
                <a16:creationId xmlns:a16="http://schemas.microsoft.com/office/drawing/2014/main" id="{6A3511AC-2086-46CD-9947-B7DF61915EF5}"/>
              </a:ext>
            </a:extLst>
          </p:cNvPr>
          <p:cNvSpPr/>
          <p:nvPr/>
        </p:nvSpPr>
        <p:spPr>
          <a:xfrm>
            <a:off x="446579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9" name="Flowchart: Alternate Process 34">
            <a:extLst>
              <a:ext uri="{FF2B5EF4-FFF2-40B4-BE49-F238E27FC236}">
                <a16:creationId xmlns:a16="http://schemas.microsoft.com/office/drawing/2014/main" id="{AF0DFD89-E465-47D8-B7AB-B0269DB1FF55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0" name="Flowchart: Alternate Process 35">
            <a:extLst>
              <a:ext uri="{FF2B5EF4-FFF2-40B4-BE49-F238E27FC236}">
                <a16:creationId xmlns:a16="http://schemas.microsoft.com/office/drawing/2014/main" id="{607BA373-BFC1-4137-B205-2968D7240B69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1" name="Flowchart: Alternate Process 36">
            <a:extLst>
              <a:ext uri="{FF2B5EF4-FFF2-40B4-BE49-F238E27FC236}">
                <a16:creationId xmlns:a16="http://schemas.microsoft.com/office/drawing/2014/main" id="{39A8D379-C527-4375-AE76-459436442B6A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2" name="Flowchart: Alternate Process 37">
            <a:extLst>
              <a:ext uri="{FF2B5EF4-FFF2-40B4-BE49-F238E27FC236}">
                <a16:creationId xmlns:a16="http://schemas.microsoft.com/office/drawing/2014/main" id="{0D30DA22-F135-432F-8B3A-C4B033328E01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3" name="Flowchart: Alternate Process 38">
            <a:extLst>
              <a:ext uri="{FF2B5EF4-FFF2-40B4-BE49-F238E27FC236}">
                <a16:creationId xmlns:a16="http://schemas.microsoft.com/office/drawing/2014/main" id="{85E9F373-CAF4-4412-93DB-EB81C3416041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4" name="Flowchart: Alternate Process 39">
            <a:extLst>
              <a:ext uri="{FF2B5EF4-FFF2-40B4-BE49-F238E27FC236}">
                <a16:creationId xmlns:a16="http://schemas.microsoft.com/office/drawing/2014/main" id="{0FCE6368-A89F-492E-85C3-E61B489BAB8F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5" name="Flowchart: Alternate Process 40">
            <a:extLst>
              <a:ext uri="{FF2B5EF4-FFF2-40B4-BE49-F238E27FC236}">
                <a16:creationId xmlns:a16="http://schemas.microsoft.com/office/drawing/2014/main" id="{7D48F8ED-D01E-4F6D-9366-2A3B8B311D51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6" name="Flowchart: Alternate Process 41">
            <a:extLst>
              <a:ext uri="{FF2B5EF4-FFF2-40B4-BE49-F238E27FC236}">
                <a16:creationId xmlns:a16="http://schemas.microsoft.com/office/drawing/2014/main" id="{25089BAC-FB01-44E4-926B-DE7F48A0CD5D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7" name="Flowchart: Alternate Process 42">
            <a:extLst>
              <a:ext uri="{FF2B5EF4-FFF2-40B4-BE49-F238E27FC236}">
                <a16:creationId xmlns:a16="http://schemas.microsoft.com/office/drawing/2014/main" id="{0260D1E2-A497-4FC0-AF0E-EA81C5441894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8" name="Flowchart: Alternate Process 43">
            <a:extLst>
              <a:ext uri="{FF2B5EF4-FFF2-40B4-BE49-F238E27FC236}">
                <a16:creationId xmlns:a16="http://schemas.microsoft.com/office/drawing/2014/main" id="{20DF7620-A63A-4F52-9743-9B76CF613471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9" name="Flowchart: Alternate Process 44">
            <a:extLst>
              <a:ext uri="{FF2B5EF4-FFF2-40B4-BE49-F238E27FC236}">
                <a16:creationId xmlns:a16="http://schemas.microsoft.com/office/drawing/2014/main" id="{A21C2B55-59EA-4703-A518-7D7A184D101A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0" name="Sun 45">
            <a:extLst>
              <a:ext uri="{FF2B5EF4-FFF2-40B4-BE49-F238E27FC236}">
                <a16:creationId xmlns:a16="http://schemas.microsoft.com/office/drawing/2014/main" id="{B2D1E0E0-4D79-443A-BE42-45777A31244F}"/>
              </a:ext>
            </a:extLst>
          </p:cNvPr>
          <p:cNvSpPr/>
          <p:nvPr/>
        </p:nvSpPr>
        <p:spPr>
          <a:xfrm>
            <a:off x="4869157" y="3564980"/>
            <a:ext cx="2697496" cy="2766815"/>
          </a:xfrm>
          <a:prstGeom prst="sun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Perfect!</a:t>
            </a:r>
          </a:p>
        </p:txBody>
      </p:sp>
    </p:spTree>
    <p:extLst>
      <p:ext uri="{BB962C8B-B14F-4D97-AF65-F5344CB8AC3E}">
        <p14:creationId xmlns:p14="http://schemas.microsoft.com/office/powerpoint/2010/main" val="1935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E5B738-352D-4C63-9EF5-45589823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E098EA8-F6CA-4E24-BEA7-B6357EACC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AEA6C-C5A3-4D4A-BD9F-C68E2C14DD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3EB3B735-DC57-4E26-8F24-89287F0D6030}"/>
              </a:ext>
            </a:extLst>
          </p:cNvPr>
          <p:cNvSpPr/>
          <p:nvPr/>
        </p:nvSpPr>
        <p:spPr>
          <a:xfrm>
            <a:off x="1713722" y="536776"/>
            <a:ext cx="6631455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Close your book, please.</a:t>
            </a:r>
          </a:p>
          <a:p>
            <a:r>
              <a:rPr lang="en-US" sz="3600" i="1" dirty="0"/>
              <a:t>Open your book, please.</a:t>
            </a:r>
          </a:p>
          <a:p>
            <a:r>
              <a:rPr lang="en-US" sz="3600" i="1" dirty="0"/>
              <a:t>Hands down,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588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A8C3461-7EEE-4CBA-8015-8101447C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55A1DD-DD7D-4C3A-9124-19B0F9B74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F99CFFB-3A80-4FBC-8D46-F7515B7E735B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3E34BBA8-C70E-46CF-BF99-B537FA587F5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05)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Flowchart: Off-page Connector 6">
              <a:extLst>
                <a:ext uri="{FF2B5EF4-FFF2-40B4-BE49-F238E27FC236}">
                  <a16:creationId xmlns:a16="http://schemas.microsoft.com/office/drawing/2014/main" id="{390A6F2C-6A2A-43AA-B1AA-9A72381514D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EB3E8953-076E-4D7E-B5EF-1679E2A5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" y="1536192"/>
            <a:ext cx="11911584" cy="3389376"/>
          </a:xfrm>
          <a:prstGeom prst="rect">
            <a:avLst/>
          </a:prstGeom>
        </p:spPr>
      </p:pic>
      <p:pic>
        <p:nvPicPr>
          <p:cNvPr id="10" name="CD1-TRACK 5">
            <a:hlinkClick r:id="" action="ppaction://media"/>
            <a:extLst>
              <a:ext uri="{FF2B5EF4-FFF2-40B4-BE49-F238E27FC236}">
                <a16:creationId xmlns:a16="http://schemas.microsoft.com/office/drawing/2014/main" id="{1F7EE3C3-B3BD-4EAA-A1B7-EC579390A1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1924" y="521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A8C3461-7EEE-4CBA-8015-8101447C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55A1DD-DD7D-4C3A-9124-19B0F9B74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8E532A-43DC-452F-B1A6-27F52A7C25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A7C815-A025-415F-B9E9-832BA888044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8B322124-7272-4DFD-A330-26A9E20EA506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3483EA-32EE-4524-A223-B840CBFD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232"/>
            <a:ext cx="12192000" cy="27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7F30B8-AC0E-47DD-9372-DBC56B0E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E15423-87CA-4764-A852-70B2D89AB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1AC51E-5889-4B64-B03A-0C5ADB243936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77AEDB-5C6D-448D-8EF6-06CE5941437E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Read my lips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5CD8F2D1-B888-4171-91A9-37BCF7F84A9A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E1A2221-EDF9-4C94-88D8-C107EF24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1304545"/>
            <a:ext cx="12057888" cy="34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6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7F378F-4CD2-4A95-B363-E1216F51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53CC74F-8433-4AC9-9D45-F34E3F9C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097323-2536-42C3-9B6F-4C965D2B99FD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B97B1F-C67E-4755-888B-B6082C0CA50B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circle.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9CFE99A9-6986-45FB-8480-8FFC81165EF6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pic>
        <p:nvPicPr>
          <p:cNvPr id="7" name="Picture 18">
            <a:extLst>
              <a:ext uri="{FF2B5EF4-FFF2-40B4-BE49-F238E27FC236}">
                <a16:creationId xmlns:a16="http://schemas.microsoft.com/office/drawing/2014/main" id="{3C31CF29-249D-41F9-9C74-FA06C2CA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267"/>
            <a:ext cx="12021312" cy="4328160"/>
          </a:xfrm>
          <a:prstGeom prst="rect">
            <a:avLst/>
          </a:prstGeom>
        </p:spPr>
      </p:pic>
      <p:sp>
        <p:nvSpPr>
          <p:cNvPr id="8" name="Arc 21">
            <a:extLst>
              <a:ext uri="{FF2B5EF4-FFF2-40B4-BE49-F238E27FC236}">
                <a16:creationId xmlns:a16="http://schemas.microsoft.com/office/drawing/2014/main" id="{CB7F5FFA-4421-4705-98E9-034A96AFC688}"/>
              </a:ext>
            </a:extLst>
          </p:cNvPr>
          <p:cNvSpPr/>
          <p:nvPr/>
        </p:nvSpPr>
        <p:spPr>
          <a:xfrm flipV="1">
            <a:off x="4626864" y="4552606"/>
            <a:ext cx="2767584" cy="784821"/>
          </a:xfrm>
          <a:prstGeom prst="arc">
            <a:avLst>
              <a:gd name="adj1" fmla="val 110146"/>
              <a:gd name="adj2" fmla="val 9005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22">
            <a:extLst>
              <a:ext uri="{FF2B5EF4-FFF2-40B4-BE49-F238E27FC236}">
                <a16:creationId xmlns:a16="http://schemas.microsoft.com/office/drawing/2014/main" id="{B97DB6FB-E050-4157-89F3-E08DD12E2FA5}"/>
              </a:ext>
            </a:extLst>
          </p:cNvPr>
          <p:cNvSpPr/>
          <p:nvPr/>
        </p:nvSpPr>
        <p:spPr>
          <a:xfrm flipV="1">
            <a:off x="9009888" y="3973486"/>
            <a:ext cx="2767584" cy="784821"/>
          </a:xfrm>
          <a:prstGeom prst="arc">
            <a:avLst>
              <a:gd name="adj1" fmla="val 110146"/>
              <a:gd name="adj2" fmla="val 9005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CB41B1-F16D-4076-852C-54AD9199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D237DD-5202-47C2-B9C7-6A56173BD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E444B5E3-73CA-4A09-B5D1-A6B62E112876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2E5C0EC9-3C63-488F-87A8-2A35951B2374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tick (</a:t>
              </a:r>
              <a:r>
                <a:rPr lang="en-US" sz="3600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)</a:t>
              </a:r>
              <a:r>
                <a:rPr lang="en-US" sz="3600" b="1" dirty="0">
                  <a:solidFill>
                    <a:srgbClr val="0070C0"/>
                  </a:solidFill>
                </a:rPr>
                <a:t> the box. </a:t>
              </a:r>
              <a:r>
                <a:rPr lang="en-US" b="1" dirty="0"/>
                <a:t>(WB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3">
              <a:extLst>
                <a:ext uri="{FF2B5EF4-FFF2-40B4-BE49-F238E27FC236}">
                  <a16:creationId xmlns:a16="http://schemas.microsoft.com/office/drawing/2014/main" id="{9C9156AC-FE85-4FCA-9011-79C06B9765BF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00111243-CAA2-4618-82DE-FF5ABBFDA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98" y="1009267"/>
            <a:ext cx="10986875" cy="3913382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44C56EB7-ECD8-4008-8729-0949854A0060}"/>
              </a:ext>
            </a:extLst>
          </p:cNvPr>
          <p:cNvSpPr/>
          <p:nvPr/>
        </p:nvSpPr>
        <p:spPr>
          <a:xfrm>
            <a:off x="7095744" y="2109216"/>
            <a:ext cx="329184" cy="268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0C7C3C5-FABD-4CA1-A75B-375299FB8199}"/>
              </a:ext>
            </a:extLst>
          </p:cNvPr>
          <p:cNvSpPr/>
          <p:nvPr/>
        </p:nvSpPr>
        <p:spPr>
          <a:xfrm>
            <a:off x="10759440" y="3785616"/>
            <a:ext cx="329184" cy="268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TRACK 03">
            <a:hlinkClick r:id="" action="ppaction://media"/>
            <a:extLst>
              <a:ext uri="{FF2B5EF4-FFF2-40B4-BE49-F238E27FC236}">
                <a16:creationId xmlns:a16="http://schemas.microsoft.com/office/drawing/2014/main" id="{D2F0D6EE-5309-4C2D-9E83-C9A7731D9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2443" y="549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B87DD6-88CC-4C87-8275-78A9E9DE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095F40-6A7A-4F5E-9764-0DF8A96A9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CB7FCE6-59A8-4731-8622-BC8114D7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1267968"/>
            <a:ext cx="11740896" cy="3852672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0F9FF6DA-8987-47E4-88BA-90853B4AE8E6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B69014C8-D27D-46D3-B340-1EB5371D93D4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3">
              <a:extLst>
                <a:ext uri="{FF2B5EF4-FFF2-40B4-BE49-F238E27FC236}">
                  <a16:creationId xmlns:a16="http://schemas.microsoft.com/office/drawing/2014/main" id="{F87B2712-9F20-4C57-AAAA-F77D81AC7700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FB2B575-C58E-43B2-85AB-5FED247A9C79}"/>
              </a:ext>
            </a:extLst>
          </p:cNvPr>
          <p:cNvSpPr/>
          <p:nvPr/>
        </p:nvSpPr>
        <p:spPr>
          <a:xfrm>
            <a:off x="4813404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DF6F2EC-0E2B-4684-8EDE-351DBED96939}"/>
              </a:ext>
            </a:extLst>
          </p:cNvPr>
          <p:cNvSpPr/>
          <p:nvPr/>
        </p:nvSpPr>
        <p:spPr>
          <a:xfrm>
            <a:off x="6717946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book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F417CE7-E689-4381-8E66-EA08AD095498}"/>
              </a:ext>
            </a:extLst>
          </p:cNvPr>
          <p:cNvSpPr/>
          <p:nvPr/>
        </p:nvSpPr>
        <p:spPr>
          <a:xfrm>
            <a:off x="5344974" y="4524194"/>
            <a:ext cx="1519122" cy="303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Teacher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AD73574-76D9-4B28-8B37-17AFDDBF1A11}"/>
              </a:ext>
            </a:extLst>
          </p:cNvPr>
          <p:cNvSpPr/>
          <p:nvPr/>
        </p:nvSpPr>
        <p:spPr>
          <a:xfrm>
            <a:off x="9033054" y="3858920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Hands down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5424AF3-75BC-4B8C-98DD-C54BA5FCDE39}"/>
              </a:ext>
            </a:extLst>
          </p:cNvPr>
          <p:cNvSpPr/>
          <p:nvPr/>
        </p:nvSpPr>
        <p:spPr>
          <a:xfrm>
            <a:off x="9033054" y="4526761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Yes, Teacher</a:t>
            </a:r>
          </a:p>
        </p:txBody>
      </p:sp>
    </p:spTree>
    <p:extLst>
      <p:ext uri="{BB962C8B-B14F-4D97-AF65-F5344CB8AC3E}">
        <p14:creationId xmlns:p14="http://schemas.microsoft.com/office/powerpoint/2010/main" val="28811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53AE37-85DC-46DC-9E2F-70B5FE5E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1F770BB-F010-41FB-A275-3E144E1F8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C1901E1-28B3-4E09-9C4D-AF95A2BE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1267968"/>
            <a:ext cx="11740896" cy="3852672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997CB0F1-3F57-44A9-B968-AB7E9003B744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8BE645FA-1055-4431-8FE9-61D1DC0C7E11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3">
              <a:extLst>
                <a:ext uri="{FF2B5EF4-FFF2-40B4-BE49-F238E27FC236}">
                  <a16:creationId xmlns:a16="http://schemas.microsoft.com/office/drawing/2014/main" id="{6491E929-7401-40E0-93B3-6EC1BC3116A0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04BE315-D54E-42E8-9F44-D7380B76F507}"/>
              </a:ext>
            </a:extLst>
          </p:cNvPr>
          <p:cNvSpPr/>
          <p:nvPr/>
        </p:nvSpPr>
        <p:spPr>
          <a:xfrm>
            <a:off x="4813404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8914131-EDD0-4F7B-88ED-0FD5856CE9D1}"/>
              </a:ext>
            </a:extLst>
          </p:cNvPr>
          <p:cNvSpPr/>
          <p:nvPr/>
        </p:nvSpPr>
        <p:spPr>
          <a:xfrm>
            <a:off x="6717946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book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261E5E0A-C1F5-48BD-BAC8-D471D774F488}"/>
              </a:ext>
            </a:extLst>
          </p:cNvPr>
          <p:cNvSpPr/>
          <p:nvPr/>
        </p:nvSpPr>
        <p:spPr>
          <a:xfrm>
            <a:off x="5344974" y="4524194"/>
            <a:ext cx="1519122" cy="303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Teacher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4664ED5-185A-457D-AA09-480C842ABB59}"/>
              </a:ext>
            </a:extLst>
          </p:cNvPr>
          <p:cNvSpPr/>
          <p:nvPr/>
        </p:nvSpPr>
        <p:spPr>
          <a:xfrm>
            <a:off x="9033054" y="3858920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Hands down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BF5CDAC5-DF40-41CD-BF50-755D7EC59849}"/>
              </a:ext>
            </a:extLst>
          </p:cNvPr>
          <p:cNvSpPr/>
          <p:nvPr/>
        </p:nvSpPr>
        <p:spPr>
          <a:xfrm>
            <a:off x="9033054" y="4526761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Yes, Teacher</a:t>
            </a:r>
          </a:p>
        </p:txBody>
      </p:sp>
    </p:spTree>
    <p:extLst>
      <p:ext uri="{BB962C8B-B14F-4D97-AF65-F5344CB8AC3E}">
        <p14:creationId xmlns:p14="http://schemas.microsoft.com/office/powerpoint/2010/main" val="35574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377D88-E973-4D7A-863E-2C40237C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52ED15-93A7-4AE1-B273-A0F9542E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A5446E-08EC-4C7E-8A2B-07931AA0FFEE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84D8FE-4E65-444E-94BD-2A7B15E062C8}"/>
              </a:ext>
            </a:extLst>
          </p:cNvPr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book, close your book, hands down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book./ Close your book./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Hands down./ Yes, Teacher.</a:t>
            </a:r>
          </a:p>
        </p:txBody>
      </p:sp>
    </p:spTree>
    <p:extLst>
      <p:ext uri="{BB962C8B-B14F-4D97-AF65-F5344CB8AC3E}">
        <p14:creationId xmlns:p14="http://schemas.microsoft.com/office/powerpoint/2010/main" val="182852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819AA6-3882-4046-86C2-9A7B8F56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7AF9DBB-5AA6-4E13-8109-C225EBBF1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4FC747-B451-4A24-9D2C-25C9043080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347CB5C-B656-4CCE-94FD-6EE7A4EB06D2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04372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E02F5C-48F3-49BD-A7E2-81343BC8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3101140-B329-4DF8-8377-4019A4653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CC2EB-4826-4495-8BED-735CC0B591D7}"/>
              </a:ext>
            </a:extLst>
          </p:cNvPr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D38D5-3BF6-4484-9F29-F45D3F5728FC}"/>
              </a:ext>
            </a:extLst>
          </p:cNvPr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4).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7).</a:t>
            </a:r>
          </a:p>
        </p:txBody>
      </p:sp>
    </p:spTree>
    <p:extLst>
      <p:ext uri="{BB962C8B-B14F-4D97-AF65-F5344CB8AC3E}">
        <p14:creationId xmlns:p14="http://schemas.microsoft.com/office/powerpoint/2010/main" val="5587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BC5765-19CE-421B-90C5-D8F806FD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C2BAF0-202A-46C9-B5D5-304A96503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8999E2E-7A1C-4F0E-8AA9-68361CDA3B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8575"/>
            <a:ext cx="12192000" cy="425314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654AA33A-BEAF-4135-8CED-692CCA4A15B1}"/>
              </a:ext>
            </a:extLst>
          </p:cNvPr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a nice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1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5871C4-1BE2-4549-906C-C3B5D03C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3D424E-54B8-4D30-8C10-6EB0EDDFB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A8E7A66-BF46-4A9E-B58F-D1F9BDCBB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4" y="1436172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53832FC-6391-411D-BFD8-7CBC244BC3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4" y="1436173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561076FB-34F3-4802-B5D0-C40A8AFCEBFC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52CCB406-E5F2-4400-8C66-A1607B29950D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F670010F-90DB-4774-91A9-26ACD698BFFB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E1FC68CC-7218-4CD5-8761-0D55786EB7D6}"/>
              </a:ext>
            </a:extLst>
          </p:cNvPr>
          <p:cNvSpPr/>
          <p:nvPr/>
        </p:nvSpPr>
        <p:spPr>
          <a:xfrm>
            <a:off x="8236674" y="324141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27F77090-3E74-4258-8F63-3C1E7F7F57F7}"/>
              </a:ext>
            </a:extLst>
          </p:cNvPr>
          <p:cNvSpPr/>
          <p:nvPr/>
        </p:nvSpPr>
        <p:spPr>
          <a:xfrm>
            <a:off x="8846275" y="325462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FE9350C8-DA21-4C47-9774-1549E6ADD36E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BCB3DFF2-34F2-4699-9DD7-4AA654B37782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66B0B8CB-7752-4CB9-9C3F-F57A2903A263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2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34ED9B-0118-435C-A4B5-C120BEE3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DEBBF35-74EB-4EFB-8C57-6D8264F6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6EA07AA-8B84-4236-9C30-2EA622B325B4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F343FA-E4D0-4B92-9E77-B75B1A8337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31" y="1411791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D2549C3-15D0-4CA8-8D8C-45079639D9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31" y="1448367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A8C1647-6DD7-4EE6-ABD6-62B63352EE35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33DE2FDD-5F2A-48F1-A1FA-D8CCD30776B1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4B839E1D-02F7-4B03-A99B-BDAAC345B47D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E54726CD-1C43-4773-A74C-5E841A25DD50}"/>
              </a:ext>
            </a:extLst>
          </p:cNvPr>
          <p:cNvSpPr/>
          <p:nvPr/>
        </p:nvSpPr>
        <p:spPr>
          <a:xfrm>
            <a:off x="8730447" y="3254625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0739E861-1B7F-43A9-885E-B7A30AD93C51}"/>
              </a:ext>
            </a:extLst>
          </p:cNvPr>
          <p:cNvSpPr/>
          <p:nvPr/>
        </p:nvSpPr>
        <p:spPr>
          <a:xfrm>
            <a:off x="9340048" y="3250938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A29BD84A-6918-410D-9C6E-359218C88D73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EB7E883B-CA93-41D0-B762-28079390EE88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235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48F48E-0EA3-4430-BB7A-6FA13774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A3276A-DDD1-4266-9BE0-0E28436DE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73CCD98-CDDC-4752-94F1-7F91D584AC98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C5157F5-208D-4E1E-9EFE-A6A96D73EE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83" y="1283380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ED62903-1124-463A-A8D0-A8083682F4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82" y="1283380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72A9D93C-3FB3-4549-A092-1528859539D2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D5B5CE69-AD11-4282-B857-FC38C915A487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35B84A04-3A76-4721-A791-1F68CABC2D46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0C8FC52D-21B4-4F07-B3CF-A89BA8899DCE}"/>
              </a:ext>
            </a:extLst>
          </p:cNvPr>
          <p:cNvSpPr/>
          <p:nvPr/>
        </p:nvSpPr>
        <p:spPr>
          <a:xfrm>
            <a:off x="8236674" y="324141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9FD2960D-6C5A-48A2-9743-9C33BC6549C0}"/>
              </a:ext>
            </a:extLst>
          </p:cNvPr>
          <p:cNvSpPr/>
          <p:nvPr/>
        </p:nvSpPr>
        <p:spPr>
          <a:xfrm>
            <a:off x="8846275" y="325462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859718ED-EECE-45A3-9E0F-EA6BF76D33D3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9426C258-1E9A-4F1E-A4DA-FC48A569154F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51745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4AE4D6-3B3B-41DE-9191-5D4A30C2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EDFD71-41DB-47D9-905A-21A9A78D4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E7BBC8-70F1-4BB5-8F7B-7A823B75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219" y="1457986"/>
            <a:ext cx="3266250" cy="45717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170CCEA-2DF4-4B69-B61B-55F16F0B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651" y="1457986"/>
            <a:ext cx="3266250" cy="45717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44E34142-8CFE-4020-ADDE-60494943B4BE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8345EABA-C3F4-4AE2-8C54-B987680CFB0D}"/>
              </a:ext>
            </a:extLst>
          </p:cNvPr>
          <p:cNvSpPr/>
          <p:nvPr/>
        </p:nvSpPr>
        <p:spPr>
          <a:xfrm>
            <a:off x="6353007" y="3254625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169319B6-63E9-430A-A968-DC37BDC3351C}"/>
              </a:ext>
            </a:extLst>
          </p:cNvPr>
          <p:cNvSpPr/>
          <p:nvPr/>
        </p:nvSpPr>
        <p:spPr>
          <a:xfrm>
            <a:off x="6962608" y="3250938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A822B1FA-F1C6-48D2-BB89-A146A12E4066}"/>
              </a:ext>
            </a:extLst>
          </p:cNvPr>
          <p:cNvSpPr/>
          <p:nvPr/>
        </p:nvSpPr>
        <p:spPr>
          <a:xfrm>
            <a:off x="7572209" y="3259443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56856BB3-B01F-4258-B000-DBC30410DA97}"/>
              </a:ext>
            </a:extLst>
          </p:cNvPr>
          <p:cNvSpPr/>
          <p:nvPr/>
        </p:nvSpPr>
        <p:spPr>
          <a:xfrm>
            <a:off x="8181810" y="3259443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217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735B1A-38BD-423A-A9E8-1E3A0A29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DA05921-19F7-4B25-8CA5-95398AE8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8107369-9A7A-4BBD-AD89-1167097C4B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5" name="Speech Bubble: Rectangle with Corners Rounded 8">
            <a:extLst>
              <a:ext uri="{FF2B5EF4-FFF2-40B4-BE49-F238E27FC236}">
                <a16:creationId xmlns:a16="http://schemas.microsoft.com/office/drawing/2014/main" id="{9FF81FDB-5DBE-4F8F-AA39-9E73B2D5A746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94374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4C1CBA-5487-48E1-B03C-18356856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AB823B2-3B61-45F0-95EB-FAC7D16DA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7DE6E-D4D2-47E7-A586-B954158877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559190B2-5AE3-4FDE-9877-A4AC547544F1}"/>
              </a:ext>
            </a:extLst>
          </p:cNvPr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open your book close your book hands down</a:t>
            </a:r>
          </a:p>
        </p:txBody>
      </p:sp>
    </p:spTree>
    <p:extLst>
      <p:ext uri="{BB962C8B-B14F-4D97-AF65-F5344CB8AC3E}">
        <p14:creationId xmlns:p14="http://schemas.microsoft.com/office/powerpoint/2010/main" val="347260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A89362-0489-4C0E-AA9D-47B27AB5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A58B389-7C75-4D75-8536-20D4DAA1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ands down">
            <a:hlinkClick r:id="" action="ppaction://media"/>
            <a:extLst>
              <a:ext uri="{FF2B5EF4-FFF2-40B4-BE49-F238E27FC236}">
                <a16:creationId xmlns:a16="http://schemas.microsoft.com/office/drawing/2014/main" id="{C6F4943B-0DEA-4983-A4EE-31460C1174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05480" y="2460841"/>
            <a:ext cx="487363" cy="487363"/>
          </a:xfrm>
          <a:prstGeom prst="rect">
            <a:avLst/>
          </a:prstGeom>
        </p:spPr>
      </p:pic>
      <p:pic>
        <p:nvPicPr>
          <p:cNvPr id="5" name="close your book">
            <a:hlinkClick r:id="" action="ppaction://media"/>
            <a:extLst>
              <a:ext uri="{FF2B5EF4-FFF2-40B4-BE49-F238E27FC236}">
                <a16:creationId xmlns:a16="http://schemas.microsoft.com/office/drawing/2014/main" id="{1083356C-D652-4C9D-AF29-0168A488CF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2003" y="2311834"/>
            <a:ext cx="487363" cy="487363"/>
          </a:xfrm>
          <a:prstGeom prst="rect">
            <a:avLst/>
          </a:prstGeom>
        </p:spPr>
      </p:pic>
      <p:pic>
        <p:nvPicPr>
          <p:cNvPr id="6" name="open your book">
            <a:hlinkClick r:id="" action="ppaction://media"/>
            <a:extLst>
              <a:ext uri="{FF2B5EF4-FFF2-40B4-BE49-F238E27FC236}">
                <a16:creationId xmlns:a16="http://schemas.microsoft.com/office/drawing/2014/main" id="{B9AE2EAC-6CE0-47C5-B093-A43EF433E1A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86520" y="2314042"/>
            <a:ext cx="487363" cy="487363"/>
          </a:xfrm>
          <a:prstGeom prst="rect">
            <a:avLst/>
          </a:prstGeom>
        </p:spPr>
      </p:pic>
      <p:pic>
        <p:nvPicPr>
          <p:cNvPr id="7" name="hands up">
            <a:hlinkClick r:id="" action="ppaction://media"/>
            <a:extLst>
              <a:ext uri="{FF2B5EF4-FFF2-40B4-BE49-F238E27FC236}">
                <a16:creationId xmlns:a16="http://schemas.microsoft.com/office/drawing/2014/main" id="{288EEC4E-6B6A-42F1-B133-9DB25725225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8" name="sit down">
            <a:hlinkClick r:id="" action="ppaction://media"/>
            <a:extLst>
              <a:ext uri="{FF2B5EF4-FFF2-40B4-BE49-F238E27FC236}">
                <a16:creationId xmlns:a16="http://schemas.microsoft.com/office/drawing/2014/main" id="{7066DAA3-A059-495B-9C11-2DF506C4131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9" name="stand up">
            <a:hlinkClick r:id="" action="ppaction://media"/>
            <a:extLst>
              <a:ext uri="{FF2B5EF4-FFF2-40B4-BE49-F238E27FC236}">
                <a16:creationId xmlns:a16="http://schemas.microsoft.com/office/drawing/2014/main" id="{24524EC8-C456-4D73-BFCB-15F89ECD05D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B27B8C17-E1C4-4FA9-B0A3-441E58019DE0}"/>
              </a:ext>
            </a:extLst>
          </p:cNvPr>
          <p:cNvSpPr txBox="1"/>
          <p:nvPr/>
        </p:nvSpPr>
        <p:spPr>
          <a:xfrm>
            <a:off x="4665337" y="3870813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close your book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DA21A07-D612-45A1-B272-2925B2045DF0}"/>
              </a:ext>
            </a:extLst>
          </p:cNvPr>
          <p:cNvSpPr txBox="1"/>
          <p:nvPr/>
        </p:nvSpPr>
        <p:spPr>
          <a:xfrm>
            <a:off x="8387502" y="3870813"/>
            <a:ext cx="268774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down 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D872FFDC-C474-4B64-97B4-D9D8797679A3}"/>
              </a:ext>
            </a:extLst>
          </p:cNvPr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07B05A08-23EC-4282-9C5E-1FBD7FC637CD}"/>
              </a:ext>
            </a:extLst>
          </p:cNvPr>
          <p:cNvSpPr txBox="1"/>
          <p:nvPr/>
        </p:nvSpPr>
        <p:spPr>
          <a:xfrm>
            <a:off x="175555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əʊpən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mở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endParaRPr lang="en-US" sz="2000" b="1" dirty="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9ACF416E-A644-434B-9F05-5DA916AA2626}"/>
              </a:ext>
            </a:extLst>
          </p:cNvPr>
          <p:cNvSpPr txBox="1"/>
          <p:nvPr/>
        </p:nvSpPr>
        <p:spPr>
          <a:xfrm>
            <a:off x="512409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kləʊz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đóng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lại</a:t>
            </a:r>
            <a:endParaRPr lang="en-US" sz="2000" b="1" dirty="0"/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9FA0785B-DA05-4A02-A3A3-0890365F8C6A}"/>
              </a:ext>
            </a:extLst>
          </p:cNvPr>
          <p:cNvSpPr txBox="1"/>
          <p:nvPr/>
        </p:nvSpPr>
        <p:spPr>
          <a:xfrm>
            <a:off x="8696068" y="4836533"/>
            <a:ext cx="207060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hạ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5FD059C8-7164-4500-8755-3C6AEB12BCAA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04)</a:t>
            </a:r>
          </a:p>
        </p:txBody>
      </p:sp>
      <p:sp>
        <p:nvSpPr>
          <p:cNvPr id="17" name="Flowchart: Off-page Connector 38">
            <a:extLst>
              <a:ext uri="{FF2B5EF4-FFF2-40B4-BE49-F238E27FC236}">
                <a16:creationId xmlns:a16="http://schemas.microsoft.com/office/drawing/2014/main" id="{E41A2CC1-C2C9-4DF7-9235-14175AFB14C6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EAC81D56-0ED1-4BC5-AAB5-0763D9B59EF6}"/>
              </a:ext>
            </a:extLst>
          </p:cNvPr>
          <p:cNvSpPr txBox="1"/>
          <p:nvPr/>
        </p:nvSpPr>
        <p:spPr>
          <a:xfrm>
            <a:off x="1140572" y="3836366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open your book</a:t>
            </a:r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455638C9-E056-4909-92FB-9DA56E7FCF1C}"/>
              </a:ext>
            </a:extLst>
          </p:cNvPr>
          <p:cNvGrpSpPr/>
          <p:nvPr/>
        </p:nvGrpSpPr>
        <p:grpSpPr>
          <a:xfrm>
            <a:off x="1283129" y="958435"/>
            <a:ext cx="2840032" cy="2635167"/>
            <a:chOff x="1283129" y="958435"/>
            <a:chExt cx="2840032" cy="2635167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7378E979-DA1A-4827-AF78-0F857247F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770" y="1279081"/>
              <a:ext cx="2526391" cy="23145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1" name="Heptagon 1">
              <a:extLst>
                <a:ext uri="{FF2B5EF4-FFF2-40B4-BE49-F238E27FC236}">
                  <a16:creationId xmlns:a16="http://schemas.microsoft.com/office/drawing/2014/main" id="{9765429A-67AE-419D-B6F9-2E855E12298A}"/>
                </a:ext>
              </a:extLst>
            </p:cNvPr>
            <p:cNvSpPr/>
            <p:nvPr/>
          </p:nvSpPr>
          <p:spPr>
            <a:xfrm>
              <a:off x="1283129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22" name="Group 5">
            <a:extLst>
              <a:ext uri="{FF2B5EF4-FFF2-40B4-BE49-F238E27FC236}">
                <a16:creationId xmlns:a16="http://schemas.microsoft.com/office/drawing/2014/main" id="{F7EFD771-BEF4-43C1-A7AF-A7FBEACF8736}"/>
              </a:ext>
            </a:extLst>
          </p:cNvPr>
          <p:cNvGrpSpPr/>
          <p:nvPr/>
        </p:nvGrpSpPr>
        <p:grpSpPr>
          <a:xfrm>
            <a:off x="4713038" y="958435"/>
            <a:ext cx="2860709" cy="2578755"/>
            <a:chOff x="4713038" y="958435"/>
            <a:chExt cx="2860709" cy="2578755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58393D87-DFDC-46CE-B519-CA4D0DEA9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7828" y="1228237"/>
              <a:ext cx="2585919" cy="23089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4" name="Heptagon 22">
              <a:extLst>
                <a:ext uri="{FF2B5EF4-FFF2-40B4-BE49-F238E27FC236}">
                  <a16:creationId xmlns:a16="http://schemas.microsoft.com/office/drawing/2014/main" id="{0BF02908-2ACE-47AE-BA50-004108D6AF7C}"/>
                </a:ext>
              </a:extLst>
            </p:cNvPr>
            <p:cNvSpPr/>
            <p:nvPr/>
          </p:nvSpPr>
          <p:spPr>
            <a:xfrm>
              <a:off x="4713038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25" name="Group 3">
            <a:extLst>
              <a:ext uri="{FF2B5EF4-FFF2-40B4-BE49-F238E27FC236}">
                <a16:creationId xmlns:a16="http://schemas.microsoft.com/office/drawing/2014/main" id="{BBDD5560-BFDE-4273-94FB-4FD7299FD3CD}"/>
              </a:ext>
            </a:extLst>
          </p:cNvPr>
          <p:cNvGrpSpPr/>
          <p:nvPr/>
        </p:nvGrpSpPr>
        <p:grpSpPr>
          <a:xfrm>
            <a:off x="8142947" y="958434"/>
            <a:ext cx="2881386" cy="2613292"/>
            <a:chOff x="8142947" y="958434"/>
            <a:chExt cx="2881386" cy="2613292"/>
          </a:xfrm>
        </p:grpSpPr>
        <p:pic>
          <p:nvPicPr>
            <p:cNvPr id="26" name="Picture 11">
              <a:extLst>
                <a:ext uri="{FF2B5EF4-FFF2-40B4-BE49-F238E27FC236}">
                  <a16:creationId xmlns:a16="http://schemas.microsoft.com/office/drawing/2014/main" id="{8880DB69-7432-4982-B33F-904A060C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8414" y="1228237"/>
              <a:ext cx="2585919" cy="2343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Heptagon 23">
              <a:extLst>
                <a:ext uri="{FF2B5EF4-FFF2-40B4-BE49-F238E27FC236}">
                  <a16:creationId xmlns:a16="http://schemas.microsoft.com/office/drawing/2014/main" id="{C52256A2-15CD-4C75-B7EE-7562729A76A4}"/>
                </a:ext>
              </a:extLst>
            </p:cNvPr>
            <p:cNvSpPr/>
            <p:nvPr/>
          </p:nvSpPr>
          <p:spPr>
            <a:xfrm>
              <a:off x="8142947" y="958434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6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428</Words>
  <Application>Microsoft Office PowerPoint</Application>
  <PresentationFormat>Màn hình rộng</PresentationFormat>
  <Paragraphs>129</Paragraphs>
  <Slides>21</Slides>
  <Notes>0</Notes>
  <HiddenSlides>0</HiddenSlides>
  <MMClips>8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2022-09-18T08:41:06Z</dcterms:created>
  <dcterms:modified xsi:type="dcterms:W3CDTF">2022-09-18T08:48:09Z</dcterms:modified>
</cp:coreProperties>
</file>