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1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F4F770B-73F7-47AB-96E9-55486F711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CBA9DEF-5946-4149-AB4B-334346D59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E3AF7A-AAAA-40AC-987F-FF7276F97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E5B7-C205-4EA0-A9FA-DA2FA3B8E4F9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42B1F0B-7B6A-4288-BCC1-6FAE670B2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34D3E91-952B-498B-9D8B-9B2D2738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5221-7046-40DC-A948-FA0DC457D1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290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024EB04-11CA-464C-87DB-FED4100C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90814FC-7D09-4DA6-8800-95281F580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0DD3CBA-8D63-4C74-B785-22E540E06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E5B7-C205-4EA0-A9FA-DA2FA3B8E4F9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DA722E1-7209-4BCF-AA5B-063D3A4F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E57B663-3E05-4426-8A18-D0091DBC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5221-7046-40DC-A948-FA0DC457D1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750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5774E7F8-BAC6-4F42-ADEA-93F369E67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2E8205E-0CF7-427D-920F-09D6726E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9193E56-7BDC-4CF5-A7A2-48A2F7A37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E5B7-C205-4EA0-A9FA-DA2FA3B8E4F9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1E3E8B4-717D-41EC-9BCB-C799B0E61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609C9F5-0FC2-45E5-B3B1-8F4C1D1F5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5221-7046-40DC-A948-FA0DC457D1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638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D0DE291-C097-4DAA-91DF-CE85B6CF5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53EF232-13FA-4BF3-993B-ECBEBF8FE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6D631B-3DBC-4B55-B977-B27FDF7F2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E5B7-C205-4EA0-A9FA-DA2FA3B8E4F9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6D29A1E-73B3-4711-B6C9-D2D960647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EFC89BE-9B6C-4CE8-BDCE-F451C9D8F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5221-7046-40DC-A948-FA0DC457D1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662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5FB0E5-7EA8-4F60-9BA0-5895F3B87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538746E-10B8-49FF-BB8F-5B1CF1DE2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BAB995C-CD2E-4BBC-88C7-921970D5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E5B7-C205-4EA0-A9FA-DA2FA3B8E4F9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4157D1F-7825-4907-AEF1-9E07D57B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4911595-B510-4E3E-A5A2-93860C451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5221-7046-40DC-A948-FA0DC457D1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31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82243D7-DF9A-4F89-A9CC-C3B4101C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883D251-930F-4BF9-83CD-BEDA8F640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62882E7-21F5-4E5B-A6A9-67E4FE776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DE40325-E8A0-471E-B107-D3962E289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E5B7-C205-4EA0-A9FA-DA2FA3B8E4F9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CE4FACD-26B9-4CD7-A388-7D46FF854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C8BA886-A2E8-4858-A6A5-84920662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5221-7046-40DC-A948-FA0DC457D1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905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665DACD-273D-46EC-9131-0F6D310E6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727F7C3-F43B-4D89-9A36-9F76C153A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205CB52-CE6B-4195-B263-1CF5C0E77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165D8732-A564-451B-A527-7900C0E6DC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AC7EB09-A0D8-46CB-A758-E4401DBC3C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F518566-991E-4C56-99D9-1C9046066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E5B7-C205-4EA0-A9FA-DA2FA3B8E4F9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0E99559-114F-4F28-ABEA-6143DA1AE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12CA13CE-A232-413F-8755-03A8F58E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5221-7046-40DC-A948-FA0DC457D1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274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6BC7AD5-57FC-4576-B532-A17CB7B36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F4DAE55-3D73-452A-952A-B33E57F4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E5B7-C205-4EA0-A9FA-DA2FA3B8E4F9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4AE811B-0019-452E-B7B2-AD4B6EDEB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4FF54AF-BB60-4AA8-A325-7A1C636CB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5221-7046-40DC-A948-FA0DC457D1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174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03F06A0-EB66-43AB-8BF9-CA2C5D721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E5B7-C205-4EA0-A9FA-DA2FA3B8E4F9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B20A0B6-3876-407E-AD6F-0957626A1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228603F-A6E6-4795-841A-4DAD9E22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5221-7046-40DC-A948-FA0DC457D1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686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FCCB344-D6BB-47F3-B239-7EFB82DA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3F0F8C6-208F-4DAE-97B7-D14701C8F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EEED981-D6D4-4226-B758-3A1776479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EB03C66-B9E6-424D-B4F0-6E5DD6EE8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E5B7-C205-4EA0-A9FA-DA2FA3B8E4F9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47B2550-DC50-4CE3-A473-A8EFCF73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792C565-FC78-4799-8190-4D2AD2EF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5221-7046-40DC-A948-FA0DC457D1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119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4CC467F-2800-4975-9C5F-E8C348AC1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5DCC05C-F846-4A92-83BE-FA087915A5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9CD1CBF-ED30-47E1-9A98-B18A6F235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0B98337-079B-4FFF-9B70-8E969D25E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E5B7-C205-4EA0-A9FA-DA2FA3B8E4F9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0DEDF91-9FFF-4AD0-AD84-6BF15C010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395D79B-C0F9-4631-B233-65480B810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5221-7046-40DC-A948-FA0DC457D1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559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4FB41675-B850-4240-B0C3-901CBB638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8EEBB1-DE31-421B-82AF-FF9D81117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92C4650-9388-4B19-9AA2-4BC382694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4E5B7-C205-4EA0-A9FA-DA2FA3B8E4F9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15CCB79-CC9C-405B-B483-22E317A5B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8E6EF30-485B-44EB-9C7E-F04DDDC17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45221-7046-40DC-A948-FA0DC457D1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25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0.png"/><Relationship Id="rId5" Type="http://schemas.microsoft.com/office/2007/relationships/media" Target="../media/media3.mp3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FC9F668-4337-4D98-9847-0549D404CE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89097E04-30BB-4C4A-AE8E-09C572617F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48D7BE-21AF-46D0-B771-91B4B3B60A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A9055D13-FD48-4498-9FC4-323E0A0B5C1D}"/>
              </a:ext>
            </a:extLst>
          </p:cNvPr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Getting Started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</a:t>
            </a:r>
          </a:p>
        </p:txBody>
      </p:sp>
    </p:spTree>
    <p:extLst>
      <p:ext uri="{BB962C8B-B14F-4D97-AF65-F5344CB8AC3E}">
        <p14:creationId xmlns:p14="http://schemas.microsoft.com/office/powerpoint/2010/main" val="1105721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AE48A60-0CDA-49DC-9F72-6C7AD11D3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A70EFCF-1130-483E-B976-24EDDE91E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9EDE264-7C4D-4BAB-B95E-698201B74C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14" y="1785262"/>
            <a:ext cx="11850886" cy="2640434"/>
          </a:xfrm>
          <a:prstGeom prst="rect">
            <a:avLst/>
          </a:prstGeom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54C9CD82-309F-42B2-AD4C-9AA7BEA131F2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372D7446-98DB-4EEF-BDCE-BA639A42CDC9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Point, say, and do.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Flowchart: Off-page Connector 5">
              <a:extLst>
                <a:ext uri="{FF2B5EF4-FFF2-40B4-BE49-F238E27FC236}">
                  <a16:creationId xmlns:a16="http://schemas.microsoft.com/office/drawing/2014/main" id="{BE56D235-7E1C-4622-AD17-F5C2F5B8288E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1430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54AEED-44EF-4F6C-B743-D610FE8FF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962A09C-D280-45F5-A3B9-DFFFF5458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F84476-E612-467A-9A6C-978266731D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12" y="1365504"/>
            <a:ext cx="11720576" cy="4018195"/>
          </a:xfrm>
          <a:prstGeom prst="rect">
            <a:avLst/>
          </a:prstGeom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731949F4-98E4-45ED-845E-EDE0B7879FA4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29A5F20D-1888-4657-973D-041A74D46E9F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Play </a:t>
              </a:r>
              <a:r>
                <a:rPr lang="en-US" sz="3600" b="1" i="1" dirty="0">
                  <a:solidFill>
                    <a:srgbClr val="0070C0"/>
                  </a:solidFill>
                </a:rPr>
                <a:t>Simon says</a:t>
              </a:r>
              <a:r>
                <a:rPr lang="en-US" sz="3600" b="1" dirty="0">
                  <a:solidFill>
                    <a:srgbClr val="0070C0"/>
                  </a:solidFill>
                </a:rPr>
                <a:t>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Flowchart: Off-page Connector 5">
              <a:extLst>
                <a:ext uri="{FF2B5EF4-FFF2-40B4-BE49-F238E27FC236}">
                  <a16:creationId xmlns:a16="http://schemas.microsoft.com/office/drawing/2014/main" id="{FFAF1C03-CD41-460F-AEFC-F27D49F636DB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978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5F2754-34BD-4955-83E4-DF7CBACEA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962C0F7-006F-4073-B41A-5ED211A0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AFD6B7-580D-4F26-A392-C09FBE690964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DC370D-FF0F-4283-A486-BADEE3F9B4B7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Look and write.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90349EF7-C520-4380-8FC3-C2F4FF6D21EC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AEDE784-F80D-4200-B956-0D9DA149EE9A}"/>
              </a:ext>
            </a:extLst>
          </p:cNvPr>
          <p:cNvGrpSpPr/>
          <p:nvPr/>
        </p:nvGrpSpPr>
        <p:grpSpPr>
          <a:xfrm>
            <a:off x="438569" y="901246"/>
            <a:ext cx="11753431" cy="5411385"/>
            <a:chOff x="438569" y="901246"/>
            <a:chExt cx="11753431" cy="5411385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1441F5B-71E2-41D1-A858-7FFAA1075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569" y="1130582"/>
              <a:ext cx="3962743" cy="5182049"/>
            </a:xfrm>
            <a:prstGeom prst="rect">
              <a:avLst/>
            </a:prstGeom>
          </p:spPr>
        </p:pic>
        <p:pic>
          <p:nvPicPr>
            <p:cNvPr id="9" name="Picture 16">
              <a:extLst>
                <a:ext uri="{FF2B5EF4-FFF2-40B4-BE49-F238E27FC236}">
                  <a16:creationId xmlns:a16="http://schemas.microsoft.com/office/drawing/2014/main" id="{2F84E45A-7ACD-49A3-A40F-6770759CF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1312" y="901246"/>
              <a:ext cx="7790688" cy="5411385"/>
            </a:xfrm>
            <a:prstGeom prst="rect">
              <a:avLst/>
            </a:prstGeom>
          </p:spPr>
        </p:pic>
      </p:grpSp>
      <p:sp>
        <p:nvSpPr>
          <p:cNvPr id="10" name="Rectangle 1">
            <a:extLst>
              <a:ext uri="{FF2B5EF4-FFF2-40B4-BE49-F238E27FC236}">
                <a16:creationId xmlns:a16="http://schemas.microsoft.com/office/drawing/2014/main" id="{530332EF-75DA-4387-AB07-A542AC86D714}"/>
              </a:ext>
            </a:extLst>
          </p:cNvPr>
          <p:cNvSpPr/>
          <p:nvPr/>
        </p:nvSpPr>
        <p:spPr>
          <a:xfrm>
            <a:off x="5230368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52CB9020-E067-4598-9711-5EF356DD02C3}"/>
              </a:ext>
            </a:extLst>
          </p:cNvPr>
          <p:cNvSpPr/>
          <p:nvPr/>
        </p:nvSpPr>
        <p:spPr>
          <a:xfrm>
            <a:off x="6473952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AE01425E-69CD-4B16-9726-24C2C4E47E35}"/>
              </a:ext>
            </a:extLst>
          </p:cNvPr>
          <p:cNvSpPr/>
          <p:nvPr/>
        </p:nvSpPr>
        <p:spPr>
          <a:xfrm>
            <a:off x="7643227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30D02D72-BE4D-4FC4-A0AE-59A868354A80}"/>
              </a:ext>
            </a:extLst>
          </p:cNvPr>
          <p:cNvSpPr/>
          <p:nvPr/>
        </p:nvSpPr>
        <p:spPr>
          <a:xfrm>
            <a:off x="8899004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4A84E9D-1DB7-46D7-9A5E-6DE29C53B82D}"/>
              </a:ext>
            </a:extLst>
          </p:cNvPr>
          <p:cNvSpPr/>
          <p:nvPr/>
        </p:nvSpPr>
        <p:spPr>
          <a:xfrm>
            <a:off x="9515856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0688DC7F-D382-47C3-A7C4-5AF7C2719D3F}"/>
              </a:ext>
            </a:extLst>
          </p:cNvPr>
          <p:cNvSpPr/>
          <p:nvPr/>
        </p:nvSpPr>
        <p:spPr>
          <a:xfrm>
            <a:off x="7643227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F55BC34C-F85F-4286-B6D8-C70D085A6D86}"/>
              </a:ext>
            </a:extLst>
          </p:cNvPr>
          <p:cNvSpPr/>
          <p:nvPr/>
        </p:nvSpPr>
        <p:spPr>
          <a:xfrm>
            <a:off x="8266176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E76D9F10-07CC-4171-A874-49A9C8CAC18F}"/>
              </a:ext>
            </a:extLst>
          </p:cNvPr>
          <p:cNvSpPr/>
          <p:nvPr/>
        </p:nvSpPr>
        <p:spPr>
          <a:xfrm>
            <a:off x="10160875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1D6FE9FB-C3B5-4EB9-BFE8-8CF5292DF399}"/>
              </a:ext>
            </a:extLst>
          </p:cNvPr>
          <p:cNvSpPr/>
          <p:nvPr/>
        </p:nvSpPr>
        <p:spPr>
          <a:xfrm>
            <a:off x="10725333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1299361E-06BE-41DF-9C98-D0A773289DE7}"/>
              </a:ext>
            </a:extLst>
          </p:cNvPr>
          <p:cNvSpPr/>
          <p:nvPr/>
        </p:nvSpPr>
        <p:spPr>
          <a:xfrm>
            <a:off x="11336246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78016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8BB1244-8D74-4C82-896F-9FC22C4F4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325E21F-C269-4826-AE19-0D211F7D0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6127F325-19D6-440E-8479-93A4EF87D90A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E38DD612-7CC9-4B42-ABBE-2D7084AE227D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number. </a:t>
              </a:r>
              <a:r>
                <a:rPr lang="en-US" b="1" dirty="0"/>
                <a:t>(WB Track 02)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3">
              <a:extLst>
                <a:ext uri="{FF2B5EF4-FFF2-40B4-BE49-F238E27FC236}">
                  <a16:creationId xmlns:a16="http://schemas.microsoft.com/office/drawing/2014/main" id="{3B67818A-5128-49D7-9D7C-0E649C06D679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pic>
        <p:nvPicPr>
          <p:cNvPr id="7" name="Picture 5">
            <a:extLst>
              <a:ext uri="{FF2B5EF4-FFF2-40B4-BE49-F238E27FC236}">
                <a16:creationId xmlns:a16="http://schemas.microsoft.com/office/drawing/2014/main" id="{B2D58372-D7CD-45AB-95B2-B07008A66C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92" y="1438812"/>
            <a:ext cx="11875008" cy="2340864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AEBE9C5B-C528-4FDD-B821-F8C8CA875BA9}"/>
              </a:ext>
            </a:extLst>
          </p:cNvPr>
          <p:cNvSpPr/>
          <p:nvPr/>
        </p:nvSpPr>
        <p:spPr>
          <a:xfrm>
            <a:off x="2926080" y="2395884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46C7AF3-21A0-4CAF-BD20-699B964B8680}"/>
              </a:ext>
            </a:extLst>
          </p:cNvPr>
          <p:cNvSpPr/>
          <p:nvPr/>
        </p:nvSpPr>
        <p:spPr>
          <a:xfrm>
            <a:off x="7205472" y="2395884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0" name="TRACK 02">
            <a:hlinkClick r:id="" action="ppaction://media"/>
            <a:extLst>
              <a:ext uri="{FF2B5EF4-FFF2-40B4-BE49-F238E27FC236}">
                <a16:creationId xmlns:a16="http://schemas.microsoft.com/office/drawing/2014/main" id="{534CE2DC-A3CD-4576-A523-48F55EFA66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9781" y="5615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6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CFA098A-CA54-432A-B662-83A8B6471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B81262E-4C2E-42EF-93BE-E8A2B3F7B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52D0198B-76DE-4DD8-88DB-8B841C8F1278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7101C1A8-D3D8-444D-A813-7B49C4F12F55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Look and write.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3">
              <a:extLst>
                <a:ext uri="{FF2B5EF4-FFF2-40B4-BE49-F238E27FC236}">
                  <a16:creationId xmlns:a16="http://schemas.microsoft.com/office/drawing/2014/main" id="{8870C470-BFB3-44A5-817A-9308A2DB0926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pic>
        <p:nvPicPr>
          <p:cNvPr id="7" name="Picture 5">
            <a:extLst>
              <a:ext uri="{FF2B5EF4-FFF2-40B4-BE49-F238E27FC236}">
                <a16:creationId xmlns:a16="http://schemas.microsoft.com/office/drawing/2014/main" id="{8EF1146E-3AFB-40A1-9CC2-702EB156AC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2464"/>
            <a:ext cx="12192000" cy="36700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FDBB3D-62BC-498D-A287-139CE0594525}"/>
              </a:ext>
            </a:extLst>
          </p:cNvPr>
          <p:cNvSpPr/>
          <p:nvPr/>
        </p:nvSpPr>
        <p:spPr>
          <a:xfrm>
            <a:off x="4105352" y="3883456"/>
            <a:ext cx="2126280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Sit down</a:t>
            </a: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2D0EB636-83E6-426F-8BC6-791A14D8B7AB}"/>
              </a:ext>
            </a:extLst>
          </p:cNvPr>
          <p:cNvGrpSpPr/>
          <p:nvPr/>
        </p:nvGrpSpPr>
        <p:grpSpPr>
          <a:xfrm>
            <a:off x="8361276" y="3883456"/>
            <a:ext cx="2387492" cy="1106272"/>
            <a:chOff x="9104988" y="3883456"/>
            <a:chExt cx="2387492" cy="1106272"/>
          </a:xfrm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F41175E0-51F6-44E1-AD65-92E36D8F77A8}"/>
                </a:ext>
              </a:extLst>
            </p:cNvPr>
            <p:cNvSpPr/>
            <p:nvPr/>
          </p:nvSpPr>
          <p:spPr>
            <a:xfrm>
              <a:off x="9366200" y="3883456"/>
              <a:ext cx="2126280" cy="42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FF0000"/>
                  </a:solidFill>
                </a:rPr>
                <a:t>Hands up,</a:t>
              </a: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6F122B0E-D459-46D0-8526-5DA7781DBE31}"/>
                </a:ext>
              </a:extLst>
            </p:cNvPr>
            <p:cNvSpPr/>
            <p:nvPr/>
          </p:nvSpPr>
          <p:spPr>
            <a:xfrm>
              <a:off x="9104988" y="4563008"/>
              <a:ext cx="2126280" cy="42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FF0000"/>
                  </a:solidFill>
                </a:rPr>
                <a:t>please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927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E64D41D-2842-48EF-8B76-FF532AC2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52C9937-E6BE-4EE8-B7DD-6AD19F020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978C364-95BA-4AC8-B9FD-743BAEE818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9802368" cy="58765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7DE5BE-B7D5-4581-980E-CBB7F57565C4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38646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56E20E-5B41-4639-894F-739C5737D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6039858-93B4-4255-8219-E1933D6C5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9F5069-74FE-4E85-90ED-4A022E97B34C}"/>
              </a:ext>
            </a:extLst>
          </p:cNvPr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D950BD-F522-4402-8E30-4B5D9E3618E9}"/>
              </a:ext>
            </a:extLst>
          </p:cNvPr>
          <p:cNvSpPr/>
          <p:nvPr/>
        </p:nvSpPr>
        <p:spPr>
          <a:xfrm>
            <a:off x="1143002" y="1901234"/>
            <a:ext cx="1047292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stand up, sit down, hands up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Stand up, please./ Sit down, please./ Hands up, please.</a:t>
            </a:r>
          </a:p>
        </p:txBody>
      </p:sp>
    </p:spTree>
    <p:extLst>
      <p:ext uri="{BB962C8B-B14F-4D97-AF65-F5344CB8AC3E}">
        <p14:creationId xmlns:p14="http://schemas.microsoft.com/office/powerpoint/2010/main" val="652815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C795AF1-14A3-4C38-A19B-FC425D568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F388F13-F880-4069-842C-859D4378C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7692E-2F17-4D83-A32F-E48918C4F164}"/>
              </a:ext>
            </a:extLst>
          </p:cNvPr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03F0C7-7E14-4AFB-BA08-F6E1DF072851}"/>
              </a:ext>
            </a:extLst>
          </p:cNvPr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3).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3).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6).</a:t>
            </a:r>
          </a:p>
        </p:txBody>
      </p:sp>
    </p:spTree>
    <p:extLst>
      <p:ext uri="{BB962C8B-B14F-4D97-AF65-F5344CB8AC3E}">
        <p14:creationId xmlns:p14="http://schemas.microsoft.com/office/powerpoint/2010/main" val="363904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5E2308-843C-4705-928F-52AA5389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60585A3-7FD3-4AB7-BF85-C70C6BF16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A342F-2710-4F8B-8133-6FCFE4EBF8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2F36B1-08D9-4A90-93A4-D6EC8720F8B1}"/>
              </a:ext>
            </a:extLst>
          </p:cNvPr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92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A0E2B9-A4F7-41A6-B5B9-9BCE0FD68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0AB2037-CDA3-4742-A97E-A7F266CD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3FBDD07-E54F-4636-97F1-7455859689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F4594C79-1F47-4BF0-B500-770886895893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333911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15E9C0A-64BE-40CC-BCD4-508BF6C9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380BC58-E338-4E63-A3EF-850CA111E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FE81DC8D-1A1C-4D10-8EA6-D31C26EF0D5C}"/>
              </a:ext>
            </a:extLst>
          </p:cNvPr>
          <p:cNvSpPr txBox="1"/>
          <p:nvPr/>
        </p:nvSpPr>
        <p:spPr>
          <a:xfrm>
            <a:off x="5022504" y="497097"/>
            <a:ext cx="283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Name Chain</a:t>
            </a:r>
            <a:endParaRPr lang="en-US" b="1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9DFE271-3825-49FC-ABA3-86DBBBF0A6A1}"/>
              </a:ext>
            </a:extLst>
          </p:cNvPr>
          <p:cNvSpPr/>
          <p:nvPr/>
        </p:nvSpPr>
        <p:spPr>
          <a:xfrm>
            <a:off x="4931807" y="1397185"/>
            <a:ext cx="51789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/>
                <a:solidFill>
                  <a:schemeClr val="accent6">
                    <a:lumMod val="75000"/>
                  </a:schemeClr>
                </a:solidFill>
              </a:rPr>
              <a:t>Hello, my name is ______.</a:t>
            </a:r>
          </a:p>
          <a:p>
            <a:r>
              <a:rPr lang="en-US" sz="3600" b="1" dirty="0" err="1">
                <a:ln/>
                <a:solidFill>
                  <a:schemeClr val="accent6">
                    <a:lumMod val="75000"/>
                  </a:schemeClr>
                </a:solidFill>
              </a:rPr>
              <a:t>He/She</a:t>
            </a:r>
            <a:r>
              <a:rPr lang="en-US" sz="3600" b="1" dirty="0">
                <a:ln/>
                <a:solidFill>
                  <a:schemeClr val="accent6">
                    <a:lumMod val="75000"/>
                  </a:schemeClr>
                </a:solidFill>
              </a:rPr>
              <a:t> is______.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9BAE32B-8C5D-4E89-A0DB-63AB26593278}"/>
              </a:ext>
            </a:extLst>
          </p:cNvPr>
          <p:cNvSpPr/>
          <p:nvPr/>
        </p:nvSpPr>
        <p:spPr>
          <a:xfrm>
            <a:off x="4931807" y="3773737"/>
            <a:ext cx="6779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u="sng" dirty="0">
                <a:ln/>
                <a:solidFill>
                  <a:srgbClr val="0070C0"/>
                </a:solidFill>
              </a:rPr>
              <a:t>Student 1:</a:t>
            </a:r>
            <a:r>
              <a:rPr lang="en-US" sz="3600" b="1" dirty="0">
                <a:ln/>
                <a:solidFill>
                  <a:srgbClr val="0070C0"/>
                </a:solidFill>
              </a:rPr>
              <a:t> Hello, my name is </a:t>
            </a:r>
            <a:r>
              <a:rPr lang="en-US" sz="3600" b="1" u="sng" dirty="0">
                <a:ln/>
                <a:solidFill>
                  <a:schemeClr val="accent6">
                    <a:lumMod val="75000"/>
                  </a:schemeClr>
                </a:solidFill>
              </a:rPr>
              <a:t>Nina</a:t>
            </a:r>
            <a:r>
              <a:rPr lang="en-US" sz="3600" b="1" dirty="0">
                <a:ln/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C15EFB60-6BA4-4842-86C3-DD55174D2019}"/>
              </a:ext>
            </a:extLst>
          </p:cNvPr>
          <p:cNvSpPr txBox="1"/>
          <p:nvPr/>
        </p:nvSpPr>
        <p:spPr>
          <a:xfrm>
            <a:off x="4931807" y="3084263"/>
            <a:ext cx="283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0070C0"/>
                </a:solidFill>
              </a:rPr>
              <a:t>Example:</a:t>
            </a:r>
            <a:endParaRPr lang="en-US" u="sng" dirty="0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F6BDA1EB-908F-4C55-B956-BD44FF5A7B86}"/>
              </a:ext>
            </a:extLst>
          </p:cNvPr>
          <p:cNvSpPr/>
          <p:nvPr/>
        </p:nvSpPr>
        <p:spPr>
          <a:xfrm>
            <a:off x="4931807" y="4662548"/>
            <a:ext cx="65564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u="sng" dirty="0">
                <a:ln/>
                <a:solidFill>
                  <a:srgbClr val="0070C0"/>
                </a:solidFill>
              </a:rPr>
              <a:t>Student 2:</a:t>
            </a:r>
            <a:r>
              <a:rPr lang="en-US" sz="3600" b="1" dirty="0">
                <a:ln/>
                <a:solidFill>
                  <a:srgbClr val="0070C0"/>
                </a:solidFill>
              </a:rPr>
              <a:t> Hello, my name is </a:t>
            </a:r>
            <a:r>
              <a:rPr lang="en-US" sz="3600" b="1" u="sng" dirty="0">
                <a:ln/>
                <a:solidFill>
                  <a:schemeClr val="accent6">
                    <a:lumMod val="75000"/>
                  </a:schemeClr>
                </a:solidFill>
              </a:rPr>
              <a:t>Lan</a:t>
            </a:r>
            <a:r>
              <a:rPr lang="en-US" sz="3600" b="1" dirty="0">
                <a:ln/>
                <a:solidFill>
                  <a:srgbClr val="0070C0"/>
                </a:solidFill>
              </a:rPr>
              <a:t>.</a:t>
            </a:r>
          </a:p>
          <a:p>
            <a:r>
              <a:rPr lang="en-US" sz="3600" b="1" dirty="0">
                <a:ln/>
                <a:solidFill>
                  <a:srgbClr val="0070C0"/>
                </a:solidFill>
              </a:rPr>
              <a:t>She is </a:t>
            </a:r>
            <a:r>
              <a:rPr lang="en-US" sz="3600" b="1" u="sng" dirty="0">
                <a:ln/>
                <a:solidFill>
                  <a:schemeClr val="accent6">
                    <a:lumMod val="75000"/>
                  </a:schemeClr>
                </a:solidFill>
              </a:rPr>
              <a:t>Nina</a:t>
            </a:r>
            <a:r>
              <a:rPr lang="en-US" sz="3600" b="1" dirty="0">
                <a:ln/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BA7C829-C73B-4B51-BE1A-C94BA4C52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01" y="842962"/>
            <a:ext cx="42767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6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B444712-553E-4973-833D-F2C18EF0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FD3B888-F38D-402C-8C8E-F1D3457CE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3F9FC00-9676-4FBB-B19A-3CEFE82699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5" name="Speech Bubble: Rectangle with Corners Rounded 8">
            <a:extLst>
              <a:ext uri="{FF2B5EF4-FFF2-40B4-BE49-F238E27FC236}">
                <a16:creationId xmlns:a16="http://schemas.microsoft.com/office/drawing/2014/main" id="{894F6C7E-8189-4074-AACA-692E4BEF0FB5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39728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578147-883D-48A0-8DD7-E7986849F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2D37D0B-7829-40CB-B129-E51210D1A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761A07-897C-49FE-AF2E-6238EDADCE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5" name="Oval 5">
            <a:extLst>
              <a:ext uri="{FF2B5EF4-FFF2-40B4-BE49-F238E27FC236}">
                <a16:creationId xmlns:a16="http://schemas.microsoft.com/office/drawing/2014/main" id="{F873986C-E2A1-4149-8414-B1C3181389B4}"/>
              </a:ext>
            </a:extLst>
          </p:cNvPr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stand up</a:t>
            </a:r>
          </a:p>
          <a:p>
            <a:pPr algn="ctr"/>
            <a:r>
              <a:rPr lang="en-US" sz="3600" i="1" dirty="0"/>
              <a:t>sit down</a:t>
            </a:r>
          </a:p>
          <a:p>
            <a:pPr algn="ctr"/>
            <a:r>
              <a:rPr lang="en-US" sz="3600" i="1" dirty="0"/>
              <a:t>hands up</a:t>
            </a:r>
          </a:p>
        </p:txBody>
      </p:sp>
    </p:spTree>
    <p:extLst>
      <p:ext uri="{BB962C8B-B14F-4D97-AF65-F5344CB8AC3E}">
        <p14:creationId xmlns:p14="http://schemas.microsoft.com/office/powerpoint/2010/main" val="3955826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70F27CC-2C66-4A3C-96FE-B49767291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076C5F2-E696-4676-9BD4-A4199F3A3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ands up">
            <a:hlinkClick r:id="" action="ppaction://media"/>
            <a:extLst>
              <a:ext uri="{FF2B5EF4-FFF2-40B4-BE49-F238E27FC236}">
                <a16:creationId xmlns:a16="http://schemas.microsoft.com/office/drawing/2014/main" id="{65775FF2-31D5-4F68-9F2A-779DFE8C2D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87693" y="2192659"/>
            <a:ext cx="487363" cy="487363"/>
          </a:xfrm>
          <a:prstGeom prst="rect">
            <a:avLst/>
          </a:prstGeom>
        </p:spPr>
      </p:pic>
      <p:pic>
        <p:nvPicPr>
          <p:cNvPr id="5" name="sit down">
            <a:hlinkClick r:id="" action="ppaction://media"/>
            <a:extLst>
              <a:ext uri="{FF2B5EF4-FFF2-40B4-BE49-F238E27FC236}">
                <a16:creationId xmlns:a16="http://schemas.microsoft.com/office/drawing/2014/main" id="{8E6FCCD7-3732-428B-B6E3-795F7DDE49E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99998" y="2206293"/>
            <a:ext cx="487363" cy="487363"/>
          </a:xfrm>
          <a:prstGeom prst="rect">
            <a:avLst/>
          </a:prstGeom>
        </p:spPr>
      </p:pic>
      <p:pic>
        <p:nvPicPr>
          <p:cNvPr id="6" name="stand up">
            <a:hlinkClick r:id="" action="ppaction://media"/>
            <a:extLst>
              <a:ext uri="{FF2B5EF4-FFF2-40B4-BE49-F238E27FC236}">
                <a16:creationId xmlns:a16="http://schemas.microsoft.com/office/drawing/2014/main" id="{321C8F63-4966-4865-9B40-CB0868807A1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27982" y="2192660"/>
            <a:ext cx="487363" cy="487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05965D-BC61-458B-9C5A-59E0C5D71EAD}"/>
              </a:ext>
            </a:extLst>
          </p:cNvPr>
          <p:cNvSpPr txBox="1"/>
          <p:nvPr/>
        </p:nvSpPr>
        <p:spPr>
          <a:xfrm>
            <a:off x="5264637" y="3863417"/>
            <a:ext cx="215808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sit down 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3630B382-1CE6-445B-865B-F3D72E084695}"/>
              </a:ext>
            </a:extLst>
          </p:cNvPr>
          <p:cNvSpPr txBox="1"/>
          <p:nvPr/>
        </p:nvSpPr>
        <p:spPr>
          <a:xfrm>
            <a:off x="8541091" y="3842378"/>
            <a:ext cx="215808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hands up </a:t>
            </a: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839AF658-F037-469B-AF60-683C4D532647}"/>
              </a:ext>
            </a:extLst>
          </p:cNvPr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D5E855D3-15D5-4462-BDDA-8241B792E582}"/>
              </a:ext>
            </a:extLst>
          </p:cNvPr>
          <p:cNvSpPr txBox="1"/>
          <p:nvPr/>
        </p:nvSpPr>
        <p:spPr>
          <a:xfrm>
            <a:off x="2044489" y="4836533"/>
            <a:ext cx="163095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stænd</a:t>
            </a:r>
            <a:r>
              <a:rPr lang="en-US" sz="2000" dirty="0"/>
              <a:t> </a:t>
            </a:r>
            <a:r>
              <a:rPr lang="en-US" sz="2000" dirty="0" err="1"/>
              <a:t>ʌp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đứng</a:t>
            </a:r>
            <a:r>
              <a:rPr lang="en-US" sz="2000" b="1" dirty="0"/>
              <a:t> </a:t>
            </a:r>
            <a:r>
              <a:rPr lang="en-US" sz="2000" b="1" dirty="0" err="1"/>
              <a:t>lên</a:t>
            </a:r>
            <a:endParaRPr lang="en-US" sz="2000" b="1" dirty="0"/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53620190-8544-4B2D-B993-2621F5C5884F}"/>
              </a:ext>
            </a:extLst>
          </p:cNvPr>
          <p:cNvSpPr txBox="1"/>
          <p:nvPr/>
        </p:nvSpPr>
        <p:spPr>
          <a:xfrm>
            <a:off x="5436749" y="4778884"/>
            <a:ext cx="163095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sɪt</a:t>
            </a:r>
            <a:r>
              <a:rPr lang="en-US" sz="2000" dirty="0"/>
              <a:t> </a:t>
            </a:r>
            <a:r>
              <a:rPr lang="en-US" sz="2000" dirty="0" err="1"/>
              <a:t>daʊn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ngồi</a:t>
            </a:r>
            <a:r>
              <a:rPr lang="en-US" sz="2000" b="1" dirty="0"/>
              <a:t> </a:t>
            </a:r>
            <a:r>
              <a:rPr lang="en-US" sz="2000" b="1" dirty="0" err="1"/>
              <a:t>xuống</a:t>
            </a:r>
            <a:endParaRPr lang="en-US" sz="2000" b="1" dirty="0"/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6C167A6E-9712-4F49-B929-33B6953283F4}"/>
              </a:ext>
            </a:extLst>
          </p:cNvPr>
          <p:cNvSpPr txBox="1"/>
          <p:nvPr/>
        </p:nvSpPr>
        <p:spPr>
          <a:xfrm>
            <a:off x="8804656" y="4750839"/>
            <a:ext cx="163095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hændz</a:t>
            </a:r>
            <a:r>
              <a:rPr lang="en-US" sz="2000" dirty="0"/>
              <a:t> </a:t>
            </a:r>
            <a:r>
              <a:rPr lang="en-US" sz="2000" dirty="0" err="1"/>
              <a:t>ʌp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giơ</a:t>
            </a:r>
            <a:r>
              <a:rPr lang="en-US" sz="2000" b="1" dirty="0"/>
              <a:t> </a:t>
            </a:r>
            <a:r>
              <a:rPr lang="en-US" sz="2000" b="1" dirty="0" err="1"/>
              <a:t>tay</a:t>
            </a:r>
            <a:r>
              <a:rPr lang="en-US" sz="2000" b="1" dirty="0"/>
              <a:t> </a:t>
            </a:r>
            <a:r>
              <a:rPr lang="en-US" sz="2000" b="1" dirty="0" err="1"/>
              <a:t>lên</a:t>
            </a:r>
            <a:r>
              <a:rPr lang="en-US" sz="2000" b="1" dirty="0"/>
              <a:t> </a:t>
            </a:r>
          </a:p>
        </p:txBody>
      </p:sp>
      <p:sp>
        <p:nvSpPr>
          <p:cNvPr id="13" name="TextBox 35">
            <a:extLst>
              <a:ext uri="{FF2B5EF4-FFF2-40B4-BE49-F238E27FC236}">
                <a16:creationId xmlns:a16="http://schemas.microsoft.com/office/drawing/2014/main" id="{F6CB5CCA-122F-4768-9F24-34D154B1D84D}"/>
              </a:ext>
            </a:extLst>
          </p:cNvPr>
          <p:cNvSpPr txBox="1"/>
          <p:nvPr/>
        </p:nvSpPr>
        <p:spPr>
          <a:xfrm>
            <a:off x="2439558" y="362936"/>
            <a:ext cx="646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point. Repeat. </a:t>
            </a:r>
            <a:r>
              <a:rPr lang="en-US" b="1" dirty="0"/>
              <a:t>(CD1 Track 02)</a:t>
            </a:r>
          </a:p>
        </p:txBody>
      </p:sp>
      <p:sp>
        <p:nvSpPr>
          <p:cNvPr id="14" name="Flowchart: Off-page Connector 38">
            <a:extLst>
              <a:ext uri="{FF2B5EF4-FFF2-40B4-BE49-F238E27FC236}">
                <a16:creationId xmlns:a16="http://schemas.microsoft.com/office/drawing/2014/main" id="{4A83DB35-6AAD-447F-8E15-DAD8E3AB87C5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B50EF107-E548-4DE0-B1B2-44C78998968C}"/>
              </a:ext>
            </a:extLst>
          </p:cNvPr>
          <p:cNvSpPr txBox="1"/>
          <p:nvPr/>
        </p:nvSpPr>
        <p:spPr>
          <a:xfrm>
            <a:off x="1793071" y="3863417"/>
            <a:ext cx="215808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stand up </a:t>
            </a: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D5BB1A6E-13A4-44EF-B66C-828D4C45F63E}"/>
              </a:ext>
            </a:extLst>
          </p:cNvPr>
          <p:cNvGrpSpPr/>
          <p:nvPr/>
        </p:nvGrpSpPr>
        <p:grpSpPr>
          <a:xfrm>
            <a:off x="1421593" y="1065729"/>
            <a:ext cx="2813267" cy="2533999"/>
            <a:chOff x="1421593" y="1065729"/>
            <a:chExt cx="2813267" cy="2533999"/>
          </a:xfrm>
        </p:grpSpPr>
        <p:pic>
          <p:nvPicPr>
            <p:cNvPr id="17" name="Picture 17">
              <a:extLst>
                <a:ext uri="{FF2B5EF4-FFF2-40B4-BE49-F238E27FC236}">
                  <a16:creationId xmlns:a16="http://schemas.microsoft.com/office/drawing/2014/main" id="{BA7668AE-EA12-4A7A-9B33-204E20389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8468" y="1300222"/>
              <a:ext cx="2526392" cy="229950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8" name="Oval 1">
              <a:extLst>
                <a:ext uri="{FF2B5EF4-FFF2-40B4-BE49-F238E27FC236}">
                  <a16:creationId xmlns:a16="http://schemas.microsoft.com/office/drawing/2014/main" id="{70264230-F95F-4994-90FD-EFB54E49613F}"/>
                </a:ext>
              </a:extLst>
            </p:cNvPr>
            <p:cNvSpPr/>
            <p:nvPr/>
          </p:nvSpPr>
          <p:spPr>
            <a:xfrm>
              <a:off x="1421593" y="1065729"/>
              <a:ext cx="529316" cy="5179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1</a:t>
              </a:r>
            </a:p>
          </p:txBody>
        </p:sp>
      </p:grpSp>
      <p:grpSp>
        <p:nvGrpSpPr>
          <p:cNvPr id="19" name="Group 4">
            <a:extLst>
              <a:ext uri="{FF2B5EF4-FFF2-40B4-BE49-F238E27FC236}">
                <a16:creationId xmlns:a16="http://schemas.microsoft.com/office/drawing/2014/main" id="{EC036D46-663F-4B77-8E76-66E70BF15CC9}"/>
              </a:ext>
            </a:extLst>
          </p:cNvPr>
          <p:cNvGrpSpPr/>
          <p:nvPr/>
        </p:nvGrpSpPr>
        <p:grpSpPr>
          <a:xfrm>
            <a:off x="8371616" y="1065730"/>
            <a:ext cx="2584129" cy="2514518"/>
            <a:chOff x="8371616" y="1065730"/>
            <a:chExt cx="2584129" cy="2514518"/>
          </a:xfrm>
        </p:grpSpPr>
        <p:pic>
          <p:nvPicPr>
            <p:cNvPr id="20" name="Picture 34">
              <a:extLst>
                <a:ext uri="{FF2B5EF4-FFF2-40B4-BE49-F238E27FC236}">
                  <a16:creationId xmlns:a16="http://schemas.microsoft.com/office/drawing/2014/main" id="{C7CD0F05-1575-44FB-8E7C-5759A6313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2502" y="1292436"/>
              <a:ext cx="2503243" cy="228781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A6C708AD-25F2-47FA-8FAD-BA45C88B775D}"/>
                </a:ext>
              </a:extLst>
            </p:cNvPr>
            <p:cNvSpPr/>
            <p:nvPr/>
          </p:nvSpPr>
          <p:spPr>
            <a:xfrm>
              <a:off x="8371616" y="1065730"/>
              <a:ext cx="529316" cy="5179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3</a:t>
              </a:r>
            </a:p>
          </p:txBody>
        </p:sp>
      </p:grpSp>
      <p:grpSp>
        <p:nvGrpSpPr>
          <p:cNvPr id="22" name="Group 3">
            <a:extLst>
              <a:ext uri="{FF2B5EF4-FFF2-40B4-BE49-F238E27FC236}">
                <a16:creationId xmlns:a16="http://schemas.microsoft.com/office/drawing/2014/main" id="{5B7DCE1A-ECE9-4797-9903-0ABC407638B0}"/>
              </a:ext>
            </a:extLst>
          </p:cNvPr>
          <p:cNvGrpSpPr/>
          <p:nvPr/>
        </p:nvGrpSpPr>
        <p:grpSpPr>
          <a:xfrm>
            <a:off x="4815827" y="1070930"/>
            <a:ext cx="2791049" cy="2517104"/>
            <a:chOff x="4815827" y="1070930"/>
            <a:chExt cx="2791049" cy="2517104"/>
          </a:xfrm>
        </p:grpSpPr>
        <p:pic>
          <p:nvPicPr>
            <p:cNvPr id="23" name="Picture 27">
              <a:extLst>
                <a:ext uri="{FF2B5EF4-FFF2-40B4-BE49-F238E27FC236}">
                  <a16:creationId xmlns:a16="http://schemas.microsoft.com/office/drawing/2014/main" id="{A971F2E0-EDCD-4856-B2CB-2852A8696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0485" y="1284650"/>
              <a:ext cx="2526391" cy="230338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8798F4B8-E4AD-4CB3-9241-CB770B271AA6}"/>
                </a:ext>
              </a:extLst>
            </p:cNvPr>
            <p:cNvSpPr/>
            <p:nvPr/>
          </p:nvSpPr>
          <p:spPr>
            <a:xfrm>
              <a:off x="4815827" y="1070930"/>
              <a:ext cx="529316" cy="5179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930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6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AFD1D9-2FFE-4C87-875B-8206AA7F4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CAC4190-AF0A-4307-93DC-A0AFE7059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TextBox 35">
            <a:extLst>
              <a:ext uri="{FF2B5EF4-FFF2-40B4-BE49-F238E27FC236}">
                <a16:creationId xmlns:a16="http://schemas.microsoft.com/office/drawing/2014/main" id="{7FBF31D1-C29B-4697-B683-4F9C65AEF1F8}"/>
              </a:ext>
            </a:extLst>
          </p:cNvPr>
          <p:cNvSpPr txBox="1"/>
          <p:nvPr/>
        </p:nvSpPr>
        <p:spPr>
          <a:xfrm>
            <a:off x="2439559" y="383975"/>
            <a:ext cx="823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Look at the numbers and say the words.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6A3EDE-9C7E-49FC-9D7E-8599027BF7B8}"/>
              </a:ext>
            </a:extLst>
          </p:cNvPr>
          <p:cNvGrpSpPr/>
          <p:nvPr/>
        </p:nvGrpSpPr>
        <p:grpSpPr>
          <a:xfrm>
            <a:off x="243068" y="3310273"/>
            <a:ext cx="2604150" cy="2645748"/>
            <a:chOff x="243068" y="1794076"/>
            <a:chExt cx="2940846" cy="2772983"/>
          </a:xfrm>
        </p:grpSpPr>
        <p:pic>
          <p:nvPicPr>
            <p:cNvPr id="6" name="Picture 17">
              <a:extLst>
                <a:ext uri="{FF2B5EF4-FFF2-40B4-BE49-F238E27FC236}">
                  <a16:creationId xmlns:a16="http://schemas.microsoft.com/office/drawing/2014/main" id="{505AAA3F-103A-4E14-A011-85D158854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522" y="2267553"/>
              <a:ext cx="2526392" cy="22995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Oval 1">
              <a:extLst>
                <a:ext uri="{FF2B5EF4-FFF2-40B4-BE49-F238E27FC236}">
                  <a16:creationId xmlns:a16="http://schemas.microsoft.com/office/drawing/2014/main" id="{8D897EC6-A1CA-49D1-8B74-6077B9632442}"/>
                </a:ext>
              </a:extLst>
            </p:cNvPr>
            <p:cNvSpPr/>
            <p:nvPr/>
          </p:nvSpPr>
          <p:spPr>
            <a:xfrm>
              <a:off x="243068" y="1794076"/>
              <a:ext cx="544010" cy="59795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1</a:t>
              </a:r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C4B0F8FB-B84D-4533-8F93-1662123ECA41}"/>
              </a:ext>
            </a:extLst>
          </p:cNvPr>
          <p:cNvGrpSpPr/>
          <p:nvPr/>
        </p:nvGrpSpPr>
        <p:grpSpPr>
          <a:xfrm>
            <a:off x="4531477" y="963502"/>
            <a:ext cx="2745131" cy="2645748"/>
            <a:chOff x="4463524" y="1030306"/>
            <a:chExt cx="2895672" cy="2738053"/>
          </a:xfrm>
        </p:grpSpPr>
        <p:pic>
          <p:nvPicPr>
            <p:cNvPr id="9" name="Picture 27">
              <a:extLst>
                <a:ext uri="{FF2B5EF4-FFF2-40B4-BE49-F238E27FC236}">
                  <a16:creationId xmlns:a16="http://schemas.microsoft.com/office/drawing/2014/main" id="{E31C7348-88F9-41C6-BD97-169A0EE32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2805" y="1464975"/>
              <a:ext cx="2526391" cy="23033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Oval 14">
              <a:extLst>
                <a:ext uri="{FF2B5EF4-FFF2-40B4-BE49-F238E27FC236}">
                  <a16:creationId xmlns:a16="http://schemas.microsoft.com/office/drawing/2014/main" id="{D3C6C2C9-5E23-4706-AD93-94023BA983D2}"/>
                </a:ext>
              </a:extLst>
            </p:cNvPr>
            <p:cNvSpPr/>
            <p:nvPr/>
          </p:nvSpPr>
          <p:spPr>
            <a:xfrm>
              <a:off x="4463524" y="1030306"/>
              <a:ext cx="544010" cy="59795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2</a:t>
              </a:r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91F99159-1C99-4917-8D70-4E3C9373B363}"/>
              </a:ext>
            </a:extLst>
          </p:cNvPr>
          <p:cNvGrpSpPr/>
          <p:nvPr/>
        </p:nvGrpSpPr>
        <p:grpSpPr>
          <a:xfrm>
            <a:off x="8659365" y="3310273"/>
            <a:ext cx="2939485" cy="2645747"/>
            <a:chOff x="8636643" y="2034095"/>
            <a:chExt cx="2874687" cy="2645748"/>
          </a:xfrm>
        </p:grpSpPr>
        <p:pic>
          <p:nvPicPr>
            <p:cNvPr id="12" name="Picture 34">
              <a:extLst>
                <a:ext uri="{FF2B5EF4-FFF2-40B4-BE49-F238E27FC236}">
                  <a16:creationId xmlns:a16="http://schemas.microsoft.com/office/drawing/2014/main" id="{E859C02B-6459-4D14-AA81-09A7AF2DF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08087" y="2392031"/>
              <a:ext cx="2503243" cy="22878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D79FE01B-4A98-44B1-A77A-0619EA2F61D0}"/>
                </a:ext>
              </a:extLst>
            </p:cNvPr>
            <p:cNvSpPr/>
            <p:nvPr/>
          </p:nvSpPr>
          <p:spPr>
            <a:xfrm>
              <a:off x="8636643" y="2034095"/>
              <a:ext cx="544010" cy="59795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3</a:t>
              </a:r>
            </a:p>
          </p:txBody>
        </p:sp>
      </p:grpSp>
      <p:sp>
        <p:nvSpPr>
          <p:cNvPr id="14" name="Star: 8 Points 64">
            <a:extLst>
              <a:ext uri="{FF2B5EF4-FFF2-40B4-BE49-F238E27FC236}">
                <a16:creationId xmlns:a16="http://schemas.microsoft.com/office/drawing/2014/main" id="{C92668BC-0A5D-47C1-90B3-EF97C60AA028}"/>
              </a:ext>
            </a:extLst>
          </p:cNvPr>
          <p:cNvSpPr/>
          <p:nvPr/>
        </p:nvSpPr>
        <p:spPr>
          <a:xfrm>
            <a:off x="4915382" y="3907157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15" name="Star: 8 Points 65">
            <a:extLst>
              <a:ext uri="{FF2B5EF4-FFF2-40B4-BE49-F238E27FC236}">
                <a16:creationId xmlns:a16="http://schemas.microsoft.com/office/drawing/2014/main" id="{D87C367B-105A-4A39-9290-D593DD2BD411}"/>
              </a:ext>
            </a:extLst>
          </p:cNvPr>
          <p:cNvSpPr/>
          <p:nvPr/>
        </p:nvSpPr>
        <p:spPr>
          <a:xfrm>
            <a:off x="4900103" y="3907157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16" name="Star: 8 Points 30">
            <a:extLst>
              <a:ext uri="{FF2B5EF4-FFF2-40B4-BE49-F238E27FC236}">
                <a16:creationId xmlns:a16="http://schemas.microsoft.com/office/drawing/2014/main" id="{F8CEA13D-553F-4DA8-9924-EB07B241A301}"/>
              </a:ext>
            </a:extLst>
          </p:cNvPr>
          <p:cNvSpPr/>
          <p:nvPr/>
        </p:nvSpPr>
        <p:spPr>
          <a:xfrm>
            <a:off x="4907742" y="3907156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17" name="Star: 8 Points 31">
            <a:extLst>
              <a:ext uri="{FF2B5EF4-FFF2-40B4-BE49-F238E27FC236}">
                <a16:creationId xmlns:a16="http://schemas.microsoft.com/office/drawing/2014/main" id="{403E6FC6-5805-494E-A786-5AEA3A1D543B}"/>
              </a:ext>
            </a:extLst>
          </p:cNvPr>
          <p:cNvSpPr/>
          <p:nvPr/>
        </p:nvSpPr>
        <p:spPr>
          <a:xfrm>
            <a:off x="4900102" y="3907156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18" name="Star: 8 Points 32">
            <a:extLst>
              <a:ext uri="{FF2B5EF4-FFF2-40B4-BE49-F238E27FC236}">
                <a16:creationId xmlns:a16="http://schemas.microsoft.com/office/drawing/2014/main" id="{49AA4CB1-6290-4EA4-A29B-7541CBA4B264}"/>
              </a:ext>
            </a:extLst>
          </p:cNvPr>
          <p:cNvSpPr/>
          <p:nvPr/>
        </p:nvSpPr>
        <p:spPr>
          <a:xfrm>
            <a:off x="4907742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19" name="Star: 8 Points 33">
            <a:extLst>
              <a:ext uri="{FF2B5EF4-FFF2-40B4-BE49-F238E27FC236}">
                <a16:creationId xmlns:a16="http://schemas.microsoft.com/office/drawing/2014/main" id="{97ECD98D-1796-4631-B357-DC07772F2F09}"/>
              </a:ext>
            </a:extLst>
          </p:cNvPr>
          <p:cNvSpPr/>
          <p:nvPr/>
        </p:nvSpPr>
        <p:spPr>
          <a:xfrm>
            <a:off x="4923021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20" name="Star: 8 Points 36">
            <a:extLst>
              <a:ext uri="{FF2B5EF4-FFF2-40B4-BE49-F238E27FC236}">
                <a16:creationId xmlns:a16="http://schemas.microsoft.com/office/drawing/2014/main" id="{B0710991-E9B1-4ACE-AF48-92D417582953}"/>
              </a:ext>
            </a:extLst>
          </p:cNvPr>
          <p:cNvSpPr/>
          <p:nvPr/>
        </p:nvSpPr>
        <p:spPr>
          <a:xfrm>
            <a:off x="4907742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21" name="Star: 8 Points 38">
            <a:extLst>
              <a:ext uri="{FF2B5EF4-FFF2-40B4-BE49-F238E27FC236}">
                <a16:creationId xmlns:a16="http://schemas.microsoft.com/office/drawing/2014/main" id="{F8000C38-B78C-439E-BC81-D37DD4BDC808}"/>
              </a:ext>
            </a:extLst>
          </p:cNvPr>
          <p:cNvSpPr/>
          <p:nvPr/>
        </p:nvSpPr>
        <p:spPr>
          <a:xfrm>
            <a:off x="4915382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22" name="Star: 8 Points 39">
            <a:extLst>
              <a:ext uri="{FF2B5EF4-FFF2-40B4-BE49-F238E27FC236}">
                <a16:creationId xmlns:a16="http://schemas.microsoft.com/office/drawing/2014/main" id="{DBC52162-C00B-483F-AE24-11C7385B890F}"/>
              </a:ext>
            </a:extLst>
          </p:cNvPr>
          <p:cNvSpPr/>
          <p:nvPr/>
        </p:nvSpPr>
        <p:spPr>
          <a:xfrm>
            <a:off x="4915382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23" name="Star: 8 Points 40">
            <a:extLst>
              <a:ext uri="{FF2B5EF4-FFF2-40B4-BE49-F238E27FC236}">
                <a16:creationId xmlns:a16="http://schemas.microsoft.com/office/drawing/2014/main" id="{10DF8317-66F3-4AF2-A643-815D2C887480}"/>
              </a:ext>
            </a:extLst>
          </p:cNvPr>
          <p:cNvSpPr/>
          <p:nvPr/>
        </p:nvSpPr>
        <p:spPr>
          <a:xfrm>
            <a:off x="490774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24" name="Star: 8 Points 41">
            <a:extLst>
              <a:ext uri="{FF2B5EF4-FFF2-40B4-BE49-F238E27FC236}">
                <a16:creationId xmlns:a16="http://schemas.microsoft.com/office/drawing/2014/main" id="{3844D651-5B1F-49CE-8A73-185B905E1A5B}"/>
              </a:ext>
            </a:extLst>
          </p:cNvPr>
          <p:cNvSpPr/>
          <p:nvPr/>
        </p:nvSpPr>
        <p:spPr>
          <a:xfrm>
            <a:off x="4900100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25" name="Star: 8 Points 42">
            <a:extLst>
              <a:ext uri="{FF2B5EF4-FFF2-40B4-BE49-F238E27FC236}">
                <a16:creationId xmlns:a16="http://schemas.microsoft.com/office/drawing/2014/main" id="{392DACCE-3B27-4196-B163-0784C89F1CD9}"/>
              </a:ext>
            </a:extLst>
          </p:cNvPr>
          <p:cNvSpPr/>
          <p:nvPr/>
        </p:nvSpPr>
        <p:spPr>
          <a:xfrm>
            <a:off x="4915382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26" name="Star: 8 Points 43">
            <a:extLst>
              <a:ext uri="{FF2B5EF4-FFF2-40B4-BE49-F238E27FC236}">
                <a16:creationId xmlns:a16="http://schemas.microsoft.com/office/drawing/2014/main" id="{1429CD60-B5C8-4813-AB9F-50E24764853C}"/>
              </a:ext>
            </a:extLst>
          </p:cNvPr>
          <p:cNvSpPr/>
          <p:nvPr/>
        </p:nvSpPr>
        <p:spPr>
          <a:xfrm>
            <a:off x="492302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27" name="Star: 8 Points 44">
            <a:extLst>
              <a:ext uri="{FF2B5EF4-FFF2-40B4-BE49-F238E27FC236}">
                <a16:creationId xmlns:a16="http://schemas.microsoft.com/office/drawing/2014/main" id="{1935FE01-D86E-4EF5-8701-1935B74A4ED8}"/>
              </a:ext>
            </a:extLst>
          </p:cNvPr>
          <p:cNvSpPr/>
          <p:nvPr/>
        </p:nvSpPr>
        <p:spPr>
          <a:xfrm>
            <a:off x="492302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28" name="Star: 8 Points 45">
            <a:extLst>
              <a:ext uri="{FF2B5EF4-FFF2-40B4-BE49-F238E27FC236}">
                <a16:creationId xmlns:a16="http://schemas.microsoft.com/office/drawing/2014/main" id="{1C290EDE-C3A1-4C15-96DE-DC8673AA654F}"/>
              </a:ext>
            </a:extLst>
          </p:cNvPr>
          <p:cNvSpPr/>
          <p:nvPr/>
        </p:nvSpPr>
        <p:spPr>
          <a:xfrm>
            <a:off x="4915379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29" name="Star: 8 Points 46">
            <a:extLst>
              <a:ext uri="{FF2B5EF4-FFF2-40B4-BE49-F238E27FC236}">
                <a16:creationId xmlns:a16="http://schemas.microsoft.com/office/drawing/2014/main" id="{36D5B231-51A1-45E7-8681-5C4EC2C09BDF}"/>
              </a:ext>
            </a:extLst>
          </p:cNvPr>
          <p:cNvSpPr/>
          <p:nvPr/>
        </p:nvSpPr>
        <p:spPr>
          <a:xfrm>
            <a:off x="4915376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30" name="Star: 8 Points 48">
            <a:extLst>
              <a:ext uri="{FF2B5EF4-FFF2-40B4-BE49-F238E27FC236}">
                <a16:creationId xmlns:a16="http://schemas.microsoft.com/office/drawing/2014/main" id="{452C4D52-4F33-4498-8CFA-3400A514BA5A}"/>
              </a:ext>
            </a:extLst>
          </p:cNvPr>
          <p:cNvSpPr/>
          <p:nvPr/>
        </p:nvSpPr>
        <p:spPr>
          <a:xfrm>
            <a:off x="492302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31" name="Star: 8 Points 66">
            <a:extLst>
              <a:ext uri="{FF2B5EF4-FFF2-40B4-BE49-F238E27FC236}">
                <a16:creationId xmlns:a16="http://schemas.microsoft.com/office/drawing/2014/main" id="{4B4F7208-E467-4AB7-8012-30F2594D7999}"/>
              </a:ext>
            </a:extLst>
          </p:cNvPr>
          <p:cNvSpPr/>
          <p:nvPr/>
        </p:nvSpPr>
        <p:spPr>
          <a:xfrm>
            <a:off x="492302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32" name="Star: 8 Points 67">
            <a:extLst>
              <a:ext uri="{FF2B5EF4-FFF2-40B4-BE49-F238E27FC236}">
                <a16:creationId xmlns:a16="http://schemas.microsoft.com/office/drawing/2014/main" id="{AE3C3E6E-6759-4109-89B6-E86255475B4B}"/>
              </a:ext>
            </a:extLst>
          </p:cNvPr>
          <p:cNvSpPr/>
          <p:nvPr/>
        </p:nvSpPr>
        <p:spPr>
          <a:xfrm>
            <a:off x="4915373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33" name="Star: 8 Points 68">
            <a:extLst>
              <a:ext uri="{FF2B5EF4-FFF2-40B4-BE49-F238E27FC236}">
                <a16:creationId xmlns:a16="http://schemas.microsoft.com/office/drawing/2014/main" id="{3A8C7B51-E885-4B25-900E-E79C66747273}"/>
              </a:ext>
            </a:extLst>
          </p:cNvPr>
          <p:cNvSpPr/>
          <p:nvPr/>
        </p:nvSpPr>
        <p:spPr>
          <a:xfrm>
            <a:off x="4905128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34" name="Star: 8 Points 69">
            <a:extLst>
              <a:ext uri="{FF2B5EF4-FFF2-40B4-BE49-F238E27FC236}">
                <a16:creationId xmlns:a16="http://schemas.microsoft.com/office/drawing/2014/main" id="{BDE08123-F662-47F8-A362-D461E28AA6C1}"/>
              </a:ext>
            </a:extLst>
          </p:cNvPr>
          <p:cNvSpPr/>
          <p:nvPr/>
        </p:nvSpPr>
        <p:spPr>
          <a:xfrm>
            <a:off x="4900099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pic>
        <p:nvPicPr>
          <p:cNvPr id="35" name="Picture 3">
            <a:extLst>
              <a:ext uri="{FF2B5EF4-FFF2-40B4-BE49-F238E27FC236}">
                <a16:creationId xmlns:a16="http://schemas.microsoft.com/office/drawing/2014/main" id="{2A19321A-9F16-4BC1-9CF5-A9F03145F8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121" y="3880792"/>
            <a:ext cx="3553865" cy="235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0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C4A4E5-5738-4C21-AA74-09C454E8D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0E798B9-058B-418E-97F0-7AD5D3EB7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8" name="Picture 3">
            <a:extLst>
              <a:ext uri="{FF2B5EF4-FFF2-40B4-BE49-F238E27FC236}">
                <a16:creationId xmlns:a16="http://schemas.microsoft.com/office/drawing/2014/main" id="{42B62240-459F-4E0B-A1C8-3AFB7A4723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39" name="Oval 5">
            <a:extLst>
              <a:ext uri="{FF2B5EF4-FFF2-40B4-BE49-F238E27FC236}">
                <a16:creationId xmlns:a16="http://schemas.microsoft.com/office/drawing/2014/main" id="{8E9828F2-2A40-476F-A5DE-07DD9CA73F11}"/>
              </a:ext>
            </a:extLst>
          </p:cNvPr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pPr algn="ctr"/>
            <a:r>
              <a:rPr lang="en-US" sz="3600" i="1" dirty="0"/>
              <a:t>Stand up, please.</a:t>
            </a:r>
          </a:p>
          <a:p>
            <a:pPr algn="ctr"/>
            <a:r>
              <a:rPr lang="en-US" sz="3600" i="1" dirty="0"/>
              <a:t>Sit down, please.</a:t>
            </a:r>
          </a:p>
          <a:p>
            <a:pPr algn="ctr"/>
            <a:r>
              <a:rPr lang="en-US" sz="3600" i="1" dirty="0"/>
              <a:t>Hands up, please.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5470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ABCE7DB-D6EF-42C0-97D5-59CBF132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A3F728C-4537-4DA0-8488-35B33EC61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96B81C-5890-4A89-AD7E-B94764C4C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61" y="1637907"/>
            <a:ext cx="11774077" cy="3582186"/>
          </a:xfrm>
          <a:prstGeom prst="rect">
            <a:avLst/>
          </a:prstGeom>
        </p:spPr>
      </p:pic>
      <p:pic>
        <p:nvPicPr>
          <p:cNvPr id="5" name="CD1-TRACK 3">
            <a:hlinkClick r:id="" action="ppaction://media"/>
            <a:extLst>
              <a:ext uri="{FF2B5EF4-FFF2-40B4-BE49-F238E27FC236}">
                <a16:creationId xmlns:a16="http://schemas.microsoft.com/office/drawing/2014/main" id="{1C3445E4-9034-4CF5-8B34-D65446D28C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45605" y="547341"/>
            <a:ext cx="487363" cy="487363"/>
          </a:xfrm>
          <a:prstGeom prst="rect">
            <a:avLst/>
          </a:prstGeom>
        </p:spPr>
      </p:pic>
      <p:grpSp>
        <p:nvGrpSpPr>
          <p:cNvPr id="6" name="Group 4">
            <a:extLst>
              <a:ext uri="{FF2B5EF4-FFF2-40B4-BE49-F238E27FC236}">
                <a16:creationId xmlns:a16="http://schemas.microsoft.com/office/drawing/2014/main" id="{58F8BFF6-6D3E-4131-A819-4D505007CEE0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E11FC551-FB6A-43C7-93FB-5B9551747A5E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point. Repeat. Role-play. </a:t>
              </a:r>
              <a:r>
                <a:rPr lang="en-US" b="1" dirty="0"/>
                <a:t>(CD1 Track 03)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8" name="Flowchart: Off-page Connector 6">
              <a:extLst>
                <a:ext uri="{FF2B5EF4-FFF2-40B4-BE49-F238E27FC236}">
                  <a16:creationId xmlns:a16="http://schemas.microsoft.com/office/drawing/2014/main" id="{7A3D067A-2A2D-4751-80F8-55B133DFB3E7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1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330</Words>
  <Application>Microsoft Office PowerPoint</Application>
  <PresentationFormat>Màn hình rộng</PresentationFormat>
  <Paragraphs>101</Paragraphs>
  <Slides>18</Slides>
  <Notes>0</Notes>
  <HiddenSlides>0</HiddenSlides>
  <MMClips>5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2</cp:revision>
  <dcterms:created xsi:type="dcterms:W3CDTF">2022-09-18T08:26:03Z</dcterms:created>
  <dcterms:modified xsi:type="dcterms:W3CDTF">2022-09-18T08:35:52Z</dcterms:modified>
</cp:coreProperties>
</file>