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3"/>
  </p:notesMasterIdLst>
  <p:sldIdLst>
    <p:sldId id="409" r:id="rId2"/>
    <p:sldId id="410" r:id="rId3"/>
    <p:sldId id="785" r:id="rId4"/>
    <p:sldId id="794" r:id="rId5"/>
    <p:sldId id="757" r:id="rId6"/>
    <p:sldId id="679" r:id="rId7"/>
    <p:sldId id="755" r:id="rId8"/>
    <p:sldId id="636" r:id="rId9"/>
    <p:sldId id="650" r:id="rId10"/>
    <p:sldId id="683" r:id="rId11"/>
    <p:sldId id="744" r:id="rId12"/>
    <p:sldId id="795" r:id="rId13"/>
    <p:sldId id="796" r:id="rId14"/>
    <p:sldId id="797" r:id="rId15"/>
    <p:sldId id="798" r:id="rId16"/>
    <p:sldId id="754" r:id="rId17"/>
    <p:sldId id="763" r:id="rId18"/>
    <p:sldId id="689" r:id="rId19"/>
    <p:sldId id="790" r:id="rId20"/>
    <p:sldId id="791" r:id="rId21"/>
    <p:sldId id="792" r:id="rId22"/>
    <p:sldId id="793" r:id="rId23"/>
    <p:sldId id="768" r:id="rId24"/>
    <p:sldId id="769" r:id="rId25"/>
    <p:sldId id="770" r:id="rId26"/>
    <p:sldId id="771" r:id="rId27"/>
    <p:sldId id="772" r:id="rId28"/>
    <p:sldId id="773" r:id="rId29"/>
    <p:sldId id="774" r:id="rId30"/>
    <p:sldId id="775" r:id="rId31"/>
    <p:sldId id="783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Broadway" panose="040409050800020205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rdia New" panose="020B0304020202020204" pitchFamily="34" charset="-34"/>
      <p:regular r:id="rId40"/>
      <p:bold r:id="rId41"/>
      <p:italic r:id="rId42"/>
      <p:boldItalic r:id="rId43"/>
    </p:embeddedFont>
    <p:embeddedFont>
      <p:font typeface="Jokerman" panose="04090605060006020702" pitchFamily="82" charset="0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FF"/>
    <a:srgbClr val="99FF66"/>
    <a:srgbClr val="99CCFF"/>
    <a:srgbClr val="CCCCFF"/>
    <a:srgbClr val="0070C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50" d="100"/>
          <a:sy n="50" d="100"/>
        </p:scale>
        <p:origin x="2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CEEC10F5-4AB1-4F2E-808B-886B828032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64C11060-31A8-4190-BC0C-2C5850886B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0C8BE57-9685-440C-9A09-2EBCA04F12B1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F12C1ECE-FD2F-43B7-A36A-4FDF26A486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72CF4B41-A9BC-465C-8683-9D87C787F8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7EB1EA2D-CE97-4CCA-BF16-139A211EC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784D3CB-031A-441C-A9D3-BFCC53FE96A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>
            <a:extLst>
              <a:ext uri="{FF2B5EF4-FFF2-40B4-BE49-F238E27FC236}">
                <a16:creationId xmlns:a16="http://schemas.microsoft.com/office/drawing/2014/main" id="{B1378EC0-2CB0-4A4D-B23F-15AFD5EB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ตัวยึดบันทึกย่อ 2">
            <a:extLst>
              <a:ext uri="{FF2B5EF4-FFF2-40B4-BE49-F238E27FC236}">
                <a16:creationId xmlns:a16="http://schemas.microsoft.com/office/drawing/2014/main" id="{156DEA14-33CB-4220-88F5-587F0880A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532" name="ตัวยึดหมายเลขภาพนิ่ง 3">
            <a:extLst>
              <a:ext uri="{FF2B5EF4-FFF2-40B4-BE49-F238E27FC236}">
                <a16:creationId xmlns:a16="http://schemas.microsoft.com/office/drawing/2014/main" id="{873A82AB-77E6-4DE9-BA5F-BD64884B7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E32233-2063-4F9F-8EA5-814057B897C1}" type="slidenum">
              <a:rPr lang="th-TH" altLang="en-US">
                <a:latin typeface="Calibri" panose="020F0502020204030204" pitchFamily="34" charset="0"/>
                <a:ea typeface="Cordia New" panose="020B0304020202020204" pitchFamily="34" charset="-34"/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20</a:t>
            </a:fld>
            <a:endParaRPr lang="th-TH" altLang="en-US">
              <a:latin typeface="Calibri" panose="020F050202020403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1DC88C87-813D-470E-8AD8-B4A06423FB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A9E6D834-A30A-41C7-827A-B3DFC46C9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E91DA91-4B75-499B-ADA3-2D33AC802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903F75-C771-488E-ACC4-4EF69CAA8143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C008859-CCCC-4E52-AF06-50AD72758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6A78BD1-0C68-44AE-877A-0975F4517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7D1FED7-DB5B-486A-A10F-E9B82E767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425A57-FCA6-4CB8-9DA4-1F96DD7A1389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6E6616-9590-495F-9A1D-CD2232883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D9098C-5367-46E1-BC7A-458C1536E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AC7C6C-641C-4551-8045-C9C882B34A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C8B4C-8233-45B6-B085-B93964FA980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468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48DD92-E8AD-491E-AE03-0E95A8FDE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23B405-FD16-4720-A186-6A801691D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2036CC-EBFA-40F6-B89B-F8B033F8B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B0D47-B725-45AF-A1B0-58FC87871E5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771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4285BD-04BD-47A4-9AA0-19D57A2C79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944669-6444-40C6-A5A7-FC3088EB2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2D6C81-488D-411C-99EC-69F57DA80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109-7FF3-4B55-8B36-8D87B0A3FF3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3716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F57C38-6307-43C4-92D4-AE7D56948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D4FCEC-5648-42E9-9139-2CA98B56E4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74421E-231F-4502-8294-31B29A2D9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BD029-3CF1-4587-8BCC-ABD624BF0C5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4514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E9159C-5EDF-4996-8E16-910B489B5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A28C1-97E1-4048-B119-BECECD97F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919EA4-D369-4891-ABCD-26D08F306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0E4C2-9349-4223-9028-E96B354B9EC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1231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8A628-88A0-4FD5-A829-7871B5A1D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5B18B-9DED-4687-B68E-472C67DCF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63D6A-6066-407E-8B6C-059CCB833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0C366-D636-4269-B191-6979BE8B2B5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920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7FEE2A-B83A-4861-A486-641999063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70DBE1-8997-4E58-8CEB-DAD8B37B3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D5402E-E33C-48D5-934D-6C6CAD91F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7CD53-61C6-4077-BA17-C64508F147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5467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016D55-C68A-4947-9BD3-18055EAFB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473A72-5459-4295-B240-907F0B458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B7FF04-4D83-4BA1-9DE2-BF1ED4547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CB7AF-282A-48F2-AA19-3E120D4986B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876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EADCF8-EC7C-4F86-BE42-B8D13427D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DCC37B-FED3-4846-9859-C1FCD304C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B99555-C18A-4554-B077-B3D798D3E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DC85-E350-4699-9E15-C240D80C15D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2813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E55BE-0399-468B-B9B8-24F80664D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7E0B5-5197-40D0-9785-5BE9AC262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99E32-86A3-4466-83C7-65F9CD8FA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4FD6-5FA8-49FA-9BBB-8F1DE0E20A1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834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C7116-B84C-4975-9DDE-CB1A4754D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7A688-B275-4AEB-99C1-781783051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89FE8-ACE0-4A8E-B479-7069AA5AD4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8E50-5277-4432-8B30-9C630873AAB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679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472282-E84A-433A-8CEC-618F1E783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F725E50-B0A3-4944-8F1C-C104B4A63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4028A0-1F25-44AF-B0AE-DFC0BD5E6F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6EDC9E-A5AC-4D68-8FC6-9FEF71875E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D3B55B-41ED-4917-AD4A-C470436A27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F69E545-BF37-49B1-967C-D6C112E5B84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Do%20You%20Like%20Spaghetti%20Yogurt-%20-%20Super%20Simple%20Songs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7.png"/><Relationship Id="rId18" Type="http://schemas.openxmlformats.org/officeDocument/2006/relationships/slide" Target="slide29.xml"/><Relationship Id="rId26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26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21.xml"/><Relationship Id="rId20" Type="http://schemas.openxmlformats.org/officeDocument/2006/relationships/slide" Target="slide27.xml"/><Relationship Id="rId1" Type="http://schemas.openxmlformats.org/officeDocument/2006/relationships/audio" Target="Nhac%20nen.mp3" TargetMode="External"/><Relationship Id="rId6" Type="http://schemas.openxmlformats.org/officeDocument/2006/relationships/slide" Target="slide23.xml"/><Relationship Id="rId11" Type="http://schemas.openxmlformats.org/officeDocument/2006/relationships/image" Target="../media/image26.png"/><Relationship Id="rId24" Type="http://schemas.openxmlformats.org/officeDocument/2006/relationships/slide" Target="slide31.xml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slide" Target="slide30.xml"/><Relationship Id="rId19" Type="http://schemas.openxmlformats.org/officeDocument/2006/relationships/image" Target="../media/image30.png"/><Relationship Id="rId4" Type="http://schemas.openxmlformats.org/officeDocument/2006/relationships/slide" Target="slide24.xml"/><Relationship Id="rId9" Type="http://schemas.openxmlformats.org/officeDocument/2006/relationships/image" Target="../media/image25.png"/><Relationship Id="rId14" Type="http://schemas.openxmlformats.org/officeDocument/2006/relationships/slide" Target="slide28.xml"/><Relationship Id="rId22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0.wav"/><Relationship Id="rId7" Type="http://schemas.openxmlformats.org/officeDocument/2006/relationships/slide" Target="slide20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audio" Target="../media/audio2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0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audio" Target="../media/audio21.wav"/><Relationship Id="rId4" Type="http://schemas.openxmlformats.org/officeDocument/2006/relationships/audio" Target="../media/audio19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0.wav"/><Relationship Id="rId7" Type="http://schemas.openxmlformats.org/officeDocument/2006/relationships/slide" Target="slide20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jpg"/><Relationship Id="rId4" Type="http://schemas.openxmlformats.org/officeDocument/2006/relationships/audio" Target="../media/audio2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9.wav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1.jpeg"/><Relationship Id="rId5" Type="http://schemas.openxmlformats.org/officeDocument/2006/relationships/audio" Target="../media/audio20.wav"/><Relationship Id="rId4" Type="http://schemas.openxmlformats.org/officeDocument/2006/relationships/audio" Target="../media/audio21.wa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0.wav"/><Relationship Id="rId7" Type="http://schemas.openxmlformats.org/officeDocument/2006/relationships/slide" Target="slide20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jpeg"/><Relationship Id="rId4" Type="http://schemas.openxmlformats.org/officeDocument/2006/relationships/audio" Target="../media/audio2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0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audio" Target="../media/audio21.wav"/><Relationship Id="rId4" Type="http://schemas.openxmlformats.org/officeDocument/2006/relationships/audio" Target="../media/audio19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21.wav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Learn%20Food%20Vocabulary%20-%20Talking%20Flashcard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0.wav"/><Relationship Id="rId7" Type="http://schemas.openxmlformats.org/officeDocument/2006/relationships/slide" Target="slide20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6.jpeg"/><Relationship Id="rId4" Type="http://schemas.openxmlformats.org/officeDocument/2006/relationships/audio" Target="../media/audio2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E38BCA-9394-402B-8C2A-F0F7F89F0D3F}"/>
              </a:ext>
            </a:extLst>
          </p:cNvPr>
          <p:cNvSpPr/>
          <p:nvPr/>
        </p:nvSpPr>
        <p:spPr>
          <a:xfrm>
            <a:off x="722947" y="2364263"/>
            <a:ext cx="7899920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17. WHAT WOULD YOU LIKE TO EAT?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B5676AE0-A435-450A-82D5-CC414CD4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248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banana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bowl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sausages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bottle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How many </a:t>
            </a:r>
            <a:r>
              <a:rPr lang="en-US" altLang="en-US" sz="2400" b="1">
                <a:solidFill>
                  <a:srgbClr val="FF0000"/>
                </a:solidFill>
              </a:rPr>
              <a:t>bananas </a:t>
            </a:r>
            <a:r>
              <a:rPr lang="en-US" altLang="en-US" sz="2400" b="1"/>
              <a:t>do you eat everyday?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I eat </a:t>
            </a:r>
            <a:r>
              <a:rPr lang="en-US" altLang="en-US" sz="2400" b="1">
                <a:solidFill>
                  <a:srgbClr val="FF0000"/>
                </a:solidFill>
              </a:rPr>
              <a:t>four bananas</a:t>
            </a:r>
            <a:r>
              <a:rPr lang="en-US" altLang="en-US" sz="2400" b="1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How much </a:t>
            </a:r>
            <a:r>
              <a:rPr lang="en-US" altLang="en-US" sz="2400" b="1">
                <a:solidFill>
                  <a:srgbClr val="FF0000"/>
                </a:solidFill>
              </a:rPr>
              <a:t>water </a:t>
            </a:r>
            <a:r>
              <a:rPr lang="en-US" altLang="en-US" sz="2400" b="1"/>
              <a:t>do you eat everyday?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I drink </a:t>
            </a:r>
            <a:r>
              <a:rPr lang="en-US" altLang="en-US" sz="2400" b="1">
                <a:solidFill>
                  <a:srgbClr val="FF0000"/>
                </a:solidFill>
              </a:rPr>
              <a:t>three bottles</a:t>
            </a:r>
            <a:r>
              <a:rPr lang="en-US" altLang="en-US" sz="2400" b="1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b="1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0256BDB7-A649-4480-9853-37D141655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77838"/>
            <a:ext cx="23717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2F3D863D-1965-4B22-9569-7643BF78D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4025"/>
            <a:ext cx="24479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4DEBBE34-97DC-4C01-BA69-2413550C3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76475"/>
            <a:ext cx="20494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>
            <a:extLst>
              <a:ext uri="{FF2B5EF4-FFF2-40B4-BE49-F238E27FC236}">
                <a16:creationId xmlns:a16="http://schemas.microsoft.com/office/drawing/2014/main" id="{640E7A21-28C7-477F-8260-8087029B8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282825"/>
            <a:ext cx="20478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F53580-388A-4CA3-ABA2-41093A56741F}"/>
              </a:ext>
            </a:extLst>
          </p:cNvPr>
          <p:cNvSpPr/>
          <p:nvPr/>
        </p:nvSpPr>
        <p:spPr>
          <a:xfrm>
            <a:off x="2195513" y="4797425"/>
            <a:ext cx="51133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eat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E86CF9-3ACC-4C7A-A36B-E614E5C9D318}"/>
              </a:ext>
            </a:extLst>
          </p:cNvPr>
          <p:cNvSpPr/>
          <p:nvPr/>
        </p:nvSpPr>
        <p:spPr>
          <a:xfrm>
            <a:off x="250825" y="476250"/>
            <a:ext cx="8542338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many                 do you eat every day?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11216-1FDB-4356-A245-EF8EF6C6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595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bananas</a:t>
            </a: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84C7853B-D581-4ED1-8BE1-FF995387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51100"/>
            <a:ext cx="28638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09A38D-2CD8-44FD-9AD7-46F5D2E80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78D49-DED3-42B7-B03B-D06BCBF8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5194300"/>
            <a:ext cx="3505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three bananas.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A74B5F-C221-463B-9C3E-9D29BAAD5EFA}"/>
              </a:ext>
            </a:extLst>
          </p:cNvPr>
          <p:cNvSpPr/>
          <p:nvPr/>
        </p:nvSpPr>
        <p:spPr>
          <a:xfrm>
            <a:off x="2195513" y="4797425"/>
            <a:ext cx="61928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eat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69551B-8ECF-415E-9535-0DC97C5532FF}"/>
              </a:ext>
            </a:extLst>
          </p:cNvPr>
          <p:cNvSpPr/>
          <p:nvPr/>
        </p:nvSpPr>
        <p:spPr>
          <a:xfrm>
            <a:off x="250825" y="476250"/>
            <a:ext cx="8542338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much        do you eat every day?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1C94A-8308-46EA-970B-AFC92DA92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873125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rice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CAC517C7-46FF-4950-8F5D-34492DF11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51100"/>
            <a:ext cx="28638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35BB6B-70AA-4EAF-90B3-BD397AE58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6BE39-9647-4337-B777-DC7F742E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51943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four bowls of rice.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FD54B3-C31B-422B-B7B7-66933EEEA06D}"/>
              </a:ext>
            </a:extLst>
          </p:cNvPr>
          <p:cNvSpPr/>
          <p:nvPr/>
        </p:nvSpPr>
        <p:spPr>
          <a:xfrm>
            <a:off x="2195513" y="4797425"/>
            <a:ext cx="51133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eat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EFC7F9-8C2A-4889-BE0D-7D7F75A2599F}"/>
              </a:ext>
            </a:extLst>
          </p:cNvPr>
          <p:cNvSpPr/>
          <p:nvPr/>
        </p:nvSpPr>
        <p:spPr>
          <a:xfrm>
            <a:off x="250825" y="476250"/>
            <a:ext cx="8542338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many                  do you eat every day?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F5788-C6DB-4809-8422-9FAB80104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5950"/>
            <a:ext cx="2303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sausages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2197DCBE-065C-4907-A4B1-575F57F76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51100"/>
            <a:ext cx="28638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0E38A4-343C-4AD5-8054-8937C2CB8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5D7709-86B1-4AE2-8AD4-D8ECC76B1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5194300"/>
            <a:ext cx="3505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two sausages.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010D81-D2EF-4F93-AFE5-92C3789C3561}"/>
              </a:ext>
            </a:extLst>
          </p:cNvPr>
          <p:cNvSpPr/>
          <p:nvPr/>
        </p:nvSpPr>
        <p:spPr>
          <a:xfrm>
            <a:off x="2195513" y="4797425"/>
            <a:ext cx="51133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drink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66C381-A790-41EB-8FDD-03D59CA113A3}"/>
              </a:ext>
            </a:extLst>
          </p:cNvPr>
          <p:cNvSpPr/>
          <p:nvPr/>
        </p:nvSpPr>
        <p:spPr>
          <a:xfrm>
            <a:off x="250825" y="476250"/>
            <a:ext cx="8542338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much           do you eat every day?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09CE1-6CDC-40ED-8B62-C69D980A0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5950"/>
            <a:ext cx="215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water</a:t>
            </a: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81D35356-0CE5-4916-8974-121AC17AB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51100"/>
            <a:ext cx="28638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49C5F1-135A-4C03-86D1-DA4952964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06374-ECD1-431F-BC0A-C2E56FFF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194300"/>
            <a:ext cx="3505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three bottles.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C77F0-30C0-403B-A65A-332CA310C782}"/>
              </a:ext>
            </a:extLst>
          </p:cNvPr>
          <p:cNvSpPr/>
          <p:nvPr/>
        </p:nvSpPr>
        <p:spPr>
          <a:xfrm>
            <a:off x="68433" y="63632"/>
            <a:ext cx="34008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circle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247BA7-0A30-4913-B7E4-E50F350A987E}"/>
              </a:ext>
            </a:extLst>
          </p:cNvPr>
          <p:cNvSpPr/>
          <p:nvPr/>
        </p:nvSpPr>
        <p:spPr>
          <a:xfrm>
            <a:off x="37946" y="901287"/>
            <a:ext cx="975175" cy="9509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83C86856-0E55-434D-AE0C-DFD61B095A4B}"/>
              </a:ext>
            </a:extLst>
          </p:cNvPr>
          <p:cNvSpPr/>
          <p:nvPr/>
        </p:nvSpPr>
        <p:spPr>
          <a:xfrm>
            <a:off x="1212850" y="828675"/>
            <a:ext cx="7907338" cy="5759450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200000"/>
              </a:lnSpc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1.How many bananas does Tony eat every day?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a.One</a:t>
            </a:r>
            <a:r>
              <a:rPr lang="en-US" sz="2000" b="1" dirty="0">
                <a:solidFill>
                  <a:schemeClr val="tx1"/>
                </a:solidFill>
              </a:rPr>
              <a:t>.  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b.Two</a:t>
            </a:r>
            <a:r>
              <a:rPr lang="en-US" sz="2000" b="1" dirty="0">
                <a:solidFill>
                  <a:schemeClr val="tx1"/>
                </a:solidFill>
              </a:rPr>
              <a:t>.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c.Three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2.How much rice does Nam eat every day?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a.Two</a:t>
            </a:r>
            <a:r>
              <a:rPr lang="en-US" sz="2000" b="1" dirty="0">
                <a:solidFill>
                  <a:schemeClr val="tx1"/>
                </a:solidFill>
              </a:rPr>
              <a:t> bowls.               </a:t>
            </a:r>
            <a:r>
              <a:rPr lang="en-US" sz="2000" b="1" dirty="0" err="1">
                <a:solidFill>
                  <a:schemeClr val="tx1"/>
                </a:solidFill>
              </a:rPr>
              <a:t>b.Three</a:t>
            </a:r>
            <a:r>
              <a:rPr lang="en-US" sz="2000" b="1" dirty="0">
                <a:solidFill>
                  <a:schemeClr val="tx1"/>
                </a:solidFill>
              </a:rPr>
              <a:t> bowls.          </a:t>
            </a:r>
            <a:r>
              <a:rPr lang="en-US" sz="2000" b="1" dirty="0" err="1">
                <a:solidFill>
                  <a:schemeClr val="tx1"/>
                </a:solidFill>
              </a:rPr>
              <a:t>c.Four</a:t>
            </a:r>
            <a:r>
              <a:rPr lang="en-US" sz="2000" b="1" dirty="0">
                <a:solidFill>
                  <a:schemeClr val="tx1"/>
                </a:solidFill>
              </a:rPr>
              <a:t> bowls.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3.How much water does Mai drink every day?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a.Three</a:t>
            </a:r>
            <a:r>
              <a:rPr lang="en-US" sz="2000" b="1" dirty="0">
                <a:solidFill>
                  <a:schemeClr val="tx1"/>
                </a:solidFill>
              </a:rPr>
              <a:t> bottles.           </a:t>
            </a:r>
            <a:r>
              <a:rPr lang="en-US" sz="2000" b="1" dirty="0" err="1">
                <a:solidFill>
                  <a:schemeClr val="tx1"/>
                </a:solidFill>
              </a:rPr>
              <a:t>b.Four</a:t>
            </a:r>
            <a:r>
              <a:rPr lang="en-US" sz="2000" b="1" dirty="0">
                <a:solidFill>
                  <a:schemeClr val="tx1"/>
                </a:solidFill>
              </a:rPr>
              <a:t> bottles.          </a:t>
            </a:r>
            <a:r>
              <a:rPr lang="en-US" sz="2000" b="1" dirty="0" err="1">
                <a:solidFill>
                  <a:schemeClr val="tx1"/>
                </a:solidFill>
              </a:rPr>
              <a:t>c.Five</a:t>
            </a:r>
            <a:r>
              <a:rPr lang="en-US" sz="2000" b="1" dirty="0">
                <a:solidFill>
                  <a:schemeClr val="tx1"/>
                </a:solidFill>
              </a:rPr>
              <a:t> bottles.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4.How many sausages does Tom eat every day?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a.One</a:t>
            </a:r>
            <a:r>
              <a:rPr lang="en-US" sz="2000" b="1" dirty="0">
                <a:solidFill>
                  <a:schemeClr val="tx1"/>
                </a:solidFill>
              </a:rPr>
              <a:t>.  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b.Two</a:t>
            </a:r>
            <a:r>
              <a:rPr lang="en-US" sz="2000" b="1" dirty="0">
                <a:solidFill>
                  <a:schemeClr val="tx1"/>
                </a:solidFill>
              </a:rPr>
              <a:t>.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c.Three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200000"/>
              </a:lnSpc>
              <a:defRPr/>
            </a:pP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EDE395-265E-4859-B921-D925940F2252}"/>
              </a:ext>
            </a:extLst>
          </p:cNvPr>
          <p:cNvSpPr/>
          <p:nvPr/>
        </p:nvSpPr>
        <p:spPr>
          <a:xfrm>
            <a:off x="68433" y="2484630"/>
            <a:ext cx="975175" cy="9509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8312FE-CDE6-48AA-9E6B-0D82CD56DA8D}"/>
              </a:ext>
            </a:extLst>
          </p:cNvPr>
          <p:cNvSpPr/>
          <p:nvPr/>
        </p:nvSpPr>
        <p:spPr>
          <a:xfrm>
            <a:off x="37946" y="3996798"/>
            <a:ext cx="975175" cy="9509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23B8BF-EEFC-457B-A281-D0E534CA29AA}"/>
              </a:ext>
            </a:extLst>
          </p:cNvPr>
          <p:cNvSpPr/>
          <p:nvPr/>
        </p:nvSpPr>
        <p:spPr>
          <a:xfrm>
            <a:off x="37946" y="5523320"/>
            <a:ext cx="975175" cy="9509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5781F0-C77D-484E-A31B-01C05D66C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718B95-7484-469E-8A1C-6343D0BF0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98650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DFD12D-4E08-4A3C-A8C6-038CA4D83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E1F054-7BA5-4D0A-8107-40D24A482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54500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5CDFF8-C0B1-4C10-B03B-4518970F0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511800"/>
            <a:ext cx="6937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9FBAD-CE00-4DBB-BD4A-B532EF32E7E5}"/>
              </a:ext>
            </a:extLst>
          </p:cNvPr>
          <p:cNvSpPr/>
          <p:nvPr/>
        </p:nvSpPr>
        <p:spPr>
          <a:xfrm>
            <a:off x="772641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6B6F8A-FA2D-4F3E-9527-58B1AD48B5FC}"/>
              </a:ext>
            </a:extLst>
          </p:cNvPr>
          <p:cNvSpPr/>
          <p:nvPr/>
        </p:nvSpPr>
        <p:spPr>
          <a:xfrm>
            <a:off x="147638" y="915988"/>
            <a:ext cx="1184275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milk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655FC1-5B5E-4C23-9AF8-96B249B1D14A}"/>
              </a:ext>
            </a:extLst>
          </p:cNvPr>
          <p:cNvSpPr/>
          <p:nvPr/>
        </p:nvSpPr>
        <p:spPr>
          <a:xfrm>
            <a:off x="1506538" y="919163"/>
            <a:ext cx="184150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How much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93B4B8-AFCF-4D4D-BDF5-A025E47A999D}"/>
              </a:ext>
            </a:extLst>
          </p:cNvPr>
          <p:cNvSpPr/>
          <p:nvPr/>
        </p:nvSpPr>
        <p:spPr>
          <a:xfrm>
            <a:off x="3538538" y="947738"/>
            <a:ext cx="1825625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Shouldn’t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BBF8401-F994-4B29-B020-801CA9FEB0A3}"/>
              </a:ext>
            </a:extLst>
          </p:cNvPr>
          <p:cNvSpPr/>
          <p:nvPr/>
        </p:nvSpPr>
        <p:spPr>
          <a:xfrm>
            <a:off x="5580063" y="915988"/>
            <a:ext cx="1428750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healthy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B86BDF-8F7B-4B6F-BB6D-EDE30BA85186}"/>
              </a:ext>
            </a:extLst>
          </p:cNvPr>
          <p:cNvSpPr/>
          <p:nvPr/>
        </p:nvSpPr>
        <p:spPr>
          <a:xfrm>
            <a:off x="186103" y="1772817"/>
            <a:ext cx="8537209" cy="508518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What do you usually have for breakfast?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Tom:</a:t>
            </a:r>
            <a:r>
              <a:rPr lang="en-US" sz="2400" dirty="0">
                <a:solidFill>
                  <a:schemeClr val="tx1"/>
                </a:solidFill>
              </a:rPr>
              <a:t> Some bread with butter, sausages, eggs, chocolate and milk.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(1)                         sausages and eggs do you have?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Tom:</a:t>
            </a:r>
            <a:r>
              <a:rPr lang="en-US" sz="2400" dirty="0">
                <a:solidFill>
                  <a:schemeClr val="tx1"/>
                </a:solidFill>
              </a:rPr>
              <a:t> I usually have two sausages and one egg.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(2)                     chocolate do you eat?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Tom:</a:t>
            </a:r>
            <a:r>
              <a:rPr lang="en-US" sz="2400" dirty="0">
                <a:solidFill>
                  <a:schemeClr val="tx1"/>
                </a:solidFill>
              </a:rPr>
              <a:t> One or two bars.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And how much (3)             do you drink?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Tom:</a:t>
            </a:r>
            <a:r>
              <a:rPr lang="en-US" sz="2400" dirty="0">
                <a:solidFill>
                  <a:schemeClr val="tx1"/>
                </a:solidFill>
              </a:rPr>
              <a:t> A big glass.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You (4)                  eat too many sausages and chocolate bars.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Tom:</a:t>
            </a:r>
            <a:r>
              <a:rPr lang="en-US" sz="2400" dirty="0">
                <a:solidFill>
                  <a:schemeClr val="tx1"/>
                </a:solidFill>
              </a:rPr>
              <a:t> Why not?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</a:t>
            </a:r>
            <a:r>
              <a:rPr lang="en-US" sz="2400" dirty="0">
                <a:solidFill>
                  <a:schemeClr val="tx1"/>
                </a:solidFill>
              </a:rPr>
              <a:t> Because they’re not very (5)                          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93B242-12AA-4007-9D92-90ABE7AD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038" y="6342063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healthy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E7626-7742-43BB-807E-914829B2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938" y="447516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AC61B9-1B8D-4F90-B95B-C1BB241B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157788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shouln’t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35619-14FD-45B7-9A9C-16DE08D45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3716338"/>
            <a:ext cx="2144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How much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D1428-4F3F-4604-A64C-F26362DAA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02736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How many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D3BDC6-0CC8-49EA-AC4A-1F1AD3ACA79B}"/>
              </a:ext>
            </a:extLst>
          </p:cNvPr>
          <p:cNvSpPr/>
          <p:nvPr/>
        </p:nvSpPr>
        <p:spPr>
          <a:xfrm>
            <a:off x="7294563" y="947738"/>
            <a:ext cx="165417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How many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FF0F5D-C37F-40E9-B9A7-020CBA413D7F}"/>
              </a:ext>
            </a:extLst>
          </p:cNvPr>
          <p:cNvSpPr/>
          <p:nvPr/>
        </p:nvSpPr>
        <p:spPr>
          <a:xfrm>
            <a:off x="1698987" y="118070"/>
            <a:ext cx="525098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 err="1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Labling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food and drink</a:t>
            </a:r>
          </a:p>
        </p:txBody>
      </p:sp>
    </p:spTree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06E7B3-A5E9-4E05-8CAB-F5EB500B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E0B32C92-8BB8-4267-B4A7-049411F3D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hlinkClick r:id="rId4" action="ppaction://hlinksldjump"/>
            <a:extLst>
              <a:ext uri="{FF2B5EF4-FFF2-40B4-BE49-F238E27FC236}">
                <a16:creationId xmlns:a16="http://schemas.microsoft.com/office/drawing/2014/main" id="{975FBFBE-7130-4238-975C-538C5A76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32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41EEE245-FC7B-47BA-9363-F4E2F4F9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57225"/>
            <a:ext cx="1685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DEB558B0-A0E5-492A-9B24-4FCADBF4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1193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045621C1-7CA0-48E3-AB7C-B5418259B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943350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D9020AF6-7BB2-4CC5-B629-F3499E56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346325"/>
            <a:ext cx="15335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2B1DD0FA-0931-4A7C-A720-5DCDC141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68488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7C24515E-5EED-4383-8BCE-03D657C1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84613"/>
            <a:ext cx="1331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3D4B24BE-388B-4F9C-8DD1-20DEDF4B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28913"/>
            <a:ext cx="16891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>
            <a:extLst>
              <a:ext uri="{FF2B5EF4-FFF2-40B4-BE49-F238E27FC236}">
                <a16:creationId xmlns:a16="http://schemas.microsoft.com/office/drawing/2014/main" id="{096308BA-676D-4305-8E37-4B407523F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046" name="Picture 22">
            <a:hlinkClick r:id="rId20" action="ppaction://hlinksldjump"/>
            <a:extLst>
              <a:ext uri="{FF2B5EF4-FFF2-40B4-BE49-F238E27FC236}">
                <a16:creationId xmlns:a16="http://schemas.microsoft.com/office/drawing/2014/main" id="{438DE471-D380-4647-8C1E-FF38C442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276475"/>
            <a:ext cx="16621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8AF2BFF3-E7AF-4CAA-8E73-1D46959A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50863"/>
            <a:ext cx="17256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1D75CE-AE4E-41A0-8B7B-7D65D86448CB}"/>
              </a:ext>
            </a:extLst>
          </p:cNvPr>
          <p:cNvSpPr/>
          <p:nvPr/>
        </p:nvSpPr>
        <p:spPr>
          <a:xfrm>
            <a:off x="193046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LUCKY STARS</a:t>
            </a:r>
          </a:p>
        </p:txBody>
      </p:sp>
      <p:pic>
        <p:nvPicPr>
          <p:cNvPr id="21518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0254DFF4-D386-4F44-A624-7E67679824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69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nen.mp3">
            <a:hlinkClick r:id="" action="ppaction://media"/>
            <a:extLst>
              <a:ext uri="{FF2B5EF4-FFF2-40B4-BE49-F238E27FC236}">
                <a16:creationId xmlns:a16="http://schemas.microsoft.com/office/drawing/2014/main" id="{29390EED-59B7-44C8-B895-04F8BB09822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9848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61D17-6C46-4FE0-BFDA-7D44DD245211}"/>
              </a:ext>
            </a:extLst>
          </p:cNvPr>
          <p:cNvSpPr/>
          <p:nvPr/>
        </p:nvSpPr>
        <p:spPr>
          <a:xfrm>
            <a:off x="5349534" y="5589240"/>
            <a:ext cx="9733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+5</a:t>
            </a:r>
          </a:p>
        </p:txBody>
      </p:sp>
      <p:pic>
        <p:nvPicPr>
          <p:cNvPr id="2355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D2426FC-23B7-49DA-BB05-DE33CC86F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3685F6C-89AB-4334-9862-37DF93C0D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FA3C88-3CB8-44B8-9000-6F12C461A1C5}"/>
              </a:ext>
            </a:extLst>
          </p:cNvPr>
          <p:cNvSpPr/>
          <p:nvPr/>
        </p:nvSpPr>
        <p:spPr>
          <a:xfrm>
            <a:off x="7373705" y="1556792"/>
            <a:ext cx="8002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-5</a:t>
            </a:r>
          </a:p>
        </p:txBody>
      </p:sp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46A793E6-0C6F-4CB8-BA51-AD4EE1D013A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5731" name="Rectangle 238">
              <a:extLst>
                <a:ext uri="{FF2B5EF4-FFF2-40B4-BE49-F238E27FC236}">
                  <a16:creationId xmlns:a16="http://schemas.microsoft.com/office/drawing/2014/main" id="{AFFDA7FA-0FC9-4AE2-89D7-7A04A6B3B8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2" name="Rectangle 239">
              <a:extLst>
                <a:ext uri="{FF2B5EF4-FFF2-40B4-BE49-F238E27FC236}">
                  <a16:creationId xmlns:a16="http://schemas.microsoft.com/office/drawing/2014/main" id="{FD27A00B-509D-4A87-976C-9CFDB447C6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C257950F-2C1F-4DDD-8A18-A3D04384092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5729" name="Rectangle 91">
              <a:extLst>
                <a:ext uri="{FF2B5EF4-FFF2-40B4-BE49-F238E27FC236}">
                  <a16:creationId xmlns:a16="http://schemas.microsoft.com/office/drawing/2014/main" id="{C3791427-D8F2-4FCC-BD24-FBAE0ADD49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0" name="Rectangle 92">
              <a:extLst>
                <a:ext uri="{FF2B5EF4-FFF2-40B4-BE49-F238E27FC236}">
                  <a16:creationId xmlns:a16="http://schemas.microsoft.com/office/drawing/2014/main" id="{5D07D41D-B168-4A87-81B8-DFC2AAC6C5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BD86E282-C593-4453-BA7E-8DB7B87652A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5727" name="Rectangle 40">
              <a:extLst>
                <a:ext uri="{FF2B5EF4-FFF2-40B4-BE49-F238E27FC236}">
                  <a16:creationId xmlns:a16="http://schemas.microsoft.com/office/drawing/2014/main" id="{814DB318-F925-4BCA-93FD-6E0E00B3DA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8" name="Rectangle 41">
              <a:extLst>
                <a:ext uri="{FF2B5EF4-FFF2-40B4-BE49-F238E27FC236}">
                  <a16:creationId xmlns:a16="http://schemas.microsoft.com/office/drawing/2014/main" id="{307C5F8D-1B24-46D3-8AA8-49339BD523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5" name="Text Box 5">
            <a:extLst>
              <a:ext uri="{FF2B5EF4-FFF2-40B4-BE49-F238E27FC236}">
                <a16:creationId xmlns:a16="http://schemas.microsoft.com/office/drawing/2014/main" id="{A5CBD7EC-D5E3-4427-865B-AFF416BBD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6B87EB60-C512-479D-A100-34EBCE708A7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E1AC6BFC-147E-4097-89C4-8D00895A0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AA8E3A52-0B5F-4BC1-B8C2-82FB73456CD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5725" name="Rectangle 17">
              <a:extLst>
                <a:ext uri="{FF2B5EF4-FFF2-40B4-BE49-F238E27FC236}">
                  <a16:creationId xmlns:a16="http://schemas.microsoft.com/office/drawing/2014/main" id="{96F923C4-BA5E-43BD-8F88-EDBDF1B7A4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6" name="Rectangle 18">
              <a:extLst>
                <a:ext uri="{FF2B5EF4-FFF2-40B4-BE49-F238E27FC236}">
                  <a16:creationId xmlns:a16="http://schemas.microsoft.com/office/drawing/2014/main" id="{5FF9F98E-A2AD-4155-86FE-E5A1A7E7D1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9" name="Arc 150">
            <a:extLst>
              <a:ext uri="{FF2B5EF4-FFF2-40B4-BE49-F238E27FC236}">
                <a16:creationId xmlns:a16="http://schemas.microsoft.com/office/drawing/2014/main" id="{45D9249E-7929-4BD5-A612-1E953EA05392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80514892 w 21600"/>
              <a:gd name="T3" fmla="*/ 1812773876 h 21600"/>
              <a:gd name="T4" fmla="*/ 0 w 21600"/>
              <a:gd name="T5" fmla="*/ 181277387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0BD06463-19FF-4C00-B597-99309972261B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5701" name="Group 29">
              <a:extLst>
                <a:ext uri="{FF2B5EF4-FFF2-40B4-BE49-F238E27FC236}">
                  <a16:creationId xmlns:a16="http://schemas.microsoft.com/office/drawing/2014/main" id="{8332AF60-F79B-4CD9-AB82-DCDBC883D8F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40500CE5-F249-4044-8166-08D28AE003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899D2281-D25B-4FEE-8A2A-7034ED667B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AC982CEF-F1E3-4042-AF1D-61B68D5963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9" name="Oval 33">
                <a:extLst>
                  <a:ext uri="{FF2B5EF4-FFF2-40B4-BE49-F238E27FC236}">
                    <a16:creationId xmlns:a16="http://schemas.microsoft.com/office/drawing/2014/main" id="{5E1EAB9A-D3C5-4567-9926-099C6512F2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20" name="Oval 34">
                <a:extLst>
                  <a:ext uri="{FF2B5EF4-FFF2-40B4-BE49-F238E27FC236}">
                    <a16:creationId xmlns:a16="http://schemas.microsoft.com/office/drawing/2014/main" id="{7CD6D912-B2BC-4017-B6DC-67B15B267F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C267FE5A-7DE0-4290-99B8-4F7C83004C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2" name="Oval 36">
                <a:extLst>
                  <a:ext uri="{FF2B5EF4-FFF2-40B4-BE49-F238E27FC236}">
                    <a16:creationId xmlns:a16="http://schemas.microsoft.com/office/drawing/2014/main" id="{EA088434-2DFD-4BF5-B0DB-71046B7429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6FAEC95E-9F40-4006-A38C-1C515FD4D5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4" name="Oval 38">
                <a:extLst>
                  <a:ext uri="{FF2B5EF4-FFF2-40B4-BE49-F238E27FC236}">
                    <a16:creationId xmlns:a16="http://schemas.microsoft.com/office/drawing/2014/main" id="{1153738D-1463-48F2-9CA8-B842807F3F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702" name="AutoShape 145">
              <a:extLst>
                <a:ext uri="{FF2B5EF4-FFF2-40B4-BE49-F238E27FC236}">
                  <a16:creationId xmlns:a16="http://schemas.microsoft.com/office/drawing/2014/main" id="{DF3F5021-A0AA-4B10-B8E1-7F8B0353F2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fish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8A996BAC-027D-45AA-95F6-7F9B384944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E15CC63E-1BAC-4C61-8647-46E4F0C1016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705" name="Text Box 148">
              <a:extLst>
                <a:ext uri="{FF2B5EF4-FFF2-40B4-BE49-F238E27FC236}">
                  <a16:creationId xmlns:a16="http://schemas.microsoft.com/office/drawing/2014/main" id="{037F9E9C-8BC3-4C53-B6D4-F7A4AAF35C9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5706" name="Group 151">
              <a:extLst>
                <a:ext uri="{FF2B5EF4-FFF2-40B4-BE49-F238E27FC236}">
                  <a16:creationId xmlns:a16="http://schemas.microsoft.com/office/drawing/2014/main" id="{0D037C06-6E58-490A-8EC9-144C264F732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A5CC75B8-8082-4515-ADE4-CF6A61DEDB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B4328C8E-85A9-49A6-9399-7AC7756190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57B6910F-C701-4CD3-8925-D1AAEB034C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0" name="Oval 155">
                <a:extLst>
                  <a:ext uri="{FF2B5EF4-FFF2-40B4-BE49-F238E27FC236}">
                    <a16:creationId xmlns:a16="http://schemas.microsoft.com/office/drawing/2014/main" id="{ED5E91CE-CC23-4F19-994E-7FE943C108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11" name="Oval 156">
                <a:extLst>
                  <a:ext uri="{FF2B5EF4-FFF2-40B4-BE49-F238E27FC236}">
                    <a16:creationId xmlns:a16="http://schemas.microsoft.com/office/drawing/2014/main" id="{9F7E3081-5541-4E7B-919F-46260EA328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C1923330-8BC4-4E9C-91AA-6B9DF3B1EB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3" name="Oval 158">
                <a:extLst>
                  <a:ext uri="{FF2B5EF4-FFF2-40B4-BE49-F238E27FC236}">
                    <a16:creationId xmlns:a16="http://schemas.microsoft.com/office/drawing/2014/main" id="{CA08BC7B-A4A4-4986-8E38-009585DC7E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8903E549-9255-42EE-A163-ADAA75B072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5" name="Oval 160">
                <a:extLst>
                  <a:ext uri="{FF2B5EF4-FFF2-40B4-BE49-F238E27FC236}">
                    <a16:creationId xmlns:a16="http://schemas.microsoft.com/office/drawing/2014/main" id="{DDF95C5B-6187-4FB7-9076-C2D962BF40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FB9CF911-BC9F-4CD3-9DB0-95F35E38338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5677" name="Group 163">
              <a:extLst>
                <a:ext uri="{FF2B5EF4-FFF2-40B4-BE49-F238E27FC236}">
                  <a16:creationId xmlns:a16="http://schemas.microsoft.com/office/drawing/2014/main" id="{83D8591F-F699-4A60-A90B-2BAD6A51152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95415E0D-1C42-44E3-B0FF-5A04D8713A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2AEECF96-D16D-4161-816F-5A1CF290AF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B9B8C720-8EC9-403F-9AE6-F5730132E5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5" name="Oval 167">
                <a:extLst>
                  <a:ext uri="{FF2B5EF4-FFF2-40B4-BE49-F238E27FC236}">
                    <a16:creationId xmlns:a16="http://schemas.microsoft.com/office/drawing/2014/main" id="{41145D86-7F6E-4D6A-A8A5-C6F41803BD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96" name="Oval 168">
                <a:extLst>
                  <a:ext uri="{FF2B5EF4-FFF2-40B4-BE49-F238E27FC236}">
                    <a16:creationId xmlns:a16="http://schemas.microsoft.com/office/drawing/2014/main" id="{2C7A5FA6-E448-46F9-A308-A0A77E3324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F699853B-6CC2-427C-A2F5-FBC4B5D586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8" name="Oval 170">
                <a:extLst>
                  <a:ext uri="{FF2B5EF4-FFF2-40B4-BE49-F238E27FC236}">
                    <a16:creationId xmlns:a16="http://schemas.microsoft.com/office/drawing/2014/main" id="{A243F938-20A8-4603-A7B3-C85EF6828C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2AC423E4-898A-4145-9E07-EC334B1BD7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00" name="Oval 172">
                <a:extLst>
                  <a:ext uri="{FF2B5EF4-FFF2-40B4-BE49-F238E27FC236}">
                    <a16:creationId xmlns:a16="http://schemas.microsoft.com/office/drawing/2014/main" id="{F0D9B11B-B1FB-4049-B8ED-E294C08F11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78" name="AutoShape 173">
              <a:extLst>
                <a:ext uri="{FF2B5EF4-FFF2-40B4-BE49-F238E27FC236}">
                  <a16:creationId xmlns:a16="http://schemas.microsoft.com/office/drawing/2014/main" id="{0C02A65A-700D-4484-8255-1888679602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Tahoma" panose="020B0604030504040204" pitchFamily="34" charset="0"/>
                </a:rPr>
                <a:t>biscuits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F3AF7596-A52A-4B5C-9C79-7D0D2683BA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E4F2502A-514A-4B59-AEE4-A66C1A1F2F9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81" name="Text Box 176">
              <a:extLst>
                <a:ext uri="{FF2B5EF4-FFF2-40B4-BE49-F238E27FC236}">
                  <a16:creationId xmlns:a16="http://schemas.microsoft.com/office/drawing/2014/main" id="{AC61B2C0-1219-4E8D-9688-508F3ED8EC6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5682" name="Group 177">
              <a:extLst>
                <a:ext uri="{FF2B5EF4-FFF2-40B4-BE49-F238E27FC236}">
                  <a16:creationId xmlns:a16="http://schemas.microsoft.com/office/drawing/2014/main" id="{3B6AFF79-247B-4AAF-9BE8-4E6424727EB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CA10A440-D262-48F9-97C4-0D577740E7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C05C09B9-C850-474D-B544-F45B3C1C65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9393653A-016D-4A8F-A8ED-CC5AABA17B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6" name="Oval 181">
                <a:extLst>
                  <a:ext uri="{FF2B5EF4-FFF2-40B4-BE49-F238E27FC236}">
                    <a16:creationId xmlns:a16="http://schemas.microsoft.com/office/drawing/2014/main" id="{EAB7D251-1FD1-4716-9C6F-703FC29673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87" name="Oval 182">
                <a:extLst>
                  <a:ext uri="{FF2B5EF4-FFF2-40B4-BE49-F238E27FC236}">
                    <a16:creationId xmlns:a16="http://schemas.microsoft.com/office/drawing/2014/main" id="{8B0DE811-E5D1-482A-8B0C-116E75FED3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D1228A8E-1035-45DA-9492-5C455E7584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9" name="Oval 184">
                <a:extLst>
                  <a:ext uri="{FF2B5EF4-FFF2-40B4-BE49-F238E27FC236}">
                    <a16:creationId xmlns:a16="http://schemas.microsoft.com/office/drawing/2014/main" id="{3D740F31-115E-4092-A906-B0B296CF59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BAF8C231-EC57-4057-AFF3-DADA2D22D6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1" name="Oval 186">
                <a:extLst>
                  <a:ext uri="{FF2B5EF4-FFF2-40B4-BE49-F238E27FC236}">
                    <a16:creationId xmlns:a16="http://schemas.microsoft.com/office/drawing/2014/main" id="{F62D0B72-A573-473D-B3BF-8453B18438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5612" name="Line 242">
            <a:extLst>
              <a:ext uri="{FF2B5EF4-FFF2-40B4-BE49-F238E27FC236}">
                <a16:creationId xmlns:a16="http://schemas.microsoft.com/office/drawing/2014/main" id="{3252BCAA-39CC-424B-AEED-56794046E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972A2D82-54BD-482B-A684-48AE0EF7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27138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some … , please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03EDA59E-C919-43AA-95FF-C745D2D6874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5653" name="Group 188">
              <a:extLst>
                <a:ext uri="{FF2B5EF4-FFF2-40B4-BE49-F238E27FC236}">
                  <a16:creationId xmlns:a16="http://schemas.microsoft.com/office/drawing/2014/main" id="{B0BF08C3-9D8A-4863-B83A-9186ED08F80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BDC52BA7-3BC5-4F02-AC62-98AA7713BB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79F17F52-B041-4334-AE36-A98DFAB112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F621AAD9-C6FE-47AC-AE8B-B61F7651A5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1" name="Oval 192">
                <a:extLst>
                  <a:ext uri="{FF2B5EF4-FFF2-40B4-BE49-F238E27FC236}">
                    <a16:creationId xmlns:a16="http://schemas.microsoft.com/office/drawing/2014/main" id="{4F69D8D0-2B38-47BE-8970-73E628BDAE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72" name="Oval 193">
                <a:extLst>
                  <a:ext uri="{FF2B5EF4-FFF2-40B4-BE49-F238E27FC236}">
                    <a16:creationId xmlns:a16="http://schemas.microsoft.com/office/drawing/2014/main" id="{A4A65F8E-2932-4440-89C5-8B46CA696B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24385DC0-EE87-4BE9-8424-8D87112C33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4" name="Oval 195">
                <a:extLst>
                  <a:ext uri="{FF2B5EF4-FFF2-40B4-BE49-F238E27FC236}">
                    <a16:creationId xmlns:a16="http://schemas.microsoft.com/office/drawing/2014/main" id="{F59BD93E-D7B3-45A5-9212-DDA5D77A00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D61D49AE-6C67-4FD9-82BF-86523D6247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6" name="Oval 197">
                <a:extLst>
                  <a:ext uri="{FF2B5EF4-FFF2-40B4-BE49-F238E27FC236}">
                    <a16:creationId xmlns:a16="http://schemas.microsoft.com/office/drawing/2014/main" id="{978DD182-497D-4BDD-B533-7D336E5971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54" name="AutoShape 198">
              <a:extLst>
                <a:ext uri="{FF2B5EF4-FFF2-40B4-BE49-F238E27FC236}">
                  <a16:creationId xmlns:a16="http://schemas.microsoft.com/office/drawing/2014/main" id="{BA261F78-B06E-480E-BEC6-A7C482B8E8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chocolate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AB87A37E-2DAB-4D47-AEC6-3DD887A67C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30E8E5D6-B0AE-4289-8AF7-782C6E1DF09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57" name="Text Box 201">
              <a:extLst>
                <a:ext uri="{FF2B5EF4-FFF2-40B4-BE49-F238E27FC236}">
                  <a16:creationId xmlns:a16="http://schemas.microsoft.com/office/drawing/2014/main" id="{47FAEE94-2E33-4D5E-A11C-E210B2D836E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5658" name="Group 202">
              <a:extLst>
                <a:ext uri="{FF2B5EF4-FFF2-40B4-BE49-F238E27FC236}">
                  <a16:creationId xmlns:a16="http://schemas.microsoft.com/office/drawing/2014/main" id="{CCF2B3A3-D096-407A-BC44-BD00BB68971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265852E4-3A39-48DB-9158-DB8D7D300E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3421FA76-D56D-4924-A135-F7BC2448AA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3B14BC12-5909-49B2-BCDF-87430F57AD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2" name="Oval 206">
                <a:extLst>
                  <a:ext uri="{FF2B5EF4-FFF2-40B4-BE49-F238E27FC236}">
                    <a16:creationId xmlns:a16="http://schemas.microsoft.com/office/drawing/2014/main" id="{49281DDF-0260-4796-8D85-0431989939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63" name="Oval 207">
                <a:extLst>
                  <a:ext uri="{FF2B5EF4-FFF2-40B4-BE49-F238E27FC236}">
                    <a16:creationId xmlns:a16="http://schemas.microsoft.com/office/drawing/2014/main" id="{2EDC4935-AC6F-4150-909F-9787C2E570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D65AA3D3-D319-4EE8-9060-398A8AC3EB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5" name="Oval 209">
                <a:extLst>
                  <a:ext uri="{FF2B5EF4-FFF2-40B4-BE49-F238E27FC236}">
                    <a16:creationId xmlns:a16="http://schemas.microsoft.com/office/drawing/2014/main" id="{A2B5345F-B114-4B47-A3FB-6B6D7F7218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731348F2-7230-4B7F-82F7-79F1553993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7" name="Oval 211">
                <a:extLst>
                  <a:ext uri="{FF2B5EF4-FFF2-40B4-BE49-F238E27FC236}">
                    <a16:creationId xmlns:a16="http://schemas.microsoft.com/office/drawing/2014/main" id="{918F68C2-F829-429D-B1FA-89703B7F56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BFB9271C-CA51-45C0-A2BC-0FE9C8522D2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5629" name="Group 213">
              <a:extLst>
                <a:ext uri="{FF2B5EF4-FFF2-40B4-BE49-F238E27FC236}">
                  <a16:creationId xmlns:a16="http://schemas.microsoft.com/office/drawing/2014/main" id="{9CF2FA6E-DAA4-4496-87B9-1DF7C76F800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93013E58-00EB-4A82-9917-2A12F699A9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9329279E-9E87-4018-9246-4DEFDA7F3B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141E5276-B353-41BA-A506-9335D5C0CB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7" name="Oval 217">
                <a:extLst>
                  <a:ext uri="{FF2B5EF4-FFF2-40B4-BE49-F238E27FC236}">
                    <a16:creationId xmlns:a16="http://schemas.microsoft.com/office/drawing/2014/main" id="{0B9784B2-8165-4720-91B7-7C1CC0EA38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48" name="Oval 218">
                <a:extLst>
                  <a:ext uri="{FF2B5EF4-FFF2-40B4-BE49-F238E27FC236}">
                    <a16:creationId xmlns:a16="http://schemas.microsoft.com/office/drawing/2014/main" id="{5A11D589-6954-4407-889C-4AECA12585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C772E25A-B8CB-4715-A86F-6C19598E36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0" name="Oval 220">
                <a:extLst>
                  <a:ext uri="{FF2B5EF4-FFF2-40B4-BE49-F238E27FC236}">
                    <a16:creationId xmlns:a16="http://schemas.microsoft.com/office/drawing/2014/main" id="{991C0370-259C-4955-8B35-EA0385A413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272465F6-FEAF-441A-BCD6-58EFAF669D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2" name="Oval 222">
                <a:extLst>
                  <a:ext uri="{FF2B5EF4-FFF2-40B4-BE49-F238E27FC236}">
                    <a16:creationId xmlns:a16="http://schemas.microsoft.com/office/drawing/2014/main" id="{3013499C-0438-4EBB-9151-7B40A20855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30" name="AutoShape 223">
              <a:extLst>
                <a:ext uri="{FF2B5EF4-FFF2-40B4-BE49-F238E27FC236}">
                  <a16:creationId xmlns:a16="http://schemas.microsoft.com/office/drawing/2014/main" id="{4AA0FBB2-6D9A-423E-B10A-F1609E98FE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sweets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FCE96F45-5A15-4BC4-B117-6282A68E8D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AA3D0C6C-9722-47C8-80A3-909C7338B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33" name="Text Box 226">
              <a:extLst>
                <a:ext uri="{FF2B5EF4-FFF2-40B4-BE49-F238E27FC236}">
                  <a16:creationId xmlns:a16="http://schemas.microsoft.com/office/drawing/2014/main" id="{D3383510-505C-4772-BBAF-6848B9C7E7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5634" name="Group 227">
              <a:extLst>
                <a:ext uri="{FF2B5EF4-FFF2-40B4-BE49-F238E27FC236}">
                  <a16:creationId xmlns:a16="http://schemas.microsoft.com/office/drawing/2014/main" id="{26F2649E-D715-4F18-8A4A-9D74C640855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B846B768-0172-4B4D-B1AB-BB18EB5D13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BF630280-0664-4D26-871C-F226F5BA05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C51E2526-FBC9-4ABC-950B-135CECC7AE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38" name="Oval 231">
                <a:extLst>
                  <a:ext uri="{FF2B5EF4-FFF2-40B4-BE49-F238E27FC236}">
                    <a16:creationId xmlns:a16="http://schemas.microsoft.com/office/drawing/2014/main" id="{94437038-9856-4553-859B-58914561EB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39" name="Oval 232">
                <a:extLst>
                  <a:ext uri="{FF2B5EF4-FFF2-40B4-BE49-F238E27FC236}">
                    <a16:creationId xmlns:a16="http://schemas.microsoft.com/office/drawing/2014/main" id="{3FE27532-EBC1-4040-95DB-B9099EC015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04CFC08F-B7C9-4F9F-99D6-41156C30AD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1" name="Oval 234">
                <a:extLst>
                  <a:ext uri="{FF2B5EF4-FFF2-40B4-BE49-F238E27FC236}">
                    <a16:creationId xmlns:a16="http://schemas.microsoft.com/office/drawing/2014/main" id="{B34CBEE6-83A4-47C2-9B0B-BA787DAB40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263A6EBF-3FCE-4A0A-852A-A844CA861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3" name="Oval 236">
                <a:extLst>
                  <a:ext uri="{FF2B5EF4-FFF2-40B4-BE49-F238E27FC236}">
                    <a16:creationId xmlns:a16="http://schemas.microsoft.com/office/drawing/2014/main" id="{B0B41CE4-3F8A-40AE-835F-24EB852BED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4F9895CA-9929-44E5-8AAC-EA64C2C2390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213F1CC2-DE93-484B-82DB-7A46F5596E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6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1F6BA8B5-A1E5-4CF9-9009-A298AADA251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4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DA86A9CF-E1D9-4729-BE89-83DEE4E168E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3" name="Oval 136">
              <a:extLst>
                <a:ext uri="{FF2B5EF4-FFF2-40B4-BE49-F238E27FC236}">
                  <a16:creationId xmlns:a16="http://schemas.microsoft.com/office/drawing/2014/main" id="{D35D2A9A-933D-42EB-B50D-BB358E974C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624" name="Oval 137">
              <a:extLst>
                <a:ext uri="{FF2B5EF4-FFF2-40B4-BE49-F238E27FC236}">
                  <a16:creationId xmlns:a16="http://schemas.microsoft.com/office/drawing/2014/main" id="{4FABF85B-7B33-4B94-9C4D-7DF4D5428F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3DCE98BD-8768-496D-B433-ED88D95E58C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6" name="Oval 139">
              <a:extLst>
                <a:ext uri="{FF2B5EF4-FFF2-40B4-BE49-F238E27FC236}">
                  <a16:creationId xmlns:a16="http://schemas.microsoft.com/office/drawing/2014/main" id="{C0B203D8-A9D1-4B88-9C03-2948FF4925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A42EEFDF-4275-43F6-BC04-56B4E9131C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8" name="Oval 141">
              <a:extLst>
                <a:ext uri="{FF2B5EF4-FFF2-40B4-BE49-F238E27FC236}">
                  <a16:creationId xmlns:a16="http://schemas.microsoft.com/office/drawing/2014/main" id="{2E1EF4FA-14CF-43AB-BBBD-3E8AC26E08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5617" name="Picture 6">
            <a:extLst>
              <a:ext uri="{FF2B5EF4-FFF2-40B4-BE49-F238E27FC236}">
                <a16:creationId xmlns:a16="http://schemas.microsoft.com/office/drawing/2014/main" id="{26700DB3-D24E-45E9-9688-A4186978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750888"/>
            <a:ext cx="1757363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A50DA-97F4-46DB-9E12-F8357F14D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AECF9FFD-2E04-433E-8B63-ADB448BE0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DA331A3-7531-43DB-9A0B-5C1FF51307A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6755" name="Rectangle 15">
              <a:extLst>
                <a:ext uri="{FF2B5EF4-FFF2-40B4-BE49-F238E27FC236}">
                  <a16:creationId xmlns:a16="http://schemas.microsoft.com/office/drawing/2014/main" id="{F3096647-E9EA-4DC1-B9B9-5CC23EF5AB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6" name="Rectangle 16">
              <a:extLst>
                <a:ext uri="{FF2B5EF4-FFF2-40B4-BE49-F238E27FC236}">
                  <a16:creationId xmlns:a16="http://schemas.microsoft.com/office/drawing/2014/main" id="{B911B026-AE2A-4821-92D1-BF4121810E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CE25855B-0405-4B36-9380-EF03DB70BE1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6753" name="Rectangle 18">
              <a:extLst>
                <a:ext uri="{FF2B5EF4-FFF2-40B4-BE49-F238E27FC236}">
                  <a16:creationId xmlns:a16="http://schemas.microsoft.com/office/drawing/2014/main" id="{3F1B47CA-7ACB-4A22-BA46-3D8A24DEF6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4" name="Rectangle 19">
              <a:extLst>
                <a:ext uri="{FF2B5EF4-FFF2-40B4-BE49-F238E27FC236}">
                  <a16:creationId xmlns:a16="http://schemas.microsoft.com/office/drawing/2014/main" id="{AC64786E-EDC2-458D-9737-6F76A15328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CE4B7104-67C4-4947-819D-C64B6D7134C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6751" name="Rectangle 21">
              <a:extLst>
                <a:ext uri="{FF2B5EF4-FFF2-40B4-BE49-F238E27FC236}">
                  <a16:creationId xmlns:a16="http://schemas.microsoft.com/office/drawing/2014/main" id="{F2D0B4D4-6836-453E-BD46-A97D7E3749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2" name="Rectangle 22">
              <a:extLst>
                <a:ext uri="{FF2B5EF4-FFF2-40B4-BE49-F238E27FC236}">
                  <a16:creationId xmlns:a16="http://schemas.microsoft.com/office/drawing/2014/main" id="{5DB326F8-EF4D-4863-8937-536414FB0F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6629" name="Text Box 24">
            <a:extLst>
              <a:ext uri="{FF2B5EF4-FFF2-40B4-BE49-F238E27FC236}">
                <a16:creationId xmlns:a16="http://schemas.microsoft.com/office/drawing/2014/main" id="{7154D7D8-E7BC-400E-8BC1-5B80E89A6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26630" name="Line 25">
            <a:extLst>
              <a:ext uri="{FF2B5EF4-FFF2-40B4-BE49-F238E27FC236}">
                <a16:creationId xmlns:a16="http://schemas.microsoft.com/office/drawing/2014/main" id="{D1B90FA0-6756-4EC8-8FC4-36DEAC9AD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EA27DDE6-2ACA-4E11-AE89-8C4D0F972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44291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965B6F4C-C19B-4DCE-926C-95E0A52E8FA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6749" name="Rectangle 28">
              <a:extLst>
                <a:ext uri="{FF2B5EF4-FFF2-40B4-BE49-F238E27FC236}">
                  <a16:creationId xmlns:a16="http://schemas.microsoft.com/office/drawing/2014/main" id="{850F8931-664F-4378-AB80-EDB0C79D05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750" name="Rectangle 29">
              <a:extLst>
                <a:ext uri="{FF2B5EF4-FFF2-40B4-BE49-F238E27FC236}">
                  <a16:creationId xmlns:a16="http://schemas.microsoft.com/office/drawing/2014/main" id="{3FC9B402-6309-4486-8CBD-D5CE25F283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6633" name="Arc 30">
            <a:extLst>
              <a:ext uri="{FF2B5EF4-FFF2-40B4-BE49-F238E27FC236}">
                <a16:creationId xmlns:a16="http://schemas.microsoft.com/office/drawing/2014/main" id="{F2ECE2FD-B8CA-440A-9E9D-FA21DD2385F9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9F9F0E81-05B9-4F19-9C8A-FEB17E7B3BA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6725" name="Group 32">
              <a:extLst>
                <a:ext uri="{FF2B5EF4-FFF2-40B4-BE49-F238E27FC236}">
                  <a16:creationId xmlns:a16="http://schemas.microsoft.com/office/drawing/2014/main" id="{A7F950EE-7155-4C5C-9623-68030C08C56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086AFC21-FDCA-4E68-9C8B-F6BF51E250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CA9A9599-3C7F-4C65-9AB1-C3AC17CB6C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D17882D5-D933-40C4-A654-61F91A4C43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3" name="Oval 36">
                <a:extLst>
                  <a:ext uri="{FF2B5EF4-FFF2-40B4-BE49-F238E27FC236}">
                    <a16:creationId xmlns:a16="http://schemas.microsoft.com/office/drawing/2014/main" id="{7FA0DE5C-6D8B-4C1B-AE0A-205A9AB689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44" name="Oval 37">
                <a:extLst>
                  <a:ext uri="{FF2B5EF4-FFF2-40B4-BE49-F238E27FC236}">
                    <a16:creationId xmlns:a16="http://schemas.microsoft.com/office/drawing/2014/main" id="{BC3FFCAF-76D4-4A68-ADB5-7717CD8127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5F9CCA53-6865-42A5-817B-83A851F237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6" name="Oval 39">
                <a:extLst>
                  <a:ext uri="{FF2B5EF4-FFF2-40B4-BE49-F238E27FC236}">
                    <a16:creationId xmlns:a16="http://schemas.microsoft.com/office/drawing/2014/main" id="{65B241D1-1A47-409F-A6E3-27AC8C223C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6874E289-CDEC-420E-ABB9-F29F9FA734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48" name="Oval 41">
                <a:extLst>
                  <a:ext uri="{FF2B5EF4-FFF2-40B4-BE49-F238E27FC236}">
                    <a16:creationId xmlns:a16="http://schemas.microsoft.com/office/drawing/2014/main" id="{7CE52D5F-6AC8-4909-989E-DB92D4A788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726" name="AutoShape 42">
              <a:extLst>
                <a:ext uri="{FF2B5EF4-FFF2-40B4-BE49-F238E27FC236}">
                  <a16:creationId xmlns:a16="http://schemas.microsoft.com/office/drawing/2014/main" id="{C9B85F6C-0CFE-47FA-AC3B-703DABA51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latin typeface="Tahoma" panose="020B0604030504040204" pitchFamily="34" charset="0"/>
                </a:rPr>
                <a:t>A glass of water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9FDF3D13-C27A-42C1-AA52-FA5E448EF1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9133EEB5-9AAE-4EF3-BF08-A6D7C17095C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729" name="Text Box 45">
              <a:extLst>
                <a:ext uri="{FF2B5EF4-FFF2-40B4-BE49-F238E27FC236}">
                  <a16:creationId xmlns:a16="http://schemas.microsoft.com/office/drawing/2014/main" id="{B497FF4E-BB35-4F78-B6C3-40F969F60D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6730" name="Group 46">
              <a:extLst>
                <a:ext uri="{FF2B5EF4-FFF2-40B4-BE49-F238E27FC236}">
                  <a16:creationId xmlns:a16="http://schemas.microsoft.com/office/drawing/2014/main" id="{D320B8C4-3E64-4794-8868-4B729F58876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04836B72-CEB6-4453-8310-395096F3EC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37F64E4A-F6BB-44CA-A576-8494696B8A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58A5AB87-A5E4-4001-9C0C-320A47894C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4" name="Oval 50">
                <a:extLst>
                  <a:ext uri="{FF2B5EF4-FFF2-40B4-BE49-F238E27FC236}">
                    <a16:creationId xmlns:a16="http://schemas.microsoft.com/office/drawing/2014/main" id="{AE16B003-8394-48FC-8084-4018FEFC3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35" name="Oval 51">
                <a:extLst>
                  <a:ext uri="{FF2B5EF4-FFF2-40B4-BE49-F238E27FC236}">
                    <a16:creationId xmlns:a16="http://schemas.microsoft.com/office/drawing/2014/main" id="{823862FF-DDD3-4636-B19A-C01B14DFFD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CDF0A42C-07D5-405E-8813-6CF7641741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7" name="Oval 53">
                <a:extLst>
                  <a:ext uri="{FF2B5EF4-FFF2-40B4-BE49-F238E27FC236}">
                    <a16:creationId xmlns:a16="http://schemas.microsoft.com/office/drawing/2014/main" id="{59C209A7-EA80-4339-8C5A-850E05B829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CF0680A8-3216-4BF4-B03B-A857D3BDB6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39" name="Oval 55">
                <a:extLst>
                  <a:ext uri="{FF2B5EF4-FFF2-40B4-BE49-F238E27FC236}">
                    <a16:creationId xmlns:a16="http://schemas.microsoft.com/office/drawing/2014/main" id="{97B9EDBD-C5C2-4099-A5DE-3CB2534178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2BB0AADC-6305-4DF0-ADEF-8F87C1CA772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6701" name="Group 57">
              <a:extLst>
                <a:ext uri="{FF2B5EF4-FFF2-40B4-BE49-F238E27FC236}">
                  <a16:creationId xmlns:a16="http://schemas.microsoft.com/office/drawing/2014/main" id="{41E1B1EC-AFEF-4F34-9E1D-3ABA766800D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F6DF9A5C-9868-4008-A835-1D943F0955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7E5E71EA-6597-4180-8885-C7A24CA165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6BAFAD08-AC45-4336-8645-5F7E1D4A4B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9" name="Oval 61">
                <a:extLst>
                  <a:ext uri="{FF2B5EF4-FFF2-40B4-BE49-F238E27FC236}">
                    <a16:creationId xmlns:a16="http://schemas.microsoft.com/office/drawing/2014/main" id="{4D2B6056-4A50-463E-BFD4-9A7C1246CD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20" name="Oval 62">
                <a:extLst>
                  <a:ext uri="{FF2B5EF4-FFF2-40B4-BE49-F238E27FC236}">
                    <a16:creationId xmlns:a16="http://schemas.microsoft.com/office/drawing/2014/main" id="{958A13DD-F4B5-443D-96DF-3E51F6C554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4DB5D2BB-EC08-4982-A620-142872A286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22" name="Oval 64">
                <a:extLst>
                  <a:ext uri="{FF2B5EF4-FFF2-40B4-BE49-F238E27FC236}">
                    <a16:creationId xmlns:a16="http://schemas.microsoft.com/office/drawing/2014/main" id="{0EF9485F-7DB3-404B-86C6-77FF8FF257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34868336-142D-49DC-9CD8-09E476C8A3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24" name="Oval 66">
                <a:extLst>
                  <a:ext uri="{FF2B5EF4-FFF2-40B4-BE49-F238E27FC236}">
                    <a16:creationId xmlns:a16="http://schemas.microsoft.com/office/drawing/2014/main" id="{DFCE6EC1-684D-416D-A0DD-346959DC18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702" name="AutoShape 67">
              <a:extLst>
                <a:ext uri="{FF2B5EF4-FFF2-40B4-BE49-F238E27FC236}">
                  <a16:creationId xmlns:a16="http://schemas.microsoft.com/office/drawing/2014/main" id="{0B2FEA41-B877-4DEE-806B-AF39BC0B60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dish of fish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07CF5B4E-F324-49CC-BAB3-682789F8AE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FB73882F-57DF-4FBB-A4B3-E8E9233E4CB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705" name="Text Box 70">
              <a:extLst>
                <a:ext uri="{FF2B5EF4-FFF2-40B4-BE49-F238E27FC236}">
                  <a16:creationId xmlns:a16="http://schemas.microsoft.com/office/drawing/2014/main" id="{8A5F13D7-6452-4362-91BC-28C453EAAFC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6706" name="Group 71">
              <a:extLst>
                <a:ext uri="{FF2B5EF4-FFF2-40B4-BE49-F238E27FC236}">
                  <a16:creationId xmlns:a16="http://schemas.microsoft.com/office/drawing/2014/main" id="{7B8E2091-2559-441B-9F60-CB4B726D85B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C5EE640C-856C-41B7-A8A2-5F3B26EFF9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3DD411EC-8CAD-4140-AA54-09A545264E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1E8C9C5C-A165-4C1C-A9C6-F460ACA341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0" name="Oval 75">
                <a:extLst>
                  <a:ext uri="{FF2B5EF4-FFF2-40B4-BE49-F238E27FC236}">
                    <a16:creationId xmlns:a16="http://schemas.microsoft.com/office/drawing/2014/main" id="{8711AEAA-F1DC-4ED0-9668-EBFA92CE1D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711" name="Oval 76">
                <a:extLst>
                  <a:ext uri="{FF2B5EF4-FFF2-40B4-BE49-F238E27FC236}">
                    <a16:creationId xmlns:a16="http://schemas.microsoft.com/office/drawing/2014/main" id="{D95446E1-A4DD-45BA-87CE-0B984A1085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418C1B8C-FB31-4067-B37D-C08D395A99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3" name="Oval 78">
                <a:extLst>
                  <a:ext uri="{FF2B5EF4-FFF2-40B4-BE49-F238E27FC236}">
                    <a16:creationId xmlns:a16="http://schemas.microsoft.com/office/drawing/2014/main" id="{7F9BA680-9BBC-43F3-AC5D-9212656320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A5DC12C6-D355-42AD-B13E-80AFA868C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15" name="Oval 80">
                <a:extLst>
                  <a:ext uri="{FF2B5EF4-FFF2-40B4-BE49-F238E27FC236}">
                    <a16:creationId xmlns:a16="http://schemas.microsoft.com/office/drawing/2014/main" id="{4DA30027-192C-4F31-AB67-B4ED6A3F21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6636" name="Line 82">
            <a:extLst>
              <a:ext uri="{FF2B5EF4-FFF2-40B4-BE49-F238E27FC236}">
                <a16:creationId xmlns:a16="http://schemas.microsoft.com/office/drawing/2014/main" id="{8264ED69-22E3-4D27-8A20-868B91078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985B7B77-3C6A-4383-8A10-83738846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25575"/>
            <a:ext cx="4132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… , please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6D85CEBF-FF88-49B0-99DA-0208B5402A9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6677" name="Group 85">
              <a:extLst>
                <a:ext uri="{FF2B5EF4-FFF2-40B4-BE49-F238E27FC236}">
                  <a16:creationId xmlns:a16="http://schemas.microsoft.com/office/drawing/2014/main" id="{9544712C-5AAD-45D0-AA26-F9C03D52E75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73272D07-C201-40E7-B70B-72572607AC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826B05B3-0FCB-4B16-B515-E5C4A4C4C5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2AA4A51F-48F0-47AC-821A-942D509892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5" name="Oval 89">
                <a:extLst>
                  <a:ext uri="{FF2B5EF4-FFF2-40B4-BE49-F238E27FC236}">
                    <a16:creationId xmlns:a16="http://schemas.microsoft.com/office/drawing/2014/main" id="{E08CD1BD-A4BA-477A-BAA2-DF7A568E8F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96" name="Oval 90">
                <a:extLst>
                  <a:ext uri="{FF2B5EF4-FFF2-40B4-BE49-F238E27FC236}">
                    <a16:creationId xmlns:a16="http://schemas.microsoft.com/office/drawing/2014/main" id="{87DB3F69-2A5A-47E7-8845-452B0F60B6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D7548299-FE73-451A-B339-DC77B7795E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8" name="Oval 92">
                <a:extLst>
                  <a:ext uri="{FF2B5EF4-FFF2-40B4-BE49-F238E27FC236}">
                    <a16:creationId xmlns:a16="http://schemas.microsoft.com/office/drawing/2014/main" id="{058619C9-9087-4B49-A73D-D0EB11AA30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549BF014-AF7F-4816-BF59-FE349E8A6E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700" name="Oval 94">
                <a:extLst>
                  <a:ext uri="{FF2B5EF4-FFF2-40B4-BE49-F238E27FC236}">
                    <a16:creationId xmlns:a16="http://schemas.microsoft.com/office/drawing/2014/main" id="{73D6E1F8-9B7E-4DA5-A5E8-E9293352E0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678" name="AutoShape 95">
              <a:extLst>
                <a:ext uri="{FF2B5EF4-FFF2-40B4-BE49-F238E27FC236}">
                  <a16:creationId xmlns:a16="http://schemas.microsoft.com/office/drawing/2014/main" id="{B5CE9BC9-A528-44DE-BC6B-FBCDFB6EFF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bar of chocolate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1464861B-A53E-4AB1-ABD5-9711C94184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C6777596-A800-4992-B6EC-1CDC28FCDE7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81" name="Text Box 98">
              <a:extLst>
                <a:ext uri="{FF2B5EF4-FFF2-40B4-BE49-F238E27FC236}">
                  <a16:creationId xmlns:a16="http://schemas.microsoft.com/office/drawing/2014/main" id="{79721B9C-5559-4AC5-9FB8-103500A4D57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6682" name="Group 99">
              <a:extLst>
                <a:ext uri="{FF2B5EF4-FFF2-40B4-BE49-F238E27FC236}">
                  <a16:creationId xmlns:a16="http://schemas.microsoft.com/office/drawing/2014/main" id="{690E087D-67D0-4BA9-92E0-A6B3566BE26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F1740543-DAF1-4748-A184-B006D9365B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8D32047F-FA36-41CF-A95F-58CDBE4155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B455D035-A478-47ED-A7A1-745364D5BF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86" name="Oval 103">
                <a:extLst>
                  <a:ext uri="{FF2B5EF4-FFF2-40B4-BE49-F238E27FC236}">
                    <a16:creationId xmlns:a16="http://schemas.microsoft.com/office/drawing/2014/main" id="{79534969-017A-4A8B-B3CD-86BE16D298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87" name="Oval 104">
                <a:extLst>
                  <a:ext uri="{FF2B5EF4-FFF2-40B4-BE49-F238E27FC236}">
                    <a16:creationId xmlns:a16="http://schemas.microsoft.com/office/drawing/2014/main" id="{8E94914A-FDDE-487E-9FAD-270F94607F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297E537B-BDCB-4DB8-9212-772EEEC30B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89" name="Oval 106">
                <a:extLst>
                  <a:ext uri="{FF2B5EF4-FFF2-40B4-BE49-F238E27FC236}">
                    <a16:creationId xmlns:a16="http://schemas.microsoft.com/office/drawing/2014/main" id="{419D171E-6A01-474C-8499-3556CD7CE8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6EFDC435-5084-4A9D-A07D-1C3CFF888A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91" name="Oval 108">
                <a:extLst>
                  <a:ext uri="{FF2B5EF4-FFF2-40B4-BE49-F238E27FC236}">
                    <a16:creationId xmlns:a16="http://schemas.microsoft.com/office/drawing/2014/main" id="{B43F57FB-2ACE-40D0-AFF4-D37189A72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DF84CCA0-057D-4A5D-A426-20664DB58D3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6653" name="Group 110">
              <a:extLst>
                <a:ext uri="{FF2B5EF4-FFF2-40B4-BE49-F238E27FC236}">
                  <a16:creationId xmlns:a16="http://schemas.microsoft.com/office/drawing/2014/main" id="{51450924-CB4E-4167-98B5-DD6BB950D3B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CE586CA5-986F-4D85-8BA2-F9F01B2073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F8C2A50D-976F-4C60-9A4A-5E08341E6D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0153C857-3565-4EFF-9C14-465B02F89B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1" name="Oval 114">
                <a:extLst>
                  <a:ext uri="{FF2B5EF4-FFF2-40B4-BE49-F238E27FC236}">
                    <a16:creationId xmlns:a16="http://schemas.microsoft.com/office/drawing/2014/main" id="{B3F42F1F-15BF-4916-8AF4-70B386F4A8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72" name="Oval 115">
                <a:extLst>
                  <a:ext uri="{FF2B5EF4-FFF2-40B4-BE49-F238E27FC236}">
                    <a16:creationId xmlns:a16="http://schemas.microsoft.com/office/drawing/2014/main" id="{3FAA2FE9-7130-469D-9064-3F4802B5A8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31498DBD-F2FD-4AA2-A88D-B7085B7A53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4" name="Oval 117">
                <a:extLst>
                  <a:ext uri="{FF2B5EF4-FFF2-40B4-BE49-F238E27FC236}">
                    <a16:creationId xmlns:a16="http://schemas.microsoft.com/office/drawing/2014/main" id="{68E70778-3A03-41A3-9C9B-F3D32E8468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DFEE1123-F2B2-405E-A178-C4EFA29A85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76" name="Oval 119">
                <a:extLst>
                  <a:ext uri="{FF2B5EF4-FFF2-40B4-BE49-F238E27FC236}">
                    <a16:creationId xmlns:a16="http://schemas.microsoft.com/office/drawing/2014/main" id="{C4F7F5CD-CD98-4212-96F2-9A8D918700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6654" name="AutoShape 120">
              <a:extLst>
                <a:ext uri="{FF2B5EF4-FFF2-40B4-BE49-F238E27FC236}">
                  <a16:creationId xmlns:a16="http://schemas.microsoft.com/office/drawing/2014/main" id="{E3DB3DF9-C600-4B92-AF3D-A298A6603D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A packet of biscuits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84B5AF44-5AED-4473-A496-DE745000A7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343E14F1-DC98-484F-BEF1-6C97EFB42AD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7" name="Text Box 123">
              <a:extLst>
                <a:ext uri="{FF2B5EF4-FFF2-40B4-BE49-F238E27FC236}">
                  <a16:creationId xmlns:a16="http://schemas.microsoft.com/office/drawing/2014/main" id="{2F0B3AF3-AA89-48F4-ACF2-71C4223588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6658" name="Group 124">
              <a:extLst>
                <a:ext uri="{FF2B5EF4-FFF2-40B4-BE49-F238E27FC236}">
                  <a16:creationId xmlns:a16="http://schemas.microsoft.com/office/drawing/2014/main" id="{651AC8CE-7584-4609-ABF6-93CAE8CBA0D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1FABB7A6-2B1F-4B7F-A044-59B3DB10DF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4BCB8083-654F-4FFC-8B8D-38164D094E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2EAD6B73-10C4-4EB4-A740-08E64AF27E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2" name="Oval 128">
                <a:extLst>
                  <a:ext uri="{FF2B5EF4-FFF2-40B4-BE49-F238E27FC236}">
                    <a16:creationId xmlns:a16="http://schemas.microsoft.com/office/drawing/2014/main" id="{3C92F658-528D-40A2-9853-07843D2CA7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6663" name="Oval 129">
                <a:extLst>
                  <a:ext uri="{FF2B5EF4-FFF2-40B4-BE49-F238E27FC236}">
                    <a16:creationId xmlns:a16="http://schemas.microsoft.com/office/drawing/2014/main" id="{2CFBEB80-72DD-4AC6-89AA-10019EE9B5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211F8878-CC76-43A1-BAC7-6D20DD7AF0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5" name="Oval 131">
                <a:extLst>
                  <a:ext uri="{FF2B5EF4-FFF2-40B4-BE49-F238E27FC236}">
                    <a16:creationId xmlns:a16="http://schemas.microsoft.com/office/drawing/2014/main" id="{865882D3-E329-4B3B-8535-377DA58BD3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96E91460-DE91-48EA-B730-3E469924EA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6667" name="Oval 133">
                <a:extLst>
                  <a:ext uri="{FF2B5EF4-FFF2-40B4-BE49-F238E27FC236}">
                    <a16:creationId xmlns:a16="http://schemas.microsoft.com/office/drawing/2014/main" id="{9C817091-B4CE-4205-853B-E9A081670E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803A4DAB-B21B-4EC2-8D57-605B79634E9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16C98F93-6AA4-497B-909C-5CBBD72789C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5D11D030-C349-47E2-B064-007B4C242C3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2DE4C7BE-9313-438D-9A98-D42A1DBA2F0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47" name="Oval 140">
              <a:extLst>
                <a:ext uri="{FF2B5EF4-FFF2-40B4-BE49-F238E27FC236}">
                  <a16:creationId xmlns:a16="http://schemas.microsoft.com/office/drawing/2014/main" id="{EF4C4DDE-2623-4161-AF03-A9A2C0B6E2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6648" name="Oval 141">
              <a:extLst>
                <a:ext uri="{FF2B5EF4-FFF2-40B4-BE49-F238E27FC236}">
                  <a16:creationId xmlns:a16="http://schemas.microsoft.com/office/drawing/2014/main" id="{974E7EFF-70BC-4244-9B83-3DCB2A30A9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07040F65-E52B-4C80-BAC0-3B0F959DEF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0" name="Oval 143">
              <a:extLst>
                <a:ext uri="{FF2B5EF4-FFF2-40B4-BE49-F238E27FC236}">
                  <a16:creationId xmlns:a16="http://schemas.microsoft.com/office/drawing/2014/main" id="{6A4BC631-FD33-441F-9F88-9027BB19BE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CAAF43AA-7F85-40B7-A724-E8AAB52980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6652" name="Oval 145">
              <a:extLst>
                <a:ext uri="{FF2B5EF4-FFF2-40B4-BE49-F238E27FC236}">
                  <a16:creationId xmlns:a16="http://schemas.microsoft.com/office/drawing/2014/main" id="{EF113767-47B4-48D6-AAE6-E1D44FF2D2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8478101A-F1B5-467B-B44F-80D62CA1F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91263" y="776288"/>
            <a:ext cx="21685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036D0F1A-F5D8-49E4-B1F5-1A84E6E57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751EE75-9025-4ADF-8582-A1816EE7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C812D854-6F62-4597-9965-10E925A6DF5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8803" name="Rectangle 15">
              <a:extLst>
                <a:ext uri="{FF2B5EF4-FFF2-40B4-BE49-F238E27FC236}">
                  <a16:creationId xmlns:a16="http://schemas.microsoft.com/office/drawing/2014/main" id="{7DC45289-5453-483C-98EF-E69CFCDE15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4" name="Rectangle 16">
              <a:extLst>
                <a:ext uri="{FF2B5EF4-FFF2-40B4-BE49-F238E27FC236}">
                  <a16:creationId xmlns:a16="http://schemas.microsoft.com/office/drawing/2014/main" id="{D155A888-E43F-4316-9746-833B797215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791607E4-40C5-45D9-B09A-A39E338E3DF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8801" name="Rectangle 18">
              <a:extLst>
                <a:ext uri="{FF2B5EF4-FFF2-40B4-BE49-F238E27FC236}">
                  <a16:creationId xmlns:a16="http://schemas.microsoft.com/office/drawing/2014/main" id="{E2B0A773-B675-4CFD-911E-D22D3FC5A2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2" name="Rectangle 19">
              <a:extLst>
                <a:ext uri="{FF2B5EF4-FFF2-40B4-BE49-F238E27FC236}">
                  <a16:creationId xmlns:a16="http://schemas.microsoft.com/office/drawing/2014/main" id="{5B474A1E-1530-4BD6-9203-94657B9243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A13B94D4-945C-4A5F-AC89-C6A6EBED626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8799" name="Rectangle 21">
              <a:extLst>
                <a:ext uri="{FF2B5EF4-FFF2-40B4-BE49-F238E27FC236}">
                  <a16:creationId xmlns:a16="http://schemas.microsoft.com/office/drawing/2014/main" id="{26B00ECA-5217-45CC-8D9C-C3A57528B1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0" name="Rectangle 22">
              <a:extLst>
                <a:ext uri="{FF2B5EF4-FFF2-40B4-BE49-F238E27FC236}">
                  <a16:creationId xmlns:a16="http://schemas.microsoft.com/office/drawing/2014/main" id="{3932BEF7-E817-4EC5-8338-400EC39368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77" name="Text Box 24">
            <a:extLst>
              <a:ext uri="{FF2B5EF4-FFF2-40B4-BE49-F238E27FC236}">
                <a16:creationId xmlns:a16="http://schemas.microsoft.com/office/drawing/2014/main" id="{A10AAEC7-D62E-44E9-855A-F77683552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28678" name="Line 25">
            <a:extLst>
              <a:ext uri="{FF2B5EF4-FFF2-40B4-BE49-F238E27FC236}">
                <a16:creationId xmlns:a16="http://schemas.microsoft.com/office/drawing/2014/main" id="{9A015EAA-AD8C-48D0-9AD9-1FDCD9D5B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57F02FD9-807F-4EC5-B76A-98E04B50F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914400"/>
            <a:ext cx="4884737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B9B5A66A-0268-43E7-B0D1-838C9EF9D68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8797" name="Rectangle 28">
              <a:extLst>
                <a:ext uri="{FF2B5EF4-FFF2-40B4-BE49-F238E27FC236}">
                  <a16:creationId xmlns:a16="http://schemas.microsoft.com/office/drawing/2014/main" id="{0F63EF8D-0E4E-4D0D-AEC9-F83974C21F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798" name="Rectangle 29">
              <a:extLst>
                <a:ext uri="{FF2B5EF4-FFF2-40B4-BE49-F238E27FC236}">
                  <a16:creationId xmlns:a16="http://schemas.microsoft.com/office/drawing/2014/main" id="{7A8E6963-ADCE-4605-AEC9-90C1FE9901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81" name="Arc 30">
            <a:extLst>
              <a:ext uri="{FF2B5EF4-FFF2-40B4-BE49-F238E27FC236}">
                <a16:creationId xmlns:a16="http://schemas.microsoft.com/office/drawing/2014/main" id="{D8B38154-84D8-46F8-9B39-AE2C9320190A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E333C306-4D64-4A06-8737-2CA18A7F0CA0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28773" name="Group 32">
              <a:extLst>
                <a:ext uri="{FF2B5EF4-FFF2-40B4-BE49-F238E27FC236}">
                  <a16:creationId xmlns:a16="http://schemas.microsoft.com/office/drawing/2014/main" id="{27C8DCED-F763-49DF-85B5-124505AD42D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E0C0E6A2-9F11-47A9-B224-129FD2072D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F38B85D4-A8AD-414B-8D62-EB029E9CD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AF126A33-1124-417D-B1E4-AE9751C85D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1" name="Oval 36">
                <a:extLst>
                  <a:ext uri="{FF2B5EF4-FFF2-40B4-BE49-F238E27FC236}">
                    <a16:creationId xmlns:a16="http://schemas.microsoft.com/office/drawing/2014/main" id="{184E508E-C7CC-48D6-9664-B86C8C6890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92" name="Oval 37">
                <a:extLst>
                  <a:ext uri="{FF2B5EF4-FFF2-40B4-BE49-F238E27FC236}">
                    <a16:creationId xmlns:a16="http://schemas.microsoft.com/office/drawing/2014/main" id="{BE3E80E4-F684-4B40-99EB-F688C1291E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20DC8CED-0DE0-4097-9AB1-E95976EBE0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4" name="Oval 39">
                <a:extLst>
                  <a:ext uri="{FF2B5EF4-FFF2-40B4-BE49-F238E27FC236}">
                    <a16:creationId xmlns:a16="http://schemas.microsoft.com/office/drawing/2014/main" id="{E80FBF39-417F-4189-B090-78A9362EA0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0535ACDD-7112-4C04-A6B9-7ED096F4CB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6" name="Oval 41">
                <a:extLst>
                  <a:ext uri="{FF2B5EF4-FFF2-40B4-BE49-F238E27FC236}">
                    <a16:creationId xmlns:a16="http://schemas.microsoft.com/office/drawing/2014/main" id="{4E0686BF-CB0E-4FC8-A157-DD71D3573F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74" name="AutoShape 42">
              <a:extLst>
                <a:ext uri="{FF2B5EF4-FFF2-40B4-BE49-F238E27FC236}">
                  <a16:creationId xmlns:a16="http://schemas.microsoft.com/office/drawing/2014/main" id="{7F4E9189-20E4-49F2-9FF1-950B879722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glass of milk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FD8BCBC5-ECAD-43B2-9202-F8D105CB5A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A5AC3320-3D99-42A1-A74D-72269E410C2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77" name="Text Box 45">
              <a:extLst>
                <a:ext uri="{FF2B5EF4-FFF2-40B4-BE49-F238E27FC236}">
                  <a16:creationId xmlns:a16="http://schemas.microsoft.com/office/drawing/2014/main" id="{CC2D9EF9-7CF1-4448-BDCC-3FE1A24EAA7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8778" name="Group 46">
              <a:extLst>
                <a:ext uri="{FF2B5EF4-FFF2-40B4-BE49-F238E27FC236}">
                  <a16:creationId xmlns:a16="http://schemas.microsoft.com/office/drawing/2014/main" id="{70D1043A-1F43-463C-A85A-C5894364AF8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15F439F4-F076-4238-84EE-412EEA2E3F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7B974650-DBA0-4619-B5CC-9888D4E45C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AD9843D7-56BF-4742-A1D6-87B1453A68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2" name="Oval 50">
                <a:extLst>
                  <a:ext uri="{FF2B5EF4-FFF2-40B4-BE49-F238E27FC236}">
                    <a16:creationId xmlns:a16="http://schemas.microsoft.com/office/drawing/2014/main" id="{23891661-2981-47E8-8444-4B8E55344B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83" name="Oval 51">
                <a:extLst>
                  <a:ext uri="{FF2B5EF4-FFF2-40B4-BE49-F238E27FC236}">
                    <a16:creationId xmlns:a16="http://schemas.microsoft.com/office/drawing/2014/main" id="{029D4390-E0F6-4D9B-ACB0-1C1E474830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63053CAC-2E64-4C30-8FC1-0BCD2BE8EA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5" name="Oval 53">
                <a:extLst>
                  <a:ext uri="{FF2B5EF4-FFF2-40B4-BE49-F238E27FC236}">
                    <a16:creationId xmlns:a16="http://schemas.microsoft.com/office/drawing/2014/main" id="{1F377D40-DD2B-4593-B8FB-559662D8B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45623AF5-3413-437B-B08D-DAA6B621CD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7" name="Oval 55">
                <a:extLst>
                  <a:ext uri="{FF2B5EF4-FFF2-40B4-BE49-F238E27FC236}">
                    <a16:creationId xmlns:a16="http://schemas.microsoft.com/office/drawing/2014/main" id="{2C56C2AD-69D6-4C81-B6BD-C087993C09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F86BDBB5-AE93-427B-A6D7-CB939D1A76C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8749" name="Group 57">
              <a:extLst>
                <a:ext uri="{FF2B5EF4-FFF2-40B4-BE49-F238E27FC236}">
                  <a16:creationId xmlns:a16="http://schemas.microsoft.com/office/drawing/2014/main" id="{5D0DE1BC-242F-405F-92EB-A3C4475B50C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EF1D6AB5-EC94-45EE-8CD5-F192F2D5FA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DAEA2B9F-75B9-4496-AECE-8B94136333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C63D9CE7-506E-44F5-AC75-35263060BB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7" name="Oval 61">
                <a:extLst>
                  <a:ext uri="{FF2B5EF4-FFF2-40B4-BE49-F238E27FC236}">
                    <a16:creationId xmlns:a16="http://schemas.microsoft.com/office/drawing/2014/main" id="{F70DBB61-D927-45B0-BD0D-A59517B295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68" name="Oval 62">
                <a:extLst>
                  <a:ext uri="{FF2B5EF4-FFF2-40B4-BE49-F238E27FC236}">
                    <a16:creationId xmlns:a16="http://schemas.microsoft.com/office/drawing/2014/main" id="{0260FEB0-646C-4C97-9004-F9AB3539ED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AAAB27C9-8679-48F7-B076-A7A297F780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0" name="Oval 64">
                <a:extLst>
                  <a:ext uri="{FF2B5EF4-FFF2-40B4-BE49-F238E27FC236}">
                    <a16:creationId xmlns:a16="http://schemas.microsoft.com/office/drawing/2014/main" id="{6F27C47E-D4C2-446A-90F7-D469B1B233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A9908106-8BAF-4F91-9726-F99025FC4F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2" name="Oval 66">
                <a:extLst>
                  <a:ext uri="{FF2B5EF4-FFF2-40B4-BE49-F238E27FC236}">
                    <a16:creationId xmlns:a16="http://schemas.microsoft.com/office/drawing/2014/main" id="{E7418826-079D-4B3F-9524-9ED92A58FE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50" name="AutoShape 67">
              <a:extLst>
                <a:ext uri="{FF2B5EF4-FFF2-40B4-BE49-F238E27FC236}">
                  <a16:creationId xmlns:a16="http://schemas.microsoft.com/office/drawing/2014/main" id="{FF204338-A0D0-4EDE-B419-FF0C8D5849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cup of tea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7312466E-29E8-4411-B07F-44E56284AC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DCEC2C02-FEBD-451D-9980-0FAAB957442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53" name="Text Box 70">
              <a:extLst>
                <a:ext uri="{FF2B5EF4-FFF2-40B4-BE49-F238E27FC236}">
                  <a16:creationId xmlns:a16="http://schemas.microsoft.com/office/drawing/2014/main" id="{2B44DC8A-0CEB-43EB-A9FC-8F79C38845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8754" name="Group 71">
              <a:extLst>
                <a:ext uri="{FF2B5EF4-FFF2-40B4-BE49-F238E27FC236}">
                  <a16:creationId xmlns:a16="http://schemas.microsoft.com/office/drawing/2014/main" id="{4192A894-CDD5-4581-921C-90C09E572F7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7EA5DC96-33CE-4A66-B3A8-9D0F6AA736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748DD43D-4217-472E-8FFE-BF042C3ED8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9354D822-6497-427A-A45B-01C728067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58" name="Oval 75">
                <a:extLst>
                  <a:ext uri="{FF2B5EF4-FFF2-40B4-BE49-F238E27FC236}">
                    <a16:creationId xmlns:a16="http://schemas.microsoft.com/office/drawing/2014/main" id="{6E94A06A-8CD0-4C68-93E6-60F9C3765F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59" name="Oval 76">
                <a:extLst>
                  <a:ext uri="{FF2B5EF4-FFF2-40B4-BE49-F238E27FC236}">
                    <a16:creationId xmlns:a16="http://schemas.microsoft.com/office/drawing/2014/main" id="{E754C4D8-1EE2-4E70-AA30-1A668D466F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83B9A9DE-992B-4623-BD30-C483AA9C33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1" name="Oval 78">
                <a:extLst>
                  <a:ext uri="{FF2B5EF4-FFF2-40B4-BE49-F238E27FC236}">
                    <a16:creationId xmlns:a16="http://schemas.microsoft.com/office/drawing/2014/main" id="{109A15F9-437A-4DB8-87DB-7DE36125CD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03D5A9D0-B254-442B-81FF-5D93737929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3" name="Oval 80">
                <a:extLst>
                  <a:ext uri="{FF2B5EF4-FFF2-40B4-BE49-F238E27FC236}">
                    <a16:creationId xmlns:a16="http://schemas.microsoft.com/office/drawing/2014/main" id="{5D9B989A-61D3-43D5-8475-277E09C2D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8684" name="Line 82">
            <a:extLst>
              <a:ext uri="{FF2B5EF4-FFF2-40B4-BE49-F238E27FC236}">
                <a16:creationId xmlns:a16="http://schemas.microsoft.com/office/drawing/2014/main" id="{EDC4F4A5-C03D-4649-A02D-3338CB4EA2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3C9B4BDA-49EC-44F5-AF14-41DD70C6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1377950"/>
            <a:ext cx="4819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… , please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86CCFCC4-C912-4A61-91C2-DFBB4538242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8725" name="Group 85">
              <a:extLst>
                <a:ext uri="{FF2B5EF4-FFF2-40B4-BE49-F238E27FC236}">
                  <a16:creationId xmlns:a16="http://schemas.microsoft.com/office/drawing/2014/main" id="{E8C8493B-190D-4D6C-8180-491C05F0806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5D426138-F177-4FB4-A044-7DB1E2C8CA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69CC88BF-6BB8-45BA-B2D4-6D874B1425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3D919FA8-CC79-45D5-A3D9-E6835A6BAC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3" name="Oval 89">
                <a:extLst>
                  <a:ext uri="{FF2B5EF4-FFF2-40B4-BE49-F238E27FC236}">
                    <a16:creationId xmlns:a16="http://schemas.microsoft.com/office/drawing/2014/main" id="{31E48FCE-CDB3-425A-9B39-85F542FF44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44" name="Oval 90">
                <a:extLst>
                  <a:ext uri="{FF2B5EF4-FFF2-40B4-BE49-F238E27FC236}">
                    <a16:creationId xmlns:a16="http://schemas.microsoft.com/office/drawing/2014/main" id="{F47033E5-7AF7-4CBE-9197-8E79E5C1B5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F950FD22-F051-40B8-BBCC-47DA9A44C6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6" name="Oval 92">
                <a:extLst>
                  <a:ext uri="{FF2B5EF4-FFF2-40B4-BE49-F238E27FC236}">
                    <a16:creationId xmlns:a16="http://schemas.microsoft.com/office/drawing/2014/main" id="{D3D160E1-7156-4333-9ECB-6ED997481E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B6FD6AFB-6AC6-4C8B-BB48-1106E3E74B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8" name="Oval 94">
                <a:extLst>
                  <a:ext uri="{FF2B5EF4-FFF2-40B4-BE49-F238E27FC236}">
                    <a16:creationId xmlns:a16="http://schemas.microsoft.com/office/drawing/2014/main" id="{D82C597D-7272-400E-9DE1-2085E55C3E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26" name="AutoShape 95">
              <a:extLst>
                <a:ext uri="{FF2B5EF4-FFF2-40B4-BE49-F238E27FC236}">
                  <a16:creationId xmlns:a16="http://schemas.microsoft.com/office/drawing/2014/main" id="{BDE60918-840E-485D-BB26-37D28B9AE5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glass of soda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6482A5B6-D298-4678-A9CF-E46C84893D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98ADD877-3B3D-4715-B11C-7D4ABD92F54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29" name="Text Box 98">
              <a:extLst>
                <a:ext uri="{FF2B5EF4-FFF2-40B4-BE49-F238E27FC236}">
                  <a16:creationId xmlns:a16="http://schemas.microsoft.com/office/drawing/2014/main" id="{0AEA73EA-B930-4402-994A-ED6D0530200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8730" name="Group 99">
              <a:extLst>
                <a:ext uri="{FF2B5EF4-FFF2-40B4-BE49-F238E27FC236}">
                  <a16:creationId xmlns:a16="http://schemas.microsoft.com/office/drawing/2014/main" id="{CDC6A792-5B85-47E6-AF8E-392D99B0CD1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8B080FF8-EACA-428B-99A7-EE25969FB9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BBB07E65-C6E5-4613-A713-5CF270ED17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6AE82800-6B41-4979-A355-F8C1F19E74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4" name="Oval 103">
                <a:extLst>
                  <a:ext uri="{FF2B5EF4-FFF2-40B4-BE49-F238E27FC236}">
                    <a16:creationId xmlns:a16="http://schemas.microsoft.com/office/drawing/2014/main" id="{936C63DC-1661-413B-A736-9B71CF7115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35" name="Oval 104">
                <a:extLst>
                  <a:ext uri="{FF2B5EF4-FFF2-40B4-BE49-F238E27FC236}">
                    <a16:creationId xmlns:a16="http://schemas.microsoft.com/office/drawing/2014/main" id="{68F13CCC-6E5E-440B-88BF-A0002010C7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2C32B387-C0D9-48B8-8B71-22F1496144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7" name="Oval 106">
                <a:extLst>
                  <a:ext uri="{FF2B5EF4-FFF2-40B4-BE49-F238E27FC236}">
                    <a16:creationId xmlns:a16="http://schemas.microsoft.com/office/drawing/2014/main" id="{D4F97C49-2A4B-4FAB-9F42-592BA279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45AFD268-A76B-478D-BB51-84FA7C1443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9" name="Oval 108">
                <a:extLst>
                  <a:ext uri="{FF2B5EF4-FFF2-40B4-BE49-F238E27FC236}">
                    <a16:creationId xmlns:a16="http://schemas.microsoft.com/office/drawing/2014/main" id="{7BCA3565-308E-411D-A077-D164405E1C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0A667730-09CF-4A1C-98ED-B2C427CA168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8701" name="Group 110">
              <a:extLst>
                <a:ext uri="{FF2B5EF4-FFF2-40B4-BE49-F238E27FC236}">
                  <a16:creationId xmlns:a16="http://schemas.microsoft.com/office/drawing/2014/main" id="{31A8F255-6888-4C2A-B75E-0C38A1204AA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64A277B1-9908-48D1-A3DB-DEBCC31839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B1209D98-8081-4169-AAC8-89824F6100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CA40FCD1-D4A0-4763-8169-90C302CFA1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9" name="Oval 114">
                <a:extLst>
                  <a:ext uri="{FF2B5EF4-FFF2-40B4-BE49-F238E27FC236}">
                    <a16:creationId xmlns:a16="http://schemas.microsoft.com/office/drawing/2014/main" id="{C71305D7-E84E-4D5B-A8C5-681FDB988C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20" name="Oval 115">
                <a:extLst>
                  <a:ext uri="{FF2B5EF4-FFF2-40B4-BE49-F238E27FC236}">
                    <a16:creationId xmlns:a16="http://schemas.microsoft.com/office/drawing/2014/main" id="{1E7D2DA1-21C9-41AF-A9FA-1D5F6A435D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5456BCC2-A939-40DD-B78B-365721B0A1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2" name="Oval 117">
                <a:extLst>
                  <a:ext uri="{FF2B5EF4-FFF2-40B4-BE49-F238E27FC236}">
                    <a16:creationId xmlns:a16="http://schemas.microsoft.com/office/drawing/2014/main" id="{8A151D77-767E-44B1-B542-CFDD6739D1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F6F7148E-61D8-4084-AFD5-6B8666E1AC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4" name="Oval 119">
                <a:extLst>
                  <a:ext uri="{FF2B5EF4-FFF2-40B4-BE49-F238E27FC236}">
                    <a16:creationId xmlns:a16="http://schemas.microsoft.com/office/drawing/2014/main" id="{F3EABD2C-3474-4235-BB77-E12D482D48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02" name="AutoShape 120">
              <a:extLst>
                <a:ext uri="{FF2B5EF4-FFF2-40B4-BE49-F238E27FC236}">
                  <a16:creationId xmlns:a16="http://schemas.microsoft.com/office/drawing/2014/main" id="{38DBF1E6-5378-48E9-B95A-F0745E0FD6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glass of orange juice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5C746E9A-698E-4096-AABA-41B4844DE6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43465B03-8BD7-4B1F-9A1F-3153F7DF150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5" name="Text Box 123">
              <a:extLst>
                <a:ext uri="{FF2B5EF4-FFF2-40B4-BE49-F238E27FC236}">
                  <a16:creationId xmlns:a16="http://schemas.microsoft.com/office/drawing/2014/main" id="{F6EF6DBA-20AA-44CA-8F19-5B63B6CC6B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8706" name="Group 124">
              <a:extLst>
                <a:ext uri="{FF2B5EF4-FFF2-40B4-BE49-F238E27FC236}">
                  <a16:creationId xmlns:a16="http://schemas.microsoft.com/office/drawing/2014/main" id="{65049E34-82DF-4FA6-A164-C00E441D844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07EA038E-B132-40B3-BED1-E593DED619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D388521A-16F6-4D93-9566-3EC1C00D1D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ECB9D7A5-8FE4-4F62-802A-62FC29ACDE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0" name="Oval 128">
                <a:extLst>
                  <a:ext uri="{FF2B5EF4-FFF2-40B4-BE49-F238E27FC236}">
                    <a16:creationId xmlns:a16="http://schemas.microsoft.com/office/drawing/2014/main" id="{9A68ADF7-F594-42A8-9C7B-6F252DEFE3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11" name="Oval 129">
                <a:extLst>
                  <a:ext uri="{FF2B5EF4-FFF2-40B4-BE49-F238E27FC236}">
                    <a16:creationId xmlns:a16="http://schemas.microsoft.com/office/drawing/2014/main" id="{81726637-6BAC-47C8-97C8-E6C0B85335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B1AC3891-98AE-4BDE-899E-371B5F1EB3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3" name="Oval 131">
                <a:extLst>
                  <a:ext uri="{FF2B5EF4-FFF2-40B4-BE49-F238E27FC236}">
                    <a16:creationId xmlns:a16="http://schemas.microsoft.com/office/drawing/2014/main" id="{3897DE14-7E5C-4DA2-A536-7024014BB1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7E4CF48F-ABED-440A-86C0-9A30791AB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5" name="Oval 133">
                <a:extLst>
                  <a:ext uri="{FF2B5EF4-FFF2-40B4-BE49-F238E27FC236}">
                    <a16:creationId xmlns:a16="http://schemas.microsoft.com/office/drawing/2014/main" id="{3F8709EE-BC76-4230-B960-133637E76B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5F99CD85-C102-4F1F-BA02-B554FFD5AFD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2DB853C8-28E4-4B5F-93FF-F494F0FAA12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B1544D7E-9771-42A1-8159-CF5B254F2D9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F16BAE1F-F8A0-492D-8CFD-13719D7FBF8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5" name="Oval 140">
              <a:extLst>
                <a:ext uri="{FF2B5EF4-FFF2-40B4-BE49-F238E27FC236}">
                  <a16:creationId xmlns:a16="http://schemas.microsoft.com/office/drawing/2014/main" id="{585386C8-0240-433C-9254-86CBC89B7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696" name="Oval 141">
              <a:extLst>
                <a:ext uri="{FF2B5EF4-FFF2-40B4-BE49-F238E27FC236}">
                  <a16:creationId xmlns:a16="http://schemas.microsoft.com/office/drawing/2014/main" id="{AD51379C-CCFC-4842-BE20-94C31C0BD9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22E0E982-35B0-4816-9B7B-A8007E1D10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8" name="Oval 143">
              <a:extLst>
                <a:ext uri="{FF2B5EF4-FFF2-40B4-BE49-F238E27FC236}">
                  <a16:creationId xmlns:a16="http://schemas.microsoft.com/office/drawing/2014/main" id="{403DBBC5-0ECC-4C93-A989-FFB40665E3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B3372982-42DD-4E89-8DF3-A297460B75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0" name="Oval 145">
              <a:extLst>
                <a:ext uri="{FF2B5EF4-FFF2-40B4-BE49-F238E27FC236}">
                  <a16:creationId xmlns:a16="http://schemas.microsoft.com/office/drawing/2014/main" id="{5884D7DB-77BC-43DE-9039-BF8850019F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60CAF4C6-C294-4F17-A05C-66E4208B6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7084" y="865575"/>
            <a:ext cx="1954431" cy="162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49">
            <a:extLst>
              <a:ext uri="{FF2B5EF4-FFF2-40B4-BE49-F238E27FC236}">
                <a16:creationId xmlns:a16="http://schemas.microsoft.com/office/drawing/2014/main" id="{99AC1F40-8880-452B-A96E-8DE7C8DD5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5F75B6D-4811-47DA-AAE4-E9D394F37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2970" grpId="0" animBg="1"/>
      <p:bldP spid="830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B6B222D5-5F17-442A-A4D5-FBC0A8D5FC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9827" name="Rectangle 15">
              <a:extLst>
                <a:ext uri="{FF2B5EF4-FFF2-40B4-BE49-F238E27FC236}">
                  <a16:creationId xmlns:a16="http://schemas.microsoft.com/office/drawing/2014/main" id="{20068672-984D-4469-8B16-6F68695867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8" name="Rectangle 16">
              <a:extLst>
                <a:ext uri="{FF2B5EF4-FFF2-40B4-BE49-F238E27FC236}">
                  <a16:creationId xmlns:a16="http://schemas.microsoft.com/office/drawing/2014/main" id="{0F0ADC57-E900-4B37-9EFB-258B3801A2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C88F6FDF-0F3C-4C1D-B836-F255512129D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9825" name="Rectangle 18">
              <a:extLst>
                <a:ext uri="{FF2B5EF4-FFF2-40B4-BE49-F238E27FC236}">
                  <a16:creationId xmlns:a16="http://schemas.microsoft.com/office/drawing/2014/main" id="{D24C03C4-A74A-438A-8B71-0E41F54AD0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6" name="Rectangle 19">
              <a:extLst>
                <a:ext uri="{FF2B5EF4-FFF2-40B4-BE49-F238E27FC236}">
                  <a16:creationId xmlns:a16="http://schemas.microsoft.com/office/drawing/2014/main" id="{2B2F7839-A2EF-45D7-80E9-645381BF38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A19A280B-BCB7-4FEB-9992-4ABCFD9E44B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9823" name="Rectangle 21">
              <a:extLst>
                <a:ext uri="{FF2B5EF4-FFF2-40B4-BE49-F238E27FC236}">
                  <a16:creationId xmlns:a16="http://schemas.microsoft.com/office/drawing/2014/main" id="{816EED8F-AF50-4817-BD17-3C764521AA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4" name="Rectangle 22">
              <a:extLst>
                <a:ext uri="{FF2B5EF4-FFF2-40B4-BE49-F238E27FC236}">
                  <a16:creationId xmlns:a16="http://schemas.microsoft.com/office/drawing/2014/main" id="{2183D0AE-D60D-4647-BF39-391CB50123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1" name="Text Box 24">
            <a:extLst>
              <a:ext uri="{FF2B5EF4-FFF2-40B4-BE49-F238E27FC236}">
                <a16:creationId xmlns:a16="http://schemas.microsoft.com/office/drawing/2014/main" id="{606FE08C-8891-46D3-A6CF-CF506A9AE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29702" name="Line 25">
            <a:extLst>
              <a:ext uri="{FF2B5EF4-FFF2-40B4-BE49-F238E27FC236}">
                <a16:creationId xmlns:a16="http://schemas.microsoft.com/office/drawing/2014/main" id="{D75E249B-7286-4342-9A28-9DAF8ACA0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AutoShape 26">
            <a:extLst>
              <a:ext uri="{FF2B5EF4-FFF2-40B4-BE49-F238E27FC236}">
                <a16:creationId xmlns:a16="http://schemas.microsoft.com/office/drawing/2014/main" id="{77467BAB-1B90-461C-8B7C-9F911457A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44958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4DDAA72D-29CA-4085-BBD8-166980E1B86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9821" name="Rectangle 28">
              <a:extLst>
                <a:ext uri="{FF2B5EF4-FFF2-40B4-BE49-F238E27FC236}">
                  <a16:creationId xmlns:a16="http://schemas.microsoft.com/office/drawing/2014/main" id="{39487434-6C65-4C5E-9E2D-DEE1A97B71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2" name="Rectangle 29">
              <a:extLst>
                <a:ext uri="{FF2B5EF4-FFF2-40B4-BE49-F238E27FC236}">
                  <a16:creationId xmlns:a16="http://schemas.microsoft.com/office/drawing/2014/main" id="{CD3905C8-1F57-48E4-A4A8-BACE842F25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5" name="Arc 30">
            <a:extLst>
              <a:ext uri="{FF2B5EF4-FFF2-40B4-BE49-F238E27FC236}">
                <a16:creationId xmlns:a16="http://schemas.microsoft.com/office/drawing/2014/main" id="{92E52A55-A2BA-4480-B1E8-0C3F6431E08F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92D30344-871B-4FF7-880B-C61B1EAE4FB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9797" name="Group 32">
              <a:extLst>
                <a:ext uri="{FF2B5EF4-FFF2-40B4-BE49-F238E27FC236}">
                  <a16:creationId xmlns:a16="http://schemas.microsoft.com/office/drawing/2014/main" id="{34895FC8-8DFD-477E-9D55-36BD6FDA7A5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49" name="AutoShape 33">
                <a:extLst>
                  <a:ext uri="{FF2B5EF4-FFF2-40B4-BE49-F238E27FC236}">
                    <a16:creationId xmlns:a16="http://schemas.microsoft.com/office/drawing/2014/main" id="{31EF91DA-BB3F-42D5-8282-142EC64BB0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0" name="AutoShape 34">
                <a:extLst>
                  <a:ext uri="{FF2B5EF4-FFF2-40B4-BE49-F238E27FC236}">
                    <a16:creationId xmlns:a16="http://schemas.microsoft.com/office/drawing/2014/main" id="{F66D9836-27A7-4BED-BF68-418EDD2D5F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1" name="AutoShape 35">
                <a:extLst>
                  <a:ext uri="{FF2B5EF4-FFF2-40B4-BE49-F238E27FC236}">
                    <a16:creationId xmlns:a16="http://schemas.microsoft.com/office/drawing/2014/main" id="{4C7C1594-80EF-4AC6-BA15-6BF060B026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5" name="Oval 36">
                <a:extLst>
                  <a:ext uri="{FF2B5EF4-FFF2-40B4-BE49-F238E27FC236}">
                    <a16:creationId xmlns:a16="http://schemas.microsoft.com/office/drawing/2014/main" id="{17F9BA54-1504-4F90-BA75-CF35090778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16" name="Oval 37">
                <a:extLst>
                  <a:ext uri="{FF2B5EF4-FFF2-40B4-BE49-F238E27FC236}">
                    <a16:creationId xmlns:a16="http://schemas.microsoft.com/office/drawing/2014/main" id="{B3DEA918-F82F-4921-B76B-3C8A0CCD3F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4" name="Oval 38">
                <a:extLst>
                  <a:ext uri="{FF2B5EF4-FFF2-40B4-BE49-F238E27FC236}">
                    <a16:creationId xmlns:a16="http://schemas.microsoft.com/office/drawing/2014/main" id="{03E1E720-1693-4953-A125-D1632EBDF2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8" name="Oval 39">
                <a:extLst>
                  <a:ext uri="{FF2B5EF4-FFF2-40B4-BE49-F238E27FC236}">
                    <a16:creationId xmlns:a16="http://schemas.microsoft.com/office/drawing/2014/main" id="{57705C26-FAB7-4DDD-87FD-2D0E9BBDBC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6" name="Oval 40">
                <a:extLst>
                  <a:ext uri="{FF2B5EF4-FFF2-40B4-BE49-F238E27FC236}">
                    <a16:creationId xmlns:a16="http://schemas.microsoft.com/office/drawing/2014/main" id="{11F26A16-E903-43AF-B0A6-75116E3F9B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20" name="Oval 41">
                <a:extLst>
                  <a:ext uri="{FF2B5EF4-FFF2-40B4-BE49-F238E27FC236}">
                    <a16:creationId xmlns:a16="http://schemas.microsoft.com/office/drawing/2014/main" id="{214CCB88-EFC7-42B0-B8F0-F6B9D4B73D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98" name="AutoShape 42">
              <a:extLst>
                <a:ext uri="{FF2B5EF4-FFF2-40B4-BE49-F238E27FC236}">
                  <a16:creationId xmlns:a16="http://schemas.microsoft.com/office/drawing/2014/main" id="{B7BC3190-0260-4D63-B38B-0849D1C984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carton of lemonade</a:t>
              </a:r>
            </a:p>
          </p:txBody>
        </p:sp>
        <p:sp>
          <p:nvSpPr>
            <p:cNvPr id="86059" name="AutoShape 43">
              <a:extLst>
                <a:ext uri="{FF2B5EF4-FFF2-40B4-BE49-F238E27FC236}">
                  <a16:creationId xmlns:a16="http://schemas.microsoft.com/office/drawing/2014/main" id="{BADED23E-D1AC-45B1-81B9-9B1CB588A5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60" name="Freeform 44">
              <a:extLst>
                <a:ext uri="{FF2B5EF4-FFF2-40B4-BE49-F238E27FC236}">
                  <a16:creationId xmlns:a16="http://schemas.microsoft.com/office/drawing/2014/main" id="{1C624CAA-5B5A-444C-9617-6CDCA0CB4A1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801" name="Text Box 45">
              <a:extLst>
                <a:ext uri="{FF2B5EF4-FFF2-40B4-BE49-F238E27FC236}">
                  <a16:creationId xmlns:a16="http://schemas.microsoft.com/office/drawing/2014/main" id="{B1D9894E-050E-41E9-9467-CDE3DCD713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9802" name="Group 46">
              <a:extLst>
                <a:ext uri="{FF2B5EF4-FFF2-40B4-BE49-F238E27FC236}">
                  <a16:creationId xmlns:a16="http://schemas.microsoft.com/office/drawing/2014/main" id="{AA440FC9-D8A6-464F-8ED5-BB75D563ED1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63" name="AutoShape 47">
                <a:extLst>
                  <a:ext uri="{FF2B5EF4-FFF2-40B4-BE49-F238E27FC236}">
                    <a16:creationId xmlns:a16="http://schemas.microsoft.com/office/drawing/2014/main" id="{BBC29CB6-12D6-4CC1-9FF4-1E565B878B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4" name="AutoShape 48">
                <a:extLst>
                  <a:ext uri="{FF2B5EF4-FFF2-40B4-BE49-F238E27FC236}">
                    <a16:creationId xmlns:a16="http://schemas.microsoft.com/office/drawing/2014/main" id="{795D66F6-9CEF-477F-AFF2-636D9C97E4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5" name="AutoShape 49">
                <a:extLst>
                  <a:ext uri="{FF2B5EF4-FFF2-40B4-BE49-F238E27FC236}">
                    <a16:creationId xmlns:a16="http://schemas.microsoft.com/office/drawing/2014/main" id="{3E61F7DE-7140-4494-A99C-F263B93588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6" name="Oval 50">
                <a:extLst>
                  <a:ext uri="{FF2B5EF4-FFF2-40B4-BE49-F238E27FC236}">
                    <a16:creationId xmlns:a16="http://schemas.microsoft.com/office/drawing/2014/main" id="{439F2CA9-BE41-4F6C-B7A0-AADB8592EE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07" name="Oval 51">
                <a:extLst>
                  <a:ext uri="{FF2B5EF4-FFF2-40B4-BE49-F238E27FC236}">
                    <a16:creationId xmlns:a16="http://schemas.microsoft.com/office/drawing/2014/main" id="{14C86490-6C77-4F6F-B247-48C5B78979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68" name="Oval 52">
                <a:extLst>
                  <a:ext uri="{FF2B5EF4-FFF2-40B4-BE49-F238E27FC236}">
                    <a16:creationId xmlns:a16="http://schemas.microsoft.com/office/drawing/2014/main" id="{EAD217B6-F3B2-4100-87B3-96911B0D1A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9" name="Oval 53">
                <a:extLst>
                  <a:ext uri="{FF2B5EF4-FFF2-40B4-BE49-F238E27FC236}">
                    <a16:creationId xmlns:a16="http://schemas.microsoft.com/office/drawing/2014/main" id="{05722750-2BD4-4E9A-B0AA-25958F049D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0" name="Oval 54">
                <a:extLst>
                  <a:ext uri="{FF2B5EF4-FFF2-40B4-BE49-F238E27FC236}">
                    <a16:creationId xmlns:a16="http://schemas.microsoft.com/office/drawing/2014/main" id="{7392AD9D-986C-442C-9143-E1A41E5555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1" name="Oval 55">
                <a:extLst>
                  <a:ext uri="{FF2B5EF4-FFF2-40B4-BE49-F238E27FC236}">
                    <a16:creationId xmlns:a16="http://schemas.microsoft.com/office/drawing/2014/main" id="{8F0429E3-17FC-4863-89A4-9059860A6E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242CA841-E7DD-45C6-A634-FE66D80B150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9773" name="Group 57">
              <a:extLst>
                <a:ext uri="{FF2B5EF4-FFF2-40B4-BE49-F238E27FC236}">
                  <a16:creationId xmlns:a16="http://schemas.microsoft.com/office/drawing/2014/main" id="{07024C5C-C5EF-4D96-8959-3CF17591248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74" name="AutoShape 58">
                <a:extLst>
                  <a:ext uri="{FF2B5EF4-FFF2-40B4-BE49-F238E27FC236}">
                    <a16:creationId xmlns:a16="http://schemas.microsoft.com/office/drawing/2014/main" id="{576E5E32-4403-4A71-B150-0BA72026CC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5" name="AutoShape 59">
                <a:extLst>
                  <a:ext uri="{FF2B5EF4-FFF2-40B4-BE49-F238E27FC236}">
                    <a16:creationId xmlns:a16="http://schemas.microsoft.com/office/drawing/2014/main" id="{4A57827E-EA87-4400-8387-655B7CD251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6" name="AutoShape 60">
                <a:extLst>
                  <a:ext uri="{FF2B5EF4-FFF2-40B4-BE49-F238E27FC236}">
                    <a16:creationId xmlns:a16="http://schemas.microsoft.com/office/drawing/2014/main" id="{7AED1481-1FF2-456B-B17C-05B209BAAC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1" name="Oval 61">
                <a:extLst>
                  <a:ext uri="{FF2B5EF4-FFF2-40B4-BE49-F238E27FC236}">
                    <a16:creationId xmlns:a16="http://schemas.microsoft.com/office/drawing/2014/main" id="{6462DF1A-E735-4A5C-8308-1470B1A8E2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92" name="Oval 62">
                <a:extLst>
                  <a:ext uri="{FF2B5EF4-FFF2-40B4-BE49-F238E27FC236}">
                    <a16:creationId xmlns:a16="http://schemas.microsoft.com/office/drawing/2014/main" id="{2DE1AD6A-96BE-4BC6-89BE-F61E848C1F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9" name="Oval 63">
                <a:extLst>
                  <a:ext uri="{FF2B5EF4-FFF2-40B4-BE49-F238E27FC236}">
                    <a16:creationId xmlns:a16="http://schemas.microsoft.com/office/drawing/2014/main" id="{F8EBB379-E0C9-43EC-BDD0-E28B19398C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4" name="Oval 64">
                <a:extLst>
                  <a:ext uri="{FF2B5EF4-FFF2-40B4-BE49-F238E27FC236}">
                    <a16:creationId xmlns:a16="http://schemas.microsoft.com/office/drawing/2014/main" id="{B4784D7A-27B1-4E56-BA3F-F3E8F5130F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81" name="Oval 65">
                <a:extLst>
                  <a:ext uri="{FF2B5EF4-FFF2-40B4-BE49-F238E27FC236}">
                    <a16:creationId xmlns:a16="http://schemas.microsoft.com/office/drawing/2014/main" id="{853EC825-7740-46C6-A8AF-E405AC4AB1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6" name="Oval 66">
                <a:extLst>
                  <a:ext uri="{FF2B5EF4-FFF2-40B4-BE49-F238E27FC236}">
                    <a16:creationId xmlns:a16="http://schemas.microsoft.com/office/drawing/2014/main" id="{23DDF68A-39A7-4C0B-958A-AF64A0DEAB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74" name="AutoShape 67">
              <a:extLst>
                <a:ext uri="{FF2B5EF4-FFF2-40B4-BE49-F238E27FC236}">
                  <a16:creationId xmlns:a16="http://schemas.microsoft.com/office/drawing/2014/main" id="{93581D96-9249-4121-BA49-223BCD9AB4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glass of milk</a:t>
              </a:r>
            </a:p>
          </p:txBody>
        </p:sp>
        <p:sp>
          <p:nvSpPr>
            <p:cNvPr id="86084" name="AutoShape 68">
              <a:extLst>
                <a:ext uri="{FF2B5EF4-FFF2-40B4-BE49-F238E27FC236}">
                  <a16:creationId xmlns:a16="http://schemas.microsoft.com/office/drawing/2014/main" id="{5FA1D306-DF04-4B70-888B-FAD2DD3D07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85" name="Freeform 69">
              <a:extLst>
                <a:ext uri="{FF2B5EF4-FFF2-40B4-BE49-F238E27FC236}">
                  <a16:creationId xmlns:a16="http://schemas.microsoft.com/office/drawing/2014/main" id="{55799032-51FD-446B-9D43-22337CE418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77" name="Text Box 70">
              <a:extLst>
                <a:ext uri="{FF2B5EF4-FFF2-40B4-BE49-F238E27FC236}">
                  <a16:creationId xmlns:a16="http://schemas.microsoft.com/office/drawing/2014/main" id="{D31B92F9-713F-441E-BF1A-EBA781DA44C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9778" name="Group 71">
              <a:extLst>
                <a:ext uri="{FF2B5EF4-FFF2-40B4-BE49-F238E27FC236}">
                  <a16:creationId xmlns:a16="http://schemas.microsoft.com/office/drawing/2014/main" id="{54E5FD93-DC16-4FB2-A274-76EED6EAA61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88" name="AutoShape 72">
                <a:extLst>
                  <a:ext uri="{FF2B5EF4-FFF2-40B4-BE49-F238E27FC236}">
                    <a16:creationId xmlns:a16="http://schemas.microsoft.com/office/drawing/2014/main" id="{A59B6B50-FCA4-48BE-9D26-862FF5C6CE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89" name="AutoShape 73">
                <a:extLst>
                  <a:ext uri="{FF2B5EF4-FFF2-40B4-BE49-F238E27FC236}">
                    <a16:creationId xmlns:a16="http://schemas.microsoft.com/office/drawing/2014/main" id="{21925250-E592-4C67-BE85-9D944CDCA8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90" name="AutoShape 74">
                <a:extLst>
                  <a:ext uri="{FF2B5EF4-FFF2-40B4-BE49-F238E27FC236}">
                    <a16:creationId xmlns:a16="http://schemas.microsoft.com/office/drawing/2014/main" id="{2EC52C17-5CCC-4612-8EAD-AA8E78C4B9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2" name="Oval 75">
                <a:extLst>
                  <a:ext uri="{FF2B5EF4-FFF2-40B4-BE49-F238E27FC236}">
                    <a16:creationId xmlns:a16="http://schemas.microsoft.com/office/drawing/2014/main" id="{AB923D04-96DA-4FC8-886A-4B0EFEA4A0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83" name="Oval 76">
                <a:extLst>
                  <a:ext uri="{FF2B5EF4-FFF2-40B4-BE49-F238E27FC236}">
                    <a16:creationId xmlns:a16="http://schemas.microsoft.com/office/drawing/2014/main" id="{C0C8F99C-F21A-4B98-99F6-E727AF1AF3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3" name="Oval 77">
                <a:extLst>
                  <a:ext uri="{FF2B5EF4-FFF2-40B4-BE49-F238E27FC236}">
                    <a16:creationId xmlns:a16="http://schemas.microsoft.com/office/drawing/2014/main" id="{E018AC6F-C52F-42E5-9D56-894FD62AD5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5" name="Oval 78">
                <a:extLst>
                  <a:ext uri="{FF2B5EF4-FFF2-40B4-BE49-F238E27FC236}">
                    <a16:creationId xmlns:a16="http://schemas.microsoft.com/office/drawing/2014/main" id="{A6AAB935-F3EE-41D6-869A-9D077C9CC4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5" name="Oval 79">
                <a:extLst>
                  <a:ext uri="{FF2B5EF4-FFF2-40B4-BE49-F238E27FC236}">
                    <a16:creationId xmlns:a16="http://schemas.microsoft.com/office/drawing/2014/main" id="{BD86D500-A98E-41EF-B02A-5CDADBEF15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7" name="Oval 80">
                <a:extLst>
                  <a:ext uri="{FF2B5EF4-FFF2-40B4-BE49-F238E27FC236}">
                    <a16:creationId xmlns:a16="http://schemas.microsoft.com/office/drawing/2014/main" id="{2F03717C-735B-46F6-9B47-915A8F6018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9708" name="Line 82">
            <a:extLst>
              <a:ext uri="{FF2B5EF4-FFF2-40B4-BE49-F238E27FC236}">
                <a16:creationId xmlns:a16="http://schemas.microsoft.com/office/drawing/2014/main" id="{A669222D-BD90-4E12-BE75-7B5401984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Text Box 83">
            <a:extLst>
              <a:ext uri="{FF2B5EF4-FFF2-40B4-BE49-F238E27FC236}">
                <a16:creationId xmlns:a16="http://schemas.microsoft.com/office/drawing/2014/main" id="{004AA87B-D57D-4A19-83FB-69C6BAB73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95400"/>
            <a:ext cx="4114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 … , please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EC4092DB-8B75-41BC-9708-BAF544E8479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9749" name="Group 85">
              <a:extLst>
                <a:ext uri="{FF2B5EF4-FFF2-40B4-BE49-F238E27FC236}">
                  <a16:creationId xmlns:a16="http://schemas.microsoft.com/office/drawing/2014/main" id="{ACFC9B3C-70FB-48FA-B471-B00B720CB44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02" name="AutoShape 86">
                <a:extLst>
                  <a:ext uri="{FF2B5EF4-FFF2-40B4-BE49-F238E27FC236}">
                    <a16:creationId xmlns:a16="http://schemas.microsoft.com/office/drawing/2014/main" id="{784974DD-F1DC-476F-B8C5-4703356D5B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3" name="AutoShape 87">
                <a:extLst>
                  <a:ext uri="{FF2B5EF4-FFF2-40B4-BE49-F238E27FC236}">
                    <a16:creationId xmlns:a16="http://schemas.microsoft.com/office/drawing/2014/main" id="{F7FE11EB-83EF-423F-8CEE-5218EA84B4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4" name="AutoShape 88">
                <a:extLst>
                  <a:ext uri="{FF2B5EF4-FFF2-40B4-BE49-F238E27FC236}">
                    <a16:creationId xmlns:a16="http://schemas.microsoft.com/office/drawing/2014/main" id="{CA56E1DB-F2A1-43D0-8286-67ABAD7E90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7" name="Oval 89">
                <a:extLst>
                  <a:ext uri="{FF2B5EF4-FFF2-40B4-BE49-F238E27FC236}">
                    <a16:creationId xmlns:a16="http://schemas.microsoft.com/office/drawing/2014/main" id="{7F80E20C-B7BB-4553-9F8A-15E725DCC6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68" name="Oval 90">
                <a:extLst>
                  <a:ext uri="{FF2B5EF4-FFF2-40B4-BE49-F238E27FC236}">
                    <a16:creationId xmlns:a16="http://schemas.microsoft.com/office/drawing/2014/main" id="{782992DE-DFA5-4A6F-89A9-FB946B70AB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7" name="Oval 91">
                <a:extLst>
                  <a:ext uri="{FF2B5EF4-FFF2-40B4-BE49-F238E27FC236}">
                    <a16:creationId xmlns:a16="http://schemas.microsoft.com/office/drawing/2014/main" id="{9D1E87BE-B86A-48CF-BEBD-AFD152DA53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0" name="Oval 92">
                <a:extLst>
                  <a:ext uri="{FF2B5EF4-FFF2-40B4-BE49-F238E27FC236}">
                    <a16:creationId xmlns:a16="http://schemas.microsoft.com/office/drawing/2014/main" id="{14C9FF55-CCBD-4506-B713-8F9C3CA76D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9" name="Oval 93">
                <a:extLst>
                  <a:ext uri="{FF2B5EF4-FFF2-40B4-BE49-F238E27FC236}">
                    <a16:creationId xmlns:a16="http://schemas.microsoft.com/office/drawing/2014/main" id="{1CDBC97D-E7E0-4990-BCE6-034F372568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2" name="Oval 94">
                <a:extLst>
                  <a:ext uri="{FF2B5EF4-FFF2-40B4-BE49-F238E27FC236}">
                    <a16:creationId xmlns:a16="http://schemas.microsoft.com/office/drawing/2014/main" id="{5A7397E5-99B0-447E-B592-81A9241F30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50" name="AutoShape 95">
              <a:extLst>
                <a:ext uri="{FF2B5EF4-FFF2-40B4-BE49-F238E27FC236}">
                  <a16:creationId xmlns:a16="http://schemas.microsoft.com/office/drawing/2014/main" id="{B5644478-75F6-4749-86EB-C940EA9429D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cup of tea</a:t>
              </a:r>
            </a:p>
          </p:txBody>
        </p:sp>
        <p:sp>
          <p:nvSpPr>
            <p:cNvPr id="86112" name="AutoShape 96">
              <a:extLst>
                <a:ext uri="{FF2B5EF4-FFF2-40B4-BE49-F238E27FC236}">
                  <a16:creationId xmlns:a16="http://schemas.microsoft.com/office/drawing/2014/main" id="{E61B91FC-A4E7-458C-8DFE-E0E80765DE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13" name="Freeform 97">
              <a:extLst>
                <a:ext uri="{FF2B5EF4-FFF2-40B4-BE49-F238E27FC236}">
                  <a16:creationId xmlns:a16="http://schemas.microsoft.com/office/drawing/2014/main" id="{3B2B3693-2CF9-4B72-89EF-4DB8315DDB7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53" name="Text Box 98">
              <a:extLst>
                <a:ext uri="{FF2B5EF4-FFF2-40B4-BE49-F238E27FC236}">
                  <a16:creationId xmlns:a16="http://schemas.microsoft.com/office/drawing/2014/main" id="{41E224C1-D7F2-4F36-8851-0A1878FF5B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9754" name="Group 99">
              <a:extLst>
                <a:ext uri="{FF2B5EF4-FFF2-40B4-BE49-F238E27FC236}">
                  <a16:creationId xmlns:a16="http://schemas.microsoft.com/office/drawing/2014/main" id="{474BDB31-BA04-4E08-9E86-E665D0F6FDB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16" name="AutoShape 100">
                <a:extLst>
                  <a:ext uri="{FF2B5EF4-FFF2-40B4-BE49-F238E27FC236}">
                    <a16:creationId xmlns:a16="http://schemas.microsoft.com/office/drawing/2014/main" id="{FD1B3558-2B49-46B4-B9B7-972815A9DB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7" name="AutoShape 101">
                <a:extLst>
                  <a:ext uri="{FF2B5EF4-FFF2-40B4-BE49-F238E27FC236}">
                    <a16:creationId xmlns:a16="http://schemas.microsoft.com/office/drawing/2014/main" id="{623C1D8F-3785-4D23-BBFC-19965FEDA7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8" name="AutoShape 102">
                <a:extLst>
                  <a:ext uri="{FF2B5EF4-FFF2-40B4-BE49-F238E27FC236}">
                    <a16:creationId xmlns:a16="http://schemas.microsoft.com/office/drawing/2014/main" id="{3D2DF37B-607D-46AE-9BA0-1DDF251595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58" name="Oval 103">
                <a:extLst>
                  <a:ext uri="{FF2B5EF4-FFF2-40B4-BE49-F238E27FC236}">
                    <a16:creationId xmlns:a16="http://schemas.microsoft.com/office/drawing/2014/main" id="{CB2642B7-CBE1-45A0-8471-948C36FF9E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59" name="Oval 104">
                <a:extLst>
                  <a:ext uri="{FF2B5EF4-FFF2-40B4-BE49-F238E27FC236}">
                    <a16:creationId xmlns:a16="http://schemas.microsoft.com/office/drawing/2014/main" id="{56F7D625-1EA9-4107-8171-9ED46DAE25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1" name="Oval 105">
                <a:extLst>
                  <a:ext uri="{FF2B5EF4-FFF2-40B4-BE49-F238E27FC236}">
                    <a16:creationId xmlns:a16="http://schemas.microsoft.com/office/drawing/2014/main" id="{3B49EC31-B956-4944-9DCC-1D29771DB8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1" name="Oval 106">
                <a:extLst>
                  <a:ext uri="{FF2B5EF4-FFF2-40B4-BE49-F238E27FC236}">
                    <a16:creationId xmlns:a16="http://schemas.microsoft.com/office/drawing/2014/main" id="{A29401EA-D603-4AFB-8147-0F10B60261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3" name="Oval 107">
                <a:extLst>
                  <a:ext uri="{FF2B5EF4-FFF2-40B4-BE49-F238E27FC236}">
                    <a16:creationId xmlns:a16="http://schemas.microsoft.com/office/drawing/2014/main" id="{9A94505E-BD3F-4A0D-9861-6DFAEF7DED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3" name="Oval 108">
                <a:extLst>
                  <a:ext uri="{FF2B5EF4-FFF2-40B4-BE49-F238E27FC236}">
                    <a16:creationId xmlns:a16="http://schemas.microsoft.com/office/drawing/2014/main" id="{F0DDAFD0-59EE-44C8-A039-C6382D9534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CD2D1632-7DFB-4295-B489-E4854E33015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9725" name="Group 110">
              <a:extLst>
                <a:ext uri="{FF2B5EF4-FFF2-40B4-BE49-F238E27FC236}">
                  <a16:creationId xmlns:a16="http://schemas.microsoft.com/office/drawing/2014/main" id="{BF551309-950B-4D77-90CB-7CA5E4D63A4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27" name="AutoShape 111">
                <a:extLst>
                  <a:ext uri="{FF2B5EF4-FFF2-40B4-BE49-F238E27FC236}">
                    <a16:creationId xmlns:a16="http://schemas.microsoft.com/office/drawing/2014/main" id="{BF393370-AF4D-4AAF-8F76-997C1E0490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8" name="AutoShape 112">
                <a:extLst>
                  <a:ext uri="{FF2B5EF4-FFF2-40B4-BE49-F238E27FC236}">
                    <a16:creationId xmlns:a16="http://schemas.microsoft.com/office/drawing/2014/main" id="{30295606-4435-47E0-BD3D-AC5F10A671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9" name="AutoShape 113">
                <a:extLst>
                  <a:ext uri="{FF2B5EF4-FFF2-40B4-BE49-F238E27FC236}">
                    <a16:creationId xmlns:a16="http://schemas.microsoft.com/office/drawing/2014/main" id="{47A77EBF-C724-4832-BE9C-4AEC6867C6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3" name="Oval 114">
                <a:extLst>
                  <a:ext uri="{FF2B5EF4-FFF2-40B4-BE49-F238E27FC236}">
                    <a16:creationId xmlns:a16="http://schemas.microsoft.com/office/drawing/2014/main" id="{BA8E04E2-8EBF-4AAB-AAEC-1760F44506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44" name="Oval 115">
                <a:extLst>
                  <a:ext uri="{FF2B5EF4-FFF2-40B4-BE49-F238E27FC236}">
                    <a16:creationId xmlns:a16="http://schemas.microsoft.com/office/drawing/2014/main" id="{8B18ABB6-D53D-47B1-9EC1-887066716B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2" name="Oval 116">
                <a:extLst>
                  <a:ext uri="{FF2B5EF4-FFF2-40B4-BE49-F238E27FC236}">
                    <a16:creationId xmlns:a16="http://schemas.microsoft.com/office/drawing/2014/main" id="{1613EE58-5195-434B-B4C4-CC2C5E5E03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6" name="Oval 117">
                <a:extLst>
                  <a:ext uri="{FF2B5EF4-FFF2-40B4-BE49-F238E27FC236}">
                    <a16:creationId xmlns:a16="http://schemas.microsoft.com/office/drawing/2014/main" id="{97A10E75-6454-49C0-8F31-96A5E93CA4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4" name="Oval 118">
                <a:extLst>
                  <a:ext uri="{FF2B5EF4-FFF2-40B4-BE49-F238E27FC236}">
                    <a16:creationId xmlns:a16="http://schemas.microsoft.com/office/drawing/2014/main" id="{C0E5AC39-E8F1-422B-9B66-5F9C7F89BF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8" name="Oval 119">
                <a:extLst>
                  <a:ext uri="{FF2B5EF4-FFF2-40B4-BE49-F238E27FC236}">
                    <a16:creationId xmlns:a16="http://schemas.microsoft.com/office/drawing/2014/main" id="{878D3547-7B2F-4B74-A346-5B021971A8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26" name="AutoShape 120">
              <a:extLst>
                <a:ext uri="{FF2B5EF4-FFF2-40B4-BE49-F238E27FC236}">
                  <a16:creationId xmlns:a16="http://schemas.microsoft.com/office/drawing/2014/main" id="{FD13810A-564C-405F-BBAD-7D22D15346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bottle of water</a:t>
              </a:r>
            </a:p>
          </p:txBody>
        </p:sp>
        <p:sp>
          <p:nvSpPr>
            <p:cNvPr id="86137" name="AutoShape 121">
              <a:extLst>
                <a:ext uri="{FF2B5EF4-FFF2-40B4-BE49-F238E27FC236}">
                  <a16:creationId xmlns:a16="http://schemas.microsoft.com/office/drawing/2014/main" id="{BC23A6BE-EBDD-4675-ABE5-90E3215F49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38" name="Freeform 122">
              <a:extLst>
                <a:ext uri="{FF2B5EF4-FFF2-40B4-BE49-F238E27FC236}">
                  <a16:creationId xmlns:a16="http://schemas.microsoft.com/office/drawing/2014/main" id="{49ADF642-A063-456E-9778-61BA34160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9" name="Text Box 123">
              <a:extLst>
                <a:ext uri="{FF2B5EF4-FFF2-40B4-BE49-F238E27FC236}">
                  <a16:creationId xmlns:a16="http://schemas.microsoft.com/office/drawing/2014/main" id="{ED68659A-70D4-4781-809B-F94B6E9DE6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9730" name="Group 124">
              <a:extLst>
                <a:ext uri="{FF2B5EF4-FFF2-40B4-BE49-F238E27FC236}">
                  <a16:creationId xmlns:a16="http://schemas.microsoft.com/office/drawing/2014/main" id="{D43968BA-FCD3-45B9-8218-440CD79A906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41" name="AutoShape 125">
                <a:extLst>
                  <a:ext uri="{FF2B5EF4-FFF2-40B4-BE49-F238E27FC236}">
                    <a16:creationId xmlns:a16="http://schemas.microsoft.com/office/drawing/2014/main" id="{0F2260EE-4F01-4635-A777-A0E581F0EB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2" name="AutoShape 126">
                <a:extLst>
                  <a:ext uri="{FF2B5EF4-FFF2-40B4-BE49-F238E27FC236}">
                    <a16:creationId xmlns:a16="http://schemas.microsoft.com/office/drawing/2014/main" id="{6CBAEE5C-95EB-4866-B89B-A1F901CF5E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3" name="AutoShape 127">
                <a:extLst>
                  <a:ext uri="{FF2B5EF4-FFF2-40B4-BE49-F238E27FC236}">
                    <a16:creationId xmlns:a16="http://schemas.microsoft.com/office/drawing/2014/main" id="{789BDB6B-6F12-40E7-BF1A-F4DC52D479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4" name="Oval 128">
                <a:extLst>
                  <a:ext uri="{FF2B5EF4-FFF2-40B4-BE49-F238E27FC236}">
                    <a16:creationId xmlns:a16="http://schemas.microsoft.com/office/drawing/2014/main" id="{1CD6AF0F-98F7-4376-A28B-37CC97E082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35" name="Oval 129">
                <a:extLst>
                  <a:ext uri="{FF2B5EF4-FFF2-40B4-BE49-F238E27FC236}">
                    <a16:creationId xmlns:a16="http://schemas.microsoft.com/office/drawing/2014/main" id="{09FD9390-95A1-41AD-86ED-46D0B773DA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6" name="Oval 130">
                <a:extLst>
                  <a:ext uri="{FF2B5EF4-FFF2-40B4-BE49-F238E27FC236}">
                    <a16:creationId xmlns:a16="http://schemas.microsoft.com/office/drawing/2014/main" id="{EBE4E8A2-B45B-4175-B70C-5BFE36D092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7" name="Oval 131">
                <a:extLst>
                  <a:ext uri="{FF2B5EF4-FFF2-40B4-BE49-F238E27FC236}">
                    <a16:creationId xmlns:a16="http://schemas.microsoft.com/office/drawing/2014/main" id="{907C018B-EDD8-41EA-9ACB-F36CC689DC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8" name="Oval 132">
                <a:extLst>
                  <a:ext uri="{FF2B5EF4-FFF2-40B4-BE49-F238E27FC236}">
                    <a16:creationId xmlns:a16="http://schemas.microsoft.com/office/drawing/2014/main" id="{A8ACFB29-6601-44BC-A9F5-4FC0F4EDD0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9" name="Oval 133">
                <a:extLst>
                  <a:ext uri="{FF2B5EF4-FFF2-40B4-BE49-F238E27FC236}">
                    <a16:creationId xmlns:a16="http://schemas.microsoft.com/office/drawing/2014/main" id="{A6A933A8-5257-4F77-98F1-0AF86C59EE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74FDEACC-5BFC-4A4F-8A43-C820C0328FE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6153" name="AutoShape 137">
              <a:extLst>
                <a:ext uri="{FF2B5EF4-FFF2-40B4-BE49-F238E27FC236}">
                  <a16:creationId xmlns:a16="http://schemas.microsoft.com/office/drawing/2014/main" id="{D385054C-BCA1-4C7E-828C-1BFBB9101B4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4" name="AutoShape 138">
              <a:extLst>
                <a:ext uri="{FF2B5EF4-FFF2-40B4-BE49-F238E27FC236}">
                  <a16:creationId xmlns:a16="http://schemas.microsoft.com/office/drawing/2014/main" id="{816377EA-CF78-4C7E-9E2F-F7311454486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5" name="AutoShape 139">
              <a:extLst>
                <a:ext uri="{FF2B5EF4-FFF2-40B4-BE49-F238E27FC236}">
                  <a16:creationId xmlns:a16="http://schemas.microsoft.com/office/drawing/2014/main" id="{D6E0B7E8-F620-4110-989A-C87B05E4761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19" name="Oval 140">
              <a:extLst>
                <a:ext uri="{FF2B5EF4-FFF2-40B4-BE49-F238E27FC236}">
                  <a16:creationId xmlns:a16="http://schemas.microsoft.com/office/drawing/2014/main" id="{465F26B8-EBC1-49E8-A436-69C5BFC091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720" name="Oval 141">
              <a:extLst>
                <a:ext uri="{FF2B5EF4-FFF2-40B4-BE49-F238E27FC236}">
                  <a16:creationId xmlns:a16="http://schemas.microsoft.com/office/drawing/2014/main" id="{EDD59392-0AA3-43AA-8709-BD30FA40F1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58" name="Oval 142">
              <a:extLst>
                <a:ext uri="{FF2B5EF4-FFF2-40B4-BE49-F238E27FC236}">
                  <a16:creationId xmlns:a16="http://schemas.microsoft.com/office/drawing/2014/main" id="{25E8DA34-83A2-4796-BB36-D139408804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2" name="Oval 143">
              <a:extLst>
                <a:ext uri="{FF2B5EF4-FFF2-40B4-BE49-F238E27FC236}">
                  <a16:creationId xmlns:a16="http://schemas.microsoft.com/office/drawing/2014/main" id="{10BFECAA-1E4A-4B16-8739-AAA02E5F5FF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60" name="Oval 144">
              <a:extLst>
                <a:ext uri="{FF2B5EF4-FFF2-40B4-BE49-F238E27FC236}">
                  <a16:creationId xmlns:a16="http://schemas.microsoft.com/office/drawing/2014/main" id="{A2498B9D-F3D9-43C3-894C-AAB61D86D9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4" name="Oval 145">
              <a:extLst>
                <a:ext uri="{FF2B5EF4-FFF2-40B4-BE49-F238E27FC236}">
                  <a16:creationId xmlns:a16="http://schemas.microsoft.com/office/drawing/2014/main" id="{58D14746-B624-423A-905A-BDDF764ECE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C6D5CC08-34DA-4D0B-878E-2CCDEA512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88125" y="900113"/>
            <a:ext cx="1946275" cy="161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Nhac nen.mp3">
            <a:hlinkClick r:id="" action="ppaction://media"/>
            <a:extLst>
              <a:ext uri="{FF2B5EF4-FFF2-40B4-BE49-F238E27FC236}">
                <a16:creationId xmlns:a16="http://schemas.microsoft.com/office/drawing/2014/main" id="{C567A2AA-DD5C-481B-9C2B-D5AE7DFF318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230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58687512-C855-4253-971F-2D593C04D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86042" grpId="0" animBg="1"/>
      <p:bldP spid="860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AA3E81A4-EDCD-4B12-A794-F52E4750007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0851" name="Rectangle 238">
              <a:extLst>
                <a:ext uri="{FF2B5EF4-FFF2-40B4-BE49-F238E27FC236}">
                  <a16:creationId xmlns:a16="http://schemas.microsoft.com/office/drawing/2014/main" id="{DAA1FA8C-37B0-49D3-A144-B458865E7E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2" name="Rectangle 239">
              <a:extLst>
                <a:ext uri="{FF2B5EF4-FFF2-40B4-BE49-F238E27FC236}">
                  <a16:creationId xmlns:a16="http://schemas.microsoft.com/office/drawing/2014/main" id="{CB0D694E-FF62-4550-964E-E16EB0577C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28CCB761-CB79-40CB-8C9C-1256F3A1404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0849" name="Rectangle 91">
              <a:extLst>
                <a:ext uri="{FF2B5EF4-FFF2-40B4-BE49-F238E27FC236}">
                  <a16:creationId xmlns:a16="http://schemas.microsoft.com/office/drawing/2014/main" id="{0BD04630-363B-4F0F-8051-FE34F04397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0" name="Rectangle 92">
              <a:extLst>
                <a:ext uri="{FF2B5EF4-FFF2-40B4-BE49-F238E27FC236}">
                  <a16:creationId xmlns:a16="http://schemas.microsoft.com/office/drawing/2014/main" id="{588CA944-8B81-4496-8CFB-2A3AC21D16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D6DF7A4E-BDC9-4333-9F6A-F048FE97F809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0847" name="Rectangle 40">
              <a:extLst>
                <a:ext uri="{FF2B5EF4-FFF2-40B4-BE49-F238E27FC236}">
                  <a16:creationId xmlns:a16="http://schemas.microsoft.com/office/drawing/2014/main" id="{DD1C2DB1-49E7-4193-9E08-B22B101D9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8" name="Rectangle 41">
              <a:extLst>
                <a:ext uri="{FF2B5EF4-FFF2-40B4-BE49-F238E27FC236}">
                  <a16:creationId xmlns:a16="http://schemas.microsoft.com/office/drawing/2014/main" id="{3475DA9B-BFF0-4F1A-AFE9-E69553CB68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5" name="Text Box 5">
            <a:extLst>
              <a:ext uri="{FF2B5EF4-FFF2-40B4-BE49-F238E27FC236}">
                <a16:creationId xmlns:a16="http://schemas.microsoft.com/office/drawing/2014/main" id="{3F4C0227-C006-41C1-953D-B026574B5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748C9599-AAD8-4F35-90C9-AEFF26586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2CD633A5-D523-47C4-B559-0333811F2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9110917-7AA8-41B9-B5EA-D763A7BFF22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0845" name="Rectangle 17">
              <a:extLst>
                <a:ext uri="{FF2B5EF4-FFF2-40B4-BE49-F238E27FC236}">
                  <a16:creationId xmlns:a16="http://schemas.microsoft.com/office/drawing/2014/main" id="{CFF4B6CB-F41B-49EC-A8F7-EBEF735DB7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6" name="Rectangle 18">
              <a:extLst>
                <a:ext uri="{FF2B5EF4-FFF2-40B4-BE49-F238E27FC236}">
                  <a16:creationId xmlns:a16="http://schemas.microsoft.com/office/drawing/2014/main" id="{4E972971-3EEA-4331-86C1-92DF0BF9BE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9" name="Arc 150">
            <a:extLst>
              <a:ext uri="{FF2B5EF4-FFF2-40B4-BE49-F238E27FC236}">
                <a16:creationId xmlns:a16="http://schemas.microsoft.com/office/drawing/2014/main" id="{CE77EA67-193F-4412-93B3-4DD4A2350AAD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80514892 w 21600"/>
              <a:gd name="T3" fmla="*/ 1812773876 h 21600"/>
              <a:gd name="T4" fmla="*/ 0 w 21600"/>
              <a:gd name="T5" fmla="*/ 181277387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9878F4F7-0C07-4C1D-A750-10F3360885EA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0821" name="Group 29">
              <a:extLst>
                <a:ext uri="{FF2B5EF4-FFF2-40B4-BE49-F238E27FC236}">
                  <a16:creationId xmlns:a16="http://schemas.microsoft.com/office/drawing/2014/main" id="{129715A3-A4CD-4072-82B5-437DA00883C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68D66B26-A956-4A61-9598-07634DAF16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D0BD9762-D177-464B-9268-7EF016EA61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A367609F-0785-4691-893F-A074EFC846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9" name="Oval 33">
                <a:extLst>
                  <a:ext uri="{FF2B5EF4-FFF2-40B4-BE49-F238E27FC236}">
                    <a16:creationId xmlns:a16="http://schemas.microsoft.com/office/drawing/2014/main" id="{A3E31B81-DEF8-49B9-A5F4-BD07570E39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40" name="Oval 34">
                <a:extLst>
                  <a:ext uri="{FF2B5EF4-FFF2-40B4-BE49-F238E27FC236}">
                    <a16:creationId xmlns:a16="http://schemas.microsoft.com/office/drawing/2014/main" id="{51B4A86F-33CA-4C53-B73A-5326769C31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E9811185-76DB-479B-AFCB-2F74C703FC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2" name="Oval 36">
                <a:extLst>
                  <a:ext uri="{FF2B5EF4-FFF2-40B4-BE49-F238E27FC236}">
                    <a16:creationId xmlns:a16="http://schemas.microsoft.com/office/drawing/2014/main" id="{663B1E62-0571-47E4-8C3F-D047B60CA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2DB33EA2-FE63-4208-B2D1-CC7CC37AD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4" name="Oval 38">
                <a:extLst>
                  <a:ext uri="{FF2B5EF4-FFF2-40B4-BE49-F238E27FC236}">
                    <a16:creationId xmlns:a16="http://schemas.microsoft.com/office/drawing/2014/main" id="{85F33893-C4CB-4431-BB20-1C1E159216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822" name="AutoShape 145">
              <a:extLst>
                <a:ext uri="{FF2B5EF4-FFF2-40B4-BE49-F238E27FC236}">
                  <a16:creationId xmlns:a16="http://schemas.microsoft.com/office/drawing/2014/main" id="{2C2C2D29-7E52-4C53-AEF8-34DB81E895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bowl of rice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94E11D61-5527-47D7-8797-1767C1900E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1D8D0AA6-8000-407C-AC1B-9E83175E1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25" name="Text Box 148">
              <a:extLst>
                <a:ext uri="{FF2B5EF4-FFF2-40B4-BE49-F238E27FC236}">
                  <a16:creationId xmlns:a16="http://schemas.microsoft.com/office/drawing/2014/main" id="{1BFD9228-DEFA-4B38-93A5-FA9C1F68876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0826" name="Group 151">
              <a:extLst>
                <a:ext uri="{FF2B5EF4-FFF2-40B4-BE49-F238E27FC236}">
                  <a16:creationId xmlns:a16="http://schemas.microsoft.com/office/drawing/2014/main" id="{743BF885-EB4B-47B6-8920-DA9916E2988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652C7377-CB10-4BA9-9A70-2EE4074487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0B21F059-DAE5-4343-8386-1BB42138B7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9A262FD8-1C6A-4FFB-A05B-F25B717B85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0" name="Oval 155">
                <a:extLst>
                  <a:ext uri="{FF2B5EF4-FFF2-40B4-BE49-F238E27FC236}">
                    <a16:creationId xmlns:a16="http://schemas.microsoft.com/office/drawing/2014/main" id="{4AF8E9CB-79DC-41D1-94C4-12531D6620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31" name="Oval 156">
                <a:extLst>
                  <a:ext uri="{FF2B5EF4-FFF2-40B4-BE49-F238E27FC236}">
                    <a16:creationId xmlns:a16="http://schemas.microsoft.com/office/drawing/2014/main" id="{3B02B0A8-58EB-4477-9FB0-1EE81EF00C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BEC34A4A-A972-470F-9133-46533E0A8E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3" name="Oval 158">
                <a:extLst>
                  <a:ext uri="{FF2B5EF4-FFF2-40B4-BE49-F238E27FC236}">
                    <a16:creationId xmlns:a16="http://schemas.microsoft.com/office/drawing/2014/main" id="{70A12058-7A3E-46C5-8BFE-4A4F131AA7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52D19D6D-5F93-46F9-841A-2B557F0EDC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5" name="Oval 160">
                <a:extLst>
                  <a:ext uri="{FF2B5EF4-FFF2-40B4-BE49-F238E27FC236}">
                    <a16:creationId xmlns:a16="http://schemas.microsoft.com/office/drawing/2014/main" id="{93F2C963-0352-44C9-A2A1-5FD5606B07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14C70C78-6D1E-4884-9C25-572A84D1E06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0797" name="Group 163">
              <a:extLst>
                <a:ext uri="{FF2B5EF4-FFF2-40B4-BE49-F238E27FC236}">
                  <a16:creationId xmlns:a16="http://schemas.microsoft.com/office/drawing/2014/main" id="{EC398466-03D7-477D-8404-A97E7B8A5F2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B280A067-7DE5-48B0-BD25-8D284543C8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C12169B4-9689-495C-92C4-3C76E966C4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07027AD8-3E87-4A89-A206-5B67E5EE02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5" name="Oval 167">
                <a:extLst>
                  <a:ext uri="{FF2B5EF4-FFF2-40B4-BE49-F238E27FC236}">
                    <a16:creationId xmlns:a16="http://schemas.microsoft.com/office/drawing/2014/main" id="{2354A670-26C0-46C7-8AA0-F16CD0FA7B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16" name="Oval 168">
                <a:extLst>
                  <a:ext uri="{FF2B5EF4-FFF2-40B4-BE49-F238E27FC236}">
                    <a16:creationId xmlns:a16="http://schemas.microsoft.com/office/drawing/2014/main" id="{315CA4B8-DD7D-4BC3-8164-DBBBC6A3DF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0AC31E47-11FF-4AB3-8D27-2D3DE8455B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8" name="Oval 170">
                <a:extLst>
                  <a:ext uri="{FF2B5EF4-FFF2-40B4-BE49-F238E27FC236}">
                    <a16:creationId xmlns:a16="http://schemas.microsoft.com/office/drawing/2014/main" id="{C2711FC5-1099-426A-AE5C-A1265CD44A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01BCBFCB-C852-40B6-9AD1-F97E357E03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20" name="Oval 172">
                <a:extLst>
                  <a:ext uri="{FF2B5EF4-FFF2-40B4-BE49-F238E27FC236}">
                    <a16:creationId xmlns:a16="http://schemas.microsoft.com/office/drawing/2014/main" id="{75EF6A8A-2F6D-49CD-8FE0-807560FB88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98" name="AutoShape 173">
              <a:extLst>
                <a:ext uri="{FF2B5EF4-FFF2-40B4-BE49-F238E27FC236}">
                  <a16:creationId xmlns:a16="http://schemas.microsoft.com/office/drawing/2014/main" id="{D374C2E6-CD79-48CC-93B8-EED9FF6DFA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bowl of noodles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00BB7174-8DFA-4CE1-8435-91830B3314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2F7DB50C-AAD3-4453-AF11-2F3F897C04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01" name="Text Box 176">
              <a:extLst>
                <a:ext uri="{FF2B5EF4-FFF2-40B4-BE49-F238E27FC236}">
                  <a16:creationId xmlns:a16="http://schemas.microsoft.com/office/drawing/2014/main" id="{6365CD77-B4BF-4248-BF60-FFBDBD4E46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0802" name="Group 177">
              <a:extLst>
                <a:ext uri="{FF2B5EF4-FFF2-40B4-BE49-F238E27FC236}">
                  <a16:creationId xmlns:a16="http://schemas.microsoft.com/office/drawing/2014/main" id="{05BE73D9-ED23-470F-9300-2018D5EAEBF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32B26DD7-08FC-4BE0-9D2C-2A669D0E32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E14B31F2-F216-4E1B-BDB6-281D3A2BAF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1589FCAC-CA04-41E1-A9F9-8BA33E0BC8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6" name="Oval 181">
                <a:extLst>
                  <a:ext uri="{FF2B5EF4-FFF2-40B4-BE49-F238E27FC236}">
                    <a16:creationId xmlns:a16="http://schemas.microsoft.com/office/drawing/2014/main" id="{D4A0D85C-22EB-4061-8BE8-C0568CAFF4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07" name="Oval 182">
                <a:extLst>
                  <a:ext uri="{FF2B5EF4-FFF2-40B4-BE49-F238E27FC236}">
                    <a16:creationId xmlns:a16="http://schemas.microsoft.com/office/drawing/2014/main" id="{D43BDDBD-95E9-4AF5-833C-69F65A0CBA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E02F20DA-71F8-4267-B72F-B6A5250411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9" name="Oval 184">
                <a:extLst>
                  <a:ext uri="{FF2B5EF4-FFF2-40B4-BE49-F238E27FC236}">
                    <a16:creationId xmlns:a16="http://schemas.microsoft.com/office/drawing/2014/main" id="{89C37087-71C4-4351-AFA4-A8AAEE5C6F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E099EFF2-3E15-4185-BB5A-2E2922FD89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1" name="Oval 186">
                <a:extLst>
                  <a:ext uri="{FF2B5EF4-FFF2-40B4-BE49-F238E27FC236}">
                    <a16:creationId xmlns:a16="http://schemas.microsoft.com/office/drawing/2014/main" id="{9381A3BC-3AC7-4187-8526-1274CC1E16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0732" name="Line 242">
            <a:extLst>
              <a:ext uri="{FF2B5EF4-FFF2-40B4-BE49-F238E27FC236}">
                <a16:creationId xmlns:a16="http://schemas.microsoft.com/office/drawing/2014/main" id="{36DA609B-6A6C-4AA7-93DD-2BA3A480CA2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9DBC81B9-5F43-4C6F-B7D7-E6B0900FE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998538"/>
            <a:ext cx="51816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  <a:latin typeface="Tahoma" panose="020B0604030504040204" pitchFamily="34" charset="0"/>
              </a:rPr>
              <a:t>I’d like  … , please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36BA72DA-12E6-4B2E-95DF-B89EEB9EDE5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0773" name="Group 188">
              <a:extLst>
                <a:ext uri="{FF2B5EF4-FFF2-40B4-BE49-F238E27FC236}">
                  <a16:creationId xmlns:a16="http://schemas.microsoft.com/office/drawing/2014/main" id="{8D83FCB1-E2D0-45AB-BF2B-BED0BDE57B8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E9C2C3D2-901C-497B-9C14-D740BC0A07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2032874D-9394-48FF-BB51-6B59EE50E3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726BF282-E7BE-49AB-BD3B-DA1AC7FD89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1" name="Oval 192">
                <a:extLst>
                  <a:ext uri="{FF2B5EF4-FFF2-40B4-BE49-F238E27FC236}">
                    <a16:creationId xmlns:a16="http://schemas.microsoft.com/office/drawing/2014/main" id="{5CA92A26-78F8-458B-92AB-3EF27F0473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92" name="Oval 193">
                <a:extLst>
                  <a:ext uri="{FF2B5EF4-FFF2-40B4-BE49-F238E27FC236}">
                    <a16:creationId xmlns:a16="http://schemas.microsoft.com/office/drawing/2014/main" id="{D2C33FFD-C85E-4410-BE3D-973B459C3A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18BA3F81-0525-4448-AA44-8414E3BDF7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4" name="Oval 195">
                <a:extLst>
                  <a:ext uri="{FF2B5EF4-FFF2-40B4-BE49-F238E27FC236}">
                    <a16:creationId xmlns:a16="http://schemas.microsoft.com/office/drawing/2014/main" id="{C301947F-BF8B-4867-8255-0BB80DAE1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A41006A5-B1D0-451F-A3CD-5BECE30D70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6" name="Oval 197">
                <a:extLst>
                  <a:ext uri="{FF2B5EF4-FFF2-40B4-BE49-F238E27FC236}">
                    <a16:creationId xmlns:a16="http://schemas.microsoft.com/office/drawing/2014/main" id="{B5EB7E57-6E5A-413A-B802-F77047E7D7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74" name="AutoShape 198">
              <a:extLst>
                <a:ext uri="{FF2B5EF4-FFF2-40B4-BE49-F238E27FC236}">
                  <a16:creationId xmlns:a16="http://schemas.microsoft.com/office/drawing/2014/main" id="{44A36A09-95C1-4D6D-ADC8-7C0CA732B1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bowl of soup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67C0D779-2108-4DBB-AF49-2F11031C5D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BC371B59-03CB-4B12-A62F-AD2819F083D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77" name="Text Box 201">
              <a:extLst>
                <a:ext uri="{FF2B5EF4-FFF2-40B4-BE49-F238E27FC236}">
                  <a16:creationId xmlns:a16="http://schemas.microsoft.com/office/drawing/2014/main" id="{23446740-EBF2-46FD-AFB6-CB59E22410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0778" name="Group 202">
              <a:extLst>
                <a:ext uri="{FF2B5EF4-FFF2-40B4-BE49-F238E27FC236}">
                  <a16:creationId xmlns:a16="http://schemas.microsoft.com/office/drawing/2014/main" id="{ACB9C8AF-7232-4F8D-B702-5CBFD3C3C4F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1E809123-93DC-48AE-8F1B-F00D69ABDD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5EE6C201-87B9-41F8-B06B-3FA8D61FF1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B4C35D71-F243-486A-8199-A28ED86960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2" name="Oval 206">
                <a:extLst>
                  <a:ext uri="{FF2B5EF4-FFF2-40B4-BE49-F238E27FC236}">
                    <a16:creationId xmlns:a16="http://schemas.microsoft.com/office/drawing/2014/main" id="{8F26E116-8D9E-4D8B-AB20-EF7A31FB3C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83" name="Oval 207">
                <a:extLst>
                  <a:ext uri="{FF2B5EF4-FFF2-40B4-BE49-F238E27FC236}">
                    <a16:creationId xmlns:a16="http://schemas.microsoft.com/office/drawing/2014/main" id="{F04D6394-6888-4D8A-9FCC-F519B36530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6A063294-BF73-485E-887C-CCB3E98888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5" name="Oval 209">
                <a:extLst>
                  <a:ext uri="{FF2B5EF4-FFF2-40B4-BE49-F238E27FC236}">
                    <a16:creationId xmlns:a16="http://schemas.microsoft.com/office/drawing/2014/main" id="{EE4D1AF3-84F0-4F45-A5F8-6035243DD0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F2A35431-027A-4A6E-8F6A-CD443EE17A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7" name="Oval 211">
                <a:extLst>
                  <a:ext uri="{FF2B5EF4-FFF2-40B4-BE49-F238E27FC236}">
                    <a16:creationId xmlns:a16="http://schemas.microsoft.com/office/drawing/2014/main" id="{DDC37AD2-3F46-458A-A8BD-4EA880D435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09E6898B-4E35-4007-B4E0-36EC2D37DB1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0749" name="Group 213">
              <a:extLst>
                <a:ext uri="{FF2B5EF4-FFF2-40B4-BE49-F238E27FC236}">
                  <a16:creationId xmlns:a16="http://schemas.microsoft.com/office/drawing/2014/main" id="{7CE62EF5-715A-413F-8835-4B3B5EA8CA0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3587C02D-17AB-437D-9F64-0BA06D2C23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D5B00D64-BE55-4AB5-B188-36CCC782F6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DEF59C74-48C5-4C0D-A3C7-6D33C77C17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7" name="Oval 217">
                <a:extLst>
                  <a:ext uri="{FF2B5EF4-FFF2-40B4-BE49-F238E27FC236}">
                    <a16:creationId xmlns:a16="http://schemas.microsoft.com/office/drawing/2014/main" id="{C7AD666B-E807-42C5-A3D6-C1782ECA34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68" name="Oval 218">
                <a:extLst>
                  <a:ext uri="{FF2B5EF4-FFF2-40B4-BE49-F238E27FC236}">
                    <a16:creationId xmlns:a16="http://schemas.microsoft.com/office/drawing/2014/main" id="{5C632782-3158-4AB2-8558-AD20E988BD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58561D7F-9A6A-4363-9A85-1318450FC5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0" name="Oval 220">
                <a:extLst>
                  <a:ext uri="{FF2B5EF4-FFF2-40B4-BE49-F238E27FC236}">
                    <a16:creationId xmlns:a16="http://schemas.microsoft.com/office/drawing/2014/main" id="{D3AEEB98-E410-4BC6-A778-05AB0F91E3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E5A47913-B0FD-4601-965A-773342E49B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2" name="Oval 222">
                <a:extLst>
                  <a:ext uri="{FF2B5EF4-FFF2-40B4-BE49-F238E27FC236}">
                    <a16:creationId xmlns:a16="http://schemas.microsoft.com/office/drawing/2014/main" id="{A292232A-8F8F-424A-AB01-EDAFF72070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50" name="AutoShape 223">
              <a:extLst>
                <a:ext uri="{FF2B5EF4-FFF2-40B4-BE49-F238E27FC236}">
                  <a16:creationId xmlns:a16="http://schemas.microsoft.com/office/drawing/2014/main" id="{E7A7A70A-DD44-4DF6-9DE1-A0D6B1088E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dish of beef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C2EB5D4D-1002-4934-9AC0-DBF2DE73AD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04B1BE48-C39E-4CE6-AB9D-7BA15676EE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53" name="Text Box 226">
              <a:extLst>
                <a:ext uri="{FF2B5EF4-FFF2-40B4-BE49-F238E27FC236}">
                  <a16:creationId xmlns:a16="http://schemas.microsoft.com/office/drawing/2014/main" id="{F6B0433C-1A67-499E-BE0B-AFEA196D90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0754" name="Group 227">
              <a:extLst>
                <a:ext uri="{FF2B5EF4-FFF2-40B4-BE49-F238E27FC236}">
                  <a16:creationId xmlns:a16="http://schemas.microsoft.com/office/drawing/2014/main" id="{DED1C0D8-5DEE-4C0E-ADAF-7F54F251B8F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92C04A7F-9118-4E19-B593-5A3DF67565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2BCB5934-8E54-4A23-A049-3E75A9FEEA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EA31ADC8-03C1-4BED-9021-65FE11F7B6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58" name="Oval 231">
                <a:extLst>
                  <a:ext uri="{FF2B5EF4-FFF2-40B4-BE49-F238E27FC236}">
                    <a16:creationId xmlns:a16="http://schemas.microsoft.com/office/drawing/2014/main" id="{250CD50B-A3B5-4F18-A118-9C57E26891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59" name="Oval 232">
                <a:extLst>
                  <a:ext uri="{FF2B5EF4-FFF2-40B4-BE49-F238E27FC236}">
                    <a16:creationId xmlns:a16="http://schemas.microsoft.com/office/drawing/2014/main" id="{5602CAB9-1F81-42DD-993D-76446237B1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1BC73CAD-23AB-45BB-97C9-4BBE636C84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1" name="Oval 234">
                <a:extLst>
                  <a:ext uri="{FF2B5EF4-FFF2-40B4-BE49-F238E27FC236}">
                    <a16:creationId xmlns:a16="http://schemas.microsoft.com/office/drawing/2014/main" id="{9E1561B4-C3AC-4C5F-B4BD-53FA7B8A3A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80FB76E2-CE59-48FE-AEF9-0A8DC18EA8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3" name="Oval 236">
                <a:extLst>
                  <a:ext uri="{FF2B5EF4-FFF2-40B4-BE49-F238E27FC236}">
                    <a16:creationId xmlns:a16="http://schemas.microsoft.com/office/drawing/2014/main" id="{59B48B5B-11ED-47F8-9D47-9CB87C65AB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7AFC26A9-91A6-4FB5-8B7E-04DC68EF3BF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283C52CB-9259-43BC-A884-6BD7CCC135D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6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FC34C1FC-AC58-43CE-926E-277E5995752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4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06BFD82E-396C-4A69-9CA2-1F1D9DFC28A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3" name="Oval 136">
              <a:extLst>
                <a:ext uri="{FF2B5EF4-FFF2-40B4-BE49-F238E27FC236}">
                  <a16:creationId xmlns:a16="http://schemas.microsoft.com/office/drawing/2014/main" id="{C3B8194E-5CC3-47EF-9932-AD0F99DC13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744" name="Oval 137">
              <a:extLst>
                <a:ext uri="{FF2B5EF4-FFF2-40B4-BE49-F238E27FC236}">
                  <a16:creationId xmlns:a16="http://schemas.microsoft.com/office/drawing/2014/main" id="{8DB27273-9584-461B-8313-A0E554D55F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C9C24541-1707-4DD9-9721-6273C925C1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6" name="Oval 139">
              <a:extLst>
                <a:ext uri="{FF2B5EF4-FFF2-40B4-BE49-F238E27FC236}">
                  <a16:creationId xmlns:a16="http://schemas.microsoft.com/office/drawing/2014/main" id="{AAA88F72-0A37-41E1-A282-743E3CDC0C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7DCC4F0F-BC1C-4CD3-8457-2E5A187832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8" name="Oval 141">
              <a:extLst>
                <a:ext uri="{FF2B5EF4-FFF2-40B4-BE49-F238E27FC236}">
                  <a16:creationId xmlns:a16="http://schemas.microsoft.com/office/drawing/2014/main" id="{6D5A6933-8D7D-4C2D-AD29-7E800D35B5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0737" name="Picture 6">
            <a:extLst>
              <a:ext uri="{FF2B5EF4-FFF2-40B4-BE49-F238E27FC236}">
                <a16:creationId xmlns:a16="http://schemas.microsoft.com/office/drawing/2014/main" id="{5BAD9036-836F-4030-A93D-80517504A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815975"/>
            <a:ext cx="1687513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59892-5805-4750-A136-2CA5CDF5E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ED0CD84-8A41-4C29-8396-290D33465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ABD59C1D-C9EA-4202-ADCD-0CD18679A73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1875" name="Rectangle 15">
              <a:extLst>
                <a:ext uri="{FF2B5EF4-FFF2-40B4-BE49-F238E27FC236}">
                  <a16:creationId xmlns:a16="http://schemas.microsoft.com/office/drawing/2014/main" id="{BA22DF60-E7CD-42BD-90ED-2363D7D03F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6" name="Rectangle 16">
              <a:extLst>
                <a:ext uri="{FF2B5EF4-FFF2-40B4-BE49-F238E27FC236}">
                  <a16:creationId xmlns:a16="http://schemas.microsoft.com/office/drawing/2014/main" id="{AA1096D4-D177-4F2E-9853-C3C73A2002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0BD279B8-56B6-449E-9DD5-A3CE568E001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1873" name="Rectangle 18">
              <a:extLst>
                <a:ext uri="{FF2B5EF4-FFF2-40B4-BE49-F238E27FC236}">
                  <a16:creationId xmlns:a16="http://schemas.microsoft.com/office/drawing/2014/main" id="{781B4A76-815D-4842-97E7-2442645D5C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4" name="Rectangle 19">
              <a:extLst>
                <a:ext uri="{FF2B5EF4-FFF2-40B4-BE49-F238E27FC236}">
                  <a16:creationId xmlns:a16="http://schemas.microsoft.com/office/drawing/2014/main" id="{E2B83A63-FCC4-40A3-B903-F526537B4B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15B70892-231A-496E-B967-FE4900A3EEDC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1871" name="Rectangle 21">
              <a:extLst>
                <a:ext uri="{FF2B5EF4-FFF2-40B4-BE49-F238E27FC236}">
                  <a16:creationId xmlns:a16="http://schemas.microsoft.com/office/drawing/2014/main" id="{0B512C6F-AE65-4CA0-88C2-BFA67A2379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2" name="Rectangle 22">
              <a:extLst>
                <a:ext uri="{FF2B5EF4-FFF2-40B4-BE49-F238E27FC236}">
                  <a16:creationId xmlns:a16="http://schemas.microsoft.com/office/drawing/2014/main" id="{2C0D8FBA-F49B-446B-9893-EAC7905F9A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49" name="Text Box 24">
            <a:extLst>
              <a:ext uri="{FF2B5EF4-FFF2-40B4-BE49-F238E27FC236}">
                <a16:creationId xmlns:a16="http://schemas.microsoft.com/office/drawing/2014/main" id="{14FAE027-9813-4927-A8C2-A2EC1CD9E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1750" name="Line 25">
            <a:extLst>
              <a:ext uri="{FF2B5EF4-FFF2-40B4-BE49-F238E27FC236}">
                <a16:creationId xmlns:a16="http://schemas.microsoft.com/office/drawing/2014/main" id="{291DB03F-0C61-4DF5-B9DD-B911BC83B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FF1BC19A-0757-4E63-B5C2-DE3B82F34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38576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52A371B2-8836-464B-B3CB-F2334E8FCB3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1869" name="Rectangle 28">
              <a:extLst>
                <a:ext uri="{FF2B5EF4-FFF2-40B4-BE49-F238E27FC236}">
                  <a16:creationId xmlns:a16="http://schemas.microsoft.com/office/drawing/2014/main" id="{AB8DE5DA-FA37-4CB1-8E10-5B350D7269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0" name="Rectangle 29">
              <a:extLst>
                <a:ext uri="{FF2B5EF4-FFF2-40B4-BE49-F238E27FC236}">
                  <a16:creationId xmlns:a16="http://schemas.microsoft.com/office/drawing/2014/main" id="{8C336F10-0CAD-499B-AD62-675822F205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53" name="Arc 30">
            <a:extLst>
              <a:ext uri="{FF2B5EF4-FFF2-40B4-BE49-F238E27FC236}">
                <a16:creationId xmlns:a16="http://schemas.microsoft.com/office/drawing/2014/main" id="{151BB196-034E-487E-9DAB-E93D14CA4765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1AD107D3-69FD-4C91-943B-3211BC9EDFB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31845" name="Group 32">
              <a:extLst>
                <a:ext uri="{FF2B5EF4-FFF2-40B4-BE49-F238E27FC236}">
                  <a16:creationId xmlns:a16="http://schemas.microsoft.com/office/drawing/2014/main" id="{1365C978-0AB7-4DB7-B8A6-3AAF3E23DF5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A75F151D-77BF-4677-BDF7-EC26B3427A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771C902D-AF6A-4AEF-A99C-BE9B2784BC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A7CC743E-D736-46B9-A475-4BE480DF0F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3" name="Oval 36">
                <a:extLst>
                  <a:ext uri="{FF2B5EF4-FFF2-40B4-BE49-F238E27FC236}">
                    <a16:creationId xmlns:a16="http://schemas.microsoft.com/office/drawing/2014/main" id="{8FDD593F-919B-4EB0-9509-35056A056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64" name="Oval 37">
                <a:extLst>
                  <a:ext uri="{FF2B5EF4-FFF2-40B4-BE49-F238E27FC236}">
                    <a16:creationId xmlns:a16="http://schemas.microsoft.com/office/drawing/2014/main" id="{B0C7A8EA-921E-40B1-AD7C-FF20FD22AF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6A851219-465D-4F57-9DE0-DCF5DD25F1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6" name="Oval 39">
                <a:extLst>
                  <a:ext uri="{FF2B5EF4-FFF2-40B4-BE49-F238E27FC236}">
                    <a16:creationId xmlns:a16="http://schemas.microsoft.com/office/drawing/2014/main" id="{67B48893-5FD4-48ED-BED9-9D5A5B976C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6706D554-FC9B-4927-8DCC-902162F7AC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8" name="Oval 41">
                <a:extLst>
                  <a:ext uri="{FF2B5EF4-FFF2-40B4-BE49-F238E27FC236}">
                    <a16:creationId xmlns:a16="http://schemas.microsoft.com/office/drawing/2014/main" id="{DCCE4A11-82A3-4C99-9505-15AB434DF7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46" name="AutoShape 42">
              <a:extLst>
                <a:ext uri="{FF2B5EF4-FFF2-40B4-BE49-F238E27FC236}">
                  <a16:creationId xmlns:a16="http://schemas.microsoft.com/office/drawing/2014/main" id="{251C078E-E62A-4B28-A86C-8F63941B27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piece of meat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20480275-6706-47DA-942E-278CE69461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E72F3C62-ECB0-4DAD-8884-C9C57D66268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49" name="Text Box 45">
              <a:extLst>
                <a:ext uri="{FF2B5EF4-FFF2-40B4-BE49-F238E27FC236}">
                  <a16:creationId xmlns:a16="http://schemas.microsoft.com/office/drawing/2014/main" id="{14482170-917A-4790-8971-3F2F8C0AEF7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1850" name="Group 46">
              <a:extLst>
                <a:ext uri="{FF2B5EF4-FFF2-40B4-BE49-F238E27FC236}">
                  <a16:creationId xmlns:a16="http://schemas.microsoft.com/office/drawing/2014/main" id="{B282C303-9C7A-441B-987C-C1F2F87B51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036409F8-7DA2-458B-981A-2CC922BB2B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A51BB882-5679-4802-895A-1BD62ADD64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BFD1555F-D030-488E-9273-4490127977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4" name="Oval 50">
                <a:extLst>
                  <a:ext uri="{FF2B5EF4-FFF2-40B4-BE49-F238E27FC236}">
                    <a16:creationId xmlns:a16="http://schemas.microsoft.com/office/drawing/2014/main" id="{B3B2AF74-3FFA-473F-A671-2DBFD0DC2E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55" name="Oval 51">
                <a:extLst>
                  <a:ext uri="{FF2B5EF4-FFF2-40B4-BE49-F238E27FC236}">
                    <a16:creationId xmlns:a16="http://schemas.microsoft.com/office/drawing/2014/main" id="{437B42CF-F9A5-4942-8F1B-3D601C0D36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33B1E801-4EFC-4205-B175-7BBE8DDB47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7" name="Oval 53">
                <a:extLst>
                  <a:ext uri="{FF2B5EF4-FFF2-40B4-BE49-F238E27FC236}">
                    <a16:creationId xmlns:a16="http://schemas.microsoft.com/office/drawing/2014/main" id="{6C94E11F-26FB-4A84-9CFC-887E9D3633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7C31934E-CD8F-4FB4-88A0-87741661FC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9" name="Oval 55">
                <a:extLst>
                  <a:ext uri="{FF2B5EF4-FFF2-40B4-BE49-F238E27FC236}">
                    <a16:creationId xmlns:a16="http://schemas.microsoft.com/office/drawing/2014/main" id="{63E83CAB-FAB0-455C-857F-BBCAB5E161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7FDCF410-CC9E-4CE8-BE1B-7BD771C75C0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1821" name="Group 57">
              <a:extLst>
                <a:ext uri="{FF2B5EF4-FFF2-40B4-BE49-F238E27FC236}">
                  <a16:creationId xmlns:a16="http://schemas.microsoft.com/office/drawing/2014/main" id="{8F6C755A-D14C-464F-8B21-58BA7B7409D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AA5A2F4F-4376-4F1C-82E3-A414030E12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39E6276D-933B-42E4-9CF2-DFE9F73EF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95FBA8F4-8971-4A1D-89EB-582E6F2B10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9" name="Oval 61">
                <a:extLst>
                  <a:ext uri="{FF2B5EF4-FFF2-40B4-BE49-F238E27FC236}">
                    <a16:creationId xmlns:a16="http://schemas.microsoft.com/office/drawing/2014/main" id="{A8EC7882-2B49-448B-897C-B37699F00C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40" name="Oval 62">
                <a:extLst>
                  <a:ext uri="{FF2B5EF4-FFF2-40B4-BE49-F238E27FC236}">
                    <a16:creationId xmlns:a16="http://schemas.microsoft.com/office/drawing/2014/main" id="{E4B50172-DDA0-4AFB-A463-7C64BA4D30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04AE4CC1-BCB9-4BCD-818D-0A5A33DA91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2" name="Oval 64">
                <a:extLst>
                  <a:ext uri="{FF2B5EF4-FFF2-40B4-BE49-F238E27FC236}">
                    <a16:creationId xmlns:a16="http://schemas.microsoft.com/office/drawing/2014/main" id="{5FAC723C-C228-4CDC-8FDC-28ACFE381E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013A36C2-B4F6-434C-94A9-4721954043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4" name="Oval 66">
                <a:extLst>
                  <a:ext uri="{FF2B5EF4-FFF2-40B4-BE49-F238E27FC236}">
                    <a16:creationId xmlns:a16="http://schemas.microsoft.com/office/drawing/2014/main" id="{D0E0D6E1-9C94-413A-A575-4C4461C1C0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22" name="AutoShape 67">
              <a:extLst>
                <a:ext uri="{FF2B5EF4-FFF2-40B4-BE49-F238E27FC236}">
                  <a16:creationId xmlns:a16="http://schemas.microsoft.com/office/drawing/2014/main" id="{944B19E2-79B8-4620-9EDC-53C7352FAA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piece of bread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E25547D7-63D8-473E-ABB0-2C782A517E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4D60C146-4337-466B-980E-FBFAA5E555D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25" name="Text Box 70">
              <a:extLst>
                <a:ext uri="{FF2B5EF4-FFF2-40B4-BE49-F238E27FC236}">
                  <a16:creationId xmlns:a16="http://schemas.microsoft.com/office/drawing/2014/main" id="{1288B5F5-5AFD-4DE5-9D3A-052E0E5682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1826" name="Group 71">
              <a:extLst>
                <a:ext uri="{FF2B5EF4-FFF2-40B4-BE49-F238E27FC236}">
                  <a16:creationId xmlns:a16="http://schemas.microsoft.com/office/drawing/2014/main" id="{E88F0356-FC55-4D9C-9DA7-F397D3A7B79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828C3F05-416A-4DC1-810C-62C4054DDB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799C2C53-9E10-4107-A549-BD34ECDE39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E5F9B027-5DED-4186-9BFD-4189CB208C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0" name="Oval 75">
                <a:extLst>
                  <a:ext uri="{FF2B5EF4-FFF2-40B4-BE49-F238E27FC236}">
                    <a16:creationId xmlns:a16="http://schemas.microsoft.com/office/drawing/2014/main" id="{7D047787-CAC5-47A0-83D3-DA0D8BDB8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31" name="Oval 76">
                <a:extLst>
                  <a:ext uri="{FF2B5EF4-FFF2-40B4-BE49-F238E27FC236}">
                    <a16:creationId xmlns:a16="http://schemas.microsoft.com/office/drawing/2014/main" id="{27445AAC-04DF-4E4C-A242-C89012ED34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576669CF-DB7C-4615-A4B2-61F8127C2B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3" name="Oval 78">
                <a:extLst>
                  <a:ext uri="{FF2B5EF4-FFF2-40B4-BE49-F238E27FC236}">
                    <a16:creationId xmlns:a16="http://schemas.microsoft.com/office/drawing/2014/main" id="{8A4BD8B2-DA5B-40F6-BFCD-F23794FAA0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791BB14B-66F4-4C6C-8355-EA5D89B56E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5" name="Oval 80">
                <a:extLst>
                  <a:ext uri="{FF2B5EF4-FFF2-40B4-BE49-F238E27FC236}">
                    <a16:creationId xmlns:a16="http://schemas.microsoft.com/office/drawing/2014/main" id="{74EB32BE-4759-47C5-A4A8-70553D9314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1756" name="Line 82">
            <a:extLst>
              <a:ext uri="{FF2B5EF4-FFF2-40B4-BE49-F238E27FC236}">
                <a16:creationId xmlns:a16="http://schemas.microsoft.com/office/drawing/2014/main" id="{4722C7B4-7E1F-4018-9F00-643803EB5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195F2ED2-F00F-4162-B965-8892E13D4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1198563"/>
            <a:ext cx="358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… , please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E980BAC3-99A0-4F30-87A0-872C5111DF2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1797" name="Group 85">
              <a:extLst>
                <a:ext uri="{FF2B5EF4-FFF2-40B4-BE49-F238E27FC236}">
                  <a16:creationId xmlns:a16="http://schemas.microsoft.com/office/drawing/2014/main" id="{5D2717A0-0102-48F6-AF39-F3B72586DE3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CD7FAF42-EB0B-4C3C-B0EF-C21D3AC992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C84F263F-5861-45FD-989D-AA36A95F08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7095E1BA-3815-4C5C-8C21-CA70F7313D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5" name="Oval 89">
                <a:extLst>
                  <a:ext uri="{FF2B5EF4-FFF2-40B4-BE49-F238E27FC236}">
                    <a16:creationId xmlns:a16="http://schemas.microsoft.com/office/drawing/2014/main" id="{8E8C9E5C-D259-4A09-8282-61C142BC4E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16" name="Oval 90">
                <a:extLst>
                  <a:ext uri="{FF2B5EF4-FFF2-40B4-BE49-F238E27FC236}">
                    <a16:creationId xmlns:a16="http://schemas.microsoft.com/office/drawing/2014/main" id="{E7FC40E8-E623-4E91-A721-8CE5EDAF3B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6AC7DD87-F84F-4367-9854-D1BA068BD0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8" name="Oval 92">
                <a:extLst>
                  <a:ext uri="{FF2B5EF4-FFF2-40B4-BE49-F238E27FC236}">
                    <a16:creationId xmlns:a16="http://schemas.microsoft.com/office/drawing/2014/main" id="{F57D32C0-408A-4F03-BEAF-8562306666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3559276C-62D5-43FC-BEA9-FB94777F20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20" name="Oval 94">
                <a:extLst>
                  <a:ext uri="{FF2B5EF4-FFF2-40B4-BE49-F238E27FC236}">
                    <a16:creationId xmlns:a16="http://schemas.microsoft.com/office/drawing/2014/main" id="{7C2E032C-5676-4C78-99D7-6A5AE9440E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98" name="AutoShape 95">
              <a:extLst>
                <a:ext uri="{FF2B5EF4-FFF2-40B4-BE49-F238E27FC236}">
                  <a16:creationId xmlns:a16="http://schemas.microsoft.com/office/drawing/2014/main" id="{53A531C2-08A5-4FBE-B0D1-21D37536C6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piece of sandwich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57DD6068-C9A5-491A-8C66-E63527B668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484B2574-3CED-48B6-A802-1135352936D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01" name="Text Box 98">
              <a:extLst>
                <a:ext uri="{FF2B5EF4-FFF2-40B4-BE49-F238E27FC236}">
                  <a16:creationId xmlns:a16="http://schemas.microsoft.com/office/drawing/2014/main" id="{679DB8D2-FE2C-4588-BC81-13CD93F999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1802" name="Group 99">
              <a:extLst>
                <a:ext uri="{FF2B5EF4-FFF2-40B4-BE49-F238E27FC236}">
                  <a16:creationId xmlns:a16="http://schemas.microsoft.com/office/drawing/2014/main" id="{20B8C816-25B4-4178-AC55-FB39B48B086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F84638F0-00E7-4006-B931-1E70E2292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996526B9-3C65-4201-897A-F1CF55AA5B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EEA73FE8-FBA7-42E4-A5C1-790751C55C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06" name="Oval 103">
                <a:extLst>
                  <a:ext uri="{FF2B5EF4-FFF2-40B4-BE49-F238E27FC236}">
                    <a16:creationId xmlns:a16="http://schemas.microsoft.com/office/drawing/2014/main" id="{91C22D02-E07A-4E78-B17A-C30CA8131A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07" name="Oval 104">
                <a:extLst>
                  <a:ext uri="{FF2B5EF4-FFF2-40B4-BE49-F238E27FC236}">
                    <a16:creationId xmlns:a16="http://schemas.microsoft.com/office/drawing/2014/main" id="{601C013E-CCB6-4B46-8CCA-E4DE35C40E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0F2073DB-EA2B-4F53-962A-8B7899230D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09" name="Oval 106">
                <a:extLst>
                  <a:ext uri="{FF2B5EF4-FFF2-40B4-BE49-F238E27FC236}">
                    <a16:creationId xmlns:a16="http://schemas.microsoft.com/office/drawing/2014/main" id="{D4674080-FF46-4747-8371-6AA4B59573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C59EE939-C93F-4094-BD8E-3D2BF1B4CE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1" name="Oval 108">
                <a:extLst>
                  <a:ext uri="{FF2B5EF4-FFF2-40B4-BE49-F238E27FC236}">
                    <a16:creationId xmlns:a16="http://schemas.microsoft.com/office/drawing/2014/main" id="{9F604DC0-C01B-47A6-A9CF-D3929CA74E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A312A98B-BE12-4C34-B2E6-010B131959C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1773" name="Group 110">
              <a:extLst>
                <a:ext uri="{FF2B5EF4-FFF2-40B4-BE49-F238E27FC236}">
                  <a16:creationId xmlns:a16="http://schemas.microsoft.com/office/drawing/2014/main" id="{70ED34A5-EFFA-4DF0-B56E-CA3D61F6E1D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89259F3D-F921-4685-8030-43F74380DA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281E585C-B855-43EB-A439-785D4F3E27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41CDA22B-2644-46AE-B867-C55B54EB2B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1" name="Oval 114">
                <a:extLst>
                  <a:ext uri="{FF2B5EF4-FFF2-40B4-BE49-F238E27FC236}">
                    <a16:creationId xmlns:a16="http://schemas.microsoft.com/office/drawing/2014/main" id="{7D953D68-4E1B-4FE9-8C01-F61571085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92" name="Oval 115">
                <a:extLst>
                  <a:ext uri="{FF2B5EF4-FFF2-40B4-BE49-F238E27FC236}">
                    <a16:creationId xmlns:a16="http://schemas.microsoft.com/office/drawing/2014/main" id="{37A75941-9964-4C37-A228-B18169ED93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4C4BDE17-4EFB-4530-AC09-13FCCD554C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4" name="Oval 117">
                <a:extLst>
                  <a:ext uri="{FF2B5EF4-FFF2-40B4-BE49-F238E27FC236}">
                    <a16:creationId xmlns:a16="http://schemas.microsoft.com/office/drawing/2014/main" id="{9FF5C0DC-59BF-4254-B43B-193A266256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0ABB3243-A443-41BC-97B9-01AB0BE95B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6" name="Oval 119">
                <a:extLst>
                  <a:ext uri="{FF2B5EF4-FFF2-40B4-BE49-F238E27FC236}">
                    <a16:creationId xmlns:a16="http://schemas.microsoft.com/office/drawing/2014/main" id="{E2A1FF7E-0A05-4303-9D8F-C20AD4FC54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74" name="AutoShape 120">
              <a:extLst>
                <a:ext uri="{FF2B5EF4-FFF2-40B4-BE49-F238E27FC236}">
                  <a16:creationId xmlns:a16="http://schemas.microsoft.com/office/drawing/2014/main" id="{1E4BD62C-23DA-47B1-ACC2-F4CB96DB4D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packet of biscuits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0A9AF730-E73D-4F4E-9411-BDF563B8DF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904F837E-26D5-4208-948F-77751BD96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7" name="Text Box 123">
              <a:extLst>
                <a:ext uri="{FF2B5EF4-FFF2-40B4-BE49-F238E27FC236}">
                  <a16:creationId xmlns:a16="http://schemas.microsoft.com/office/drawing/2014/main" id="{225CF75F-E16C-4199-9C82-08BB1E0C81D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1778" name="Group 124">
              <a:extLst>
                <a:ext uri="{FF2B5EF4-FFF2-40B4-BE49-F238E27FC236}">
                  <a16:creationId xmlns:a16="http://schemas.microsoft.com/office/drawing/2014/main" id="{275C4B00-5004-47E7-8E67-2D7EEA6013E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C15BAE1C-C67B-4E37-A95E-99005C1FC8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C768478D-4E5A-4C01-8DC3-B260649EE5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0994113C-399A-491C-A885-32DA48C6C3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2" name="Oval 128">
                <a:extLst>
                  <a:ext uri="{FF2B5EF4-FFF2-40B4-BE49-F238E27FC236}">
                    <a16:creationId xmlns:a16="http://schemas.microsoft.com/office/drawing/2014/main" id="{58EA21D0-684E-4019-BD22-93966D0A31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83" name="Oval 129">
                <a:extLst>
                  <a:ext uri="{FF2B5EF4-FFF2-40B4-BE49-F238E27FC236}">
                    <a16:creationId xmlns:a16="http://schemas.microsoft.com/office/drawing/2014/main" id="{8A25EC8E-61CB-459C-87F1-E51C8659F0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CAA5FDFB-9598-48E0-A2EE-08831B0F06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5" name="Oval 131">
                <a:extLst>
                  <a:ext uri="{FF2B5EF4-FFF2-40B4-BE49-F238E27FC236}">
                    <a16:creationId xmlns:a16="http://schemas.microsoft.com/office/drawing/2014/main" id="{FA5152FF-D223-4E1F-8734-2A2B4E11F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AB1786D0-859E-4094-9BC9-A1101C9D1E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7" name="Oval 133">
                <a:extLst>
                  <a:ext uri="{FF2B5EF4-FFF2-40B4-BE49-F238E27FC236}">
                    <a16:creationId xmlns:a16="http://schemas.microsoft.com/office/drawing/2014/main" id="{D44C50E0-4B26-4F24-8283-2F4688EA7C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F3BDC6ED-9A00-4804-8D19-A2FDDC4FBA9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89E9EFF8-51DE-4E10-B1BA-DE72A681469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BF6D76CB-72BD-4C70-B6E9-3B84567F4DF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35480957-849F-4E1A-A2DD-3C44D64A15D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67" name="Oval 140">
              <a:extLst>
                <a:ext uri="{FF2B5EF4-FFF2-40B4-BE49-F238E27FC236}">
                  <a16:creationId xmlns:a16="http://schemas.microsoft.com/office/drawing/2014/main" id="{131D0150-E151-4C05-9F1C-B511B72A9E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768" name="Oval 141">
              <a:extLst>
                <a:ext uri="{FF2B5EF4-FFF2-40B4-BE49-F238E27FC236}">
                  <a16:creationId xmlns:a16="http://schemas.microsoft.com/office/drawing/2014/main" id="{2AACBB98-3B89-419D-BE9C-25138CE7FD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4019E19C-9B09-494C-844D-B8AC39A640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0" name="Oval 143">
              <a:extLst>
                <a:ext uri="{FF2B5EF4-FFF2-40B4-BE49-F238E27FC236}">
                  <a16:creationId xmlns:a16="http://schemas.microsoft.com/office/drawing/2014/main" id="{7637D9D7-A175-4EB9-BF43-40A11A94A6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00E7601F-CF73-4B47-BCFD-098C934C1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2" name="Oval 145">
              <a:extLst>
                <a:ext uri="{FF2B5EF4-FFF2-40B4-BE49-F238E27FC236}">
                  <a16:creationId xmlns:a16="http://schemas.microsoft.com/office/drawing/2014/main" id="{4AE2BD88-A950-4C04-AFC1-933D955816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A0D01359-4153-466E-BEEF-81706939B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764213" y="855663"/>
            <a:ext cx="2490787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094E8479-10D7-42E1-924D-596CD2D4C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3E05BFA-50D4-4BA2-B802-790495DAF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F2661769-F9BB-4B4E-91AE-DB30499F4C6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3924" name="Rectangle 15">
              <a:extLst>
                <a:ext uri="{FF2B5EF4-FFF2-40B4-BE49-F238E27FC236}">
                  <a16:creationId xmlns:a16="http://schemas.microsoft.com/office/drawing/2014/main" id="{0512A9F9-57DE-4240-9A21-6268592EAE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5" name="Rectangle 16">
              <a:extLst>
                <a:ext uri="{FF2B5EF4-FFF2-40B4-BE49-F238E27FC236}">
                  <a16:creationId xmlns:a16="http://schemas.microsoft.com/office/drawing/2014/main" id="{E3682700-5E2E-471E-89E5-BF44B7512B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12E0ABAA-7DBE-4CA3-87DE-F028BA67540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3922" name="Rectangle 18">
              <a:extLst>
                <a:ext uri="{FF2B5EF4-FFF2-40B4-BE49-F238E27FC236}">
                  <a16:creationId xmlns:a16="http://schemas.microsoft.com/office/drawing/2014/main" id="{A79916A3-2457-4D87-B394-A9B06F3311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3" name="Rectangle 19">
              <a:extLst>
                <a:ext uri="{FF2B5EF4-FFF2-40B4-BE49-F238E27FC236}">
                  <a16:creationId xmlns:a16="http://schemas.microsoft.com/office/drawing/2014/main" id="{C6D34610-EC2E-4C69-8BE6-49F321AEBA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135DA83A-32C4-464F-AC84-0823A9DD8B5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3920" name="Rectangle 21">
              <a:extLst>
                <a:ext uri="{FF2B5EF4-FFF2-40B4-BE49-F238E27FC236}">
                  <a16:creationId xmlns:a16="http://schemas.microsoft.com/office/drawing/2014/main" id="{41337CC4-3907-44EF-ADE6-5C593AC75F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1" name="Rectangle 22">
              <a:extLst>
                <a:ext uri="{FF2B5EF4-FFF2-40B4-BE49-F238E27FC236}">
                  <a16:creationId xmlns:a16="http://schemas.microsoft.com/office/drawing/2014/main" id="{D93F9417-C61C-4FEA-86BE-2906E79460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797" name="Text Box 24">
            <a:extLst>
              <a:ext uri="{FF2B5EF4-FFF2-40B4-BE49-F238E27FC236}">
                <a16:creationId xmlns:a16="http://schemas.microsoft.com/office/drawing/2014/main" id="{0BACDACD-7895-40DC-84EC-7B597F40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3798" name="Line 25">
            <a:extLst>
              <a:ext uri="{FF2B5EF4-FFF2-40B4-BE49-F238E27FC236}">
                <a16:creationId xmlns:a16="http://schemas.microsoft.com/office/drawing/2014/main" id="{B0C44ECF-E3C0-4A5D-9A06-9724EC609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F4FD99E7-9453-4CFD-9FE7-B757858D7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911225"/>
            <a:ext cx="54197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57706D45-8949-4F25-A0FD-D35D3027651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3918" name="Rectangle 28">
              <a:extLst>
                <a:ext uri="{FF2B5EF4-FFF2-40B4-BE49-F238E27FC236}">
                  <a16:creationId xmlns:a16="http://schemas.microsoft.com/office/drawing/2014/main" id="{BBCB67FD-1CCE-4803-AC80-BD6A5F996B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19" name="Rectangle 29">
              <a:extLst>
                <a:ext uri="{FF2B5EF4-FFF2-40B4-BE49-F238E27FC236}">
                  <a16:creationId xmlns:a16="http://schemas.microsoft.com/office/drawing/2014/main" id="{D67B17A1-E211-4014-B74B-4B5FAAA283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801" name="Arc 30">
            <a:extLst>
              <a:ext uri="{FF2B5EF4-FFF2-40B4-BE49-F238E27FC236}">
                <a16:creationId xmlns:a16="http://schemas.microsoft.com/office/drawing/2014/main" id="{5FF01024-36C1-45F2-9069-E3D44C238A3C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08E172DD-C006-4D89-B087-0C41A7DD8209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33894" name="Group 32">
              <a:extLst>
                <a:ext uri="{FF2B5EF4-FFF2-40B4-BE49-F238E27FC236}">
                  <a16:creationId xmlns:a16="http://schemas.microsoft.com/office/drawing/2014/main" id="{36AB9996-2318-4096-9A4B-1555469BF9E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C0EF2184-B9E4-4852-941A-DCF6F85665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33FA6830-9DDF-4704-8CFC-263E05E417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79B7740C-9686-4199-B3D2-EB75753907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2" name="Oval 36">
                <a:extLst>
                  <a:ext uri="{FF2B5EF4-FFF2-40B4-BE49-F238E27FC236}">
                    <a16:creationId xmlns:a16="http://schemas.microsoft.com/office/drawing/2014/main" id="{E99C768F-2D29-47D0-A08C-BA2FE4A321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13" name="Oval 37">
                <a:extLst>
                  <a:ext uri="{FF2B5EF4-FFF2-40B4-BE49-F238E27FC236}">
                    <a16:creationId xmlns:a16="http://schemas.microsoft.com/office/drawing/2014/main" id="{880A0BCE-4B11-4C4A-B564-8D356D2DA1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5DAA9D17-C47E-477B-AC8C-02F1BF589F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5" name="Oval 39">
                <a:extLst>
                  <a:ext uri="{FF2B5EF4-FFF2-40B4-BE49-F238E27FC236}">
                    <a16:creationId xmlns:a16="http://schemas.microsoft.com/office/drawing/2014/main" id="{E8371BED-65B7-4154-8B22-A477B5F99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DAD1F54D-EB40-4DD8-AD75-C67E1D9B37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7" name="Oval 41">
                <a:extLst>
                  <a:ext uri="{FF2B5EF4-FFF2-40B4-BE49-F238E27FC236}">
                    <a16:creationId xmlns:a16="http://schemas.microsoft.com/office/drawing/2014/main" id="{A8E2A6BE-F6C9-4320-9C49-3F79B7BDF9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95" name="AutoShape 42">
              <a:extLst>
                <a:ext uri="{FF2B5EF4-FFF2-40B4-BE49-F238E27FC236}">
                  <a16:creationId xmlns:a16="http://schemas.microsoft.com/office/drawing/2014/main" id="{C36CBC6B-143A-4E13-B603-785896D59B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dish of pork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DD8708A2-20D7-4DBC-90E9-EE20740BFB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38D3CDDD-4D81-4C97-B9C5-261F0DF3755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98" name="Text Box 45">
              <a:extLst>
                <a:ext uri="{FF2B5EF4-FFF2-40B4-BE49-F238E27FC236}">
                  <a16:creationId xmlns:a16="http://schemas.microsoft.com/office/drawing/2014/main" id="{A7FD17DC-BFA2-431B-8411-1F072267EF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3899" name="Group 46">
              <a:extLst>
                <a:ext uri="{FF2B5EF4-FFF2-40B4-BE49-F238E27FC236}">
                  <a16:creationId xmlns:a16="http://schemas.microsoft.com/office/drawing/2014/main" id="{DDCE6BD7-9CB7-4157-91E0-760E1EDA10B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ECE7C99D-13A9-47F7-A74B-87B4CCEB2B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593DF187-B280-46BC-B6D0-303CDB2C90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C09CC3C6-5038-4AAC-A49A-A8ACE82E87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3" name="Oval 50">
                <a:extLst>
                  <a:ext uri="{FF2B5EF4-FFF2-40B4-BE49-F238E27FC236}">
                    <a16:creationId xmlns:a16="http://schemas.microsoft.com/office/drawing/2014/main" id="{B40482F1-3FC3-45D2-8578-B2CF9EA21E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04" name="Oval 51">
                <a:extLst>
                  <a:ext uri="{FF2B5EF4-FFF2-40B4-BE49-F238E27FC236}">
                    <a16:creationId xmlns:a16="http://schemas.microsoft.com/office/drawing/2014/main" id="{90F4615A-D3F8-4B88-9E2A-B375915067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A0C531E4-61AE-4772-A765-CBFFD0977C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6" name="Oval 53">
                <a:extLst>
                  <a:ext uri="{FF2B5EF4-FFF2-40B4-BE49-F238E27FC236}">
                    <a16:creationId xmlns:a16="http://schemas.microsoft.com/office/drawing/2014/main" id="{D4B79ADB-5483-4B1C-A95F-B477277A5D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C9435813-F0B2-4E68-9ADB-2FF528E7E0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8" name="Oval 55">
                <a:extLst>
                  <a:ext uri="{FF2B5EF4-FFF2-40B4-BE49-F238E27FC236}">
                    <a16:creationId xmlns:a16="http://schemas.microsoft.com/office/drawing/2014/main" id="{07F579C8-028C-4457-87FE-28864EDC13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6BBFCDD4-626C-4EFD-99A3-D861E4EF2DF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3870" name="Group 57">
              <a:extLst>
                <a:ext uri="{FF2B5EF4-FFF2-40B4-BE49-F238E27FC236}">
                  <a16:creationId xmlns:a16="http://schemas.microsoft.com/office/drawing/2014/main" id="{B0021DA9-936F-4A0B-A784-171834E8045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0428BC2D-28F3-41CB-94A9-15AE4A72DC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89202D94-ED59-4B97-B6B1-B77755B0BB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A37C391F-7998-43C5-93BE-2CDB431374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8" name="Oval 61">
                <a:extLst>
                  <a:ext uri="{FF2B5EF4-FFF2-40B4-BE49-F238E27FC236}">
                    <a16:creationId xmlns:a16="http://schemas.microsoft.com/office/drawing/2014/main" id="{244B0882-4BBA-4E66-A48A-818AC40137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89" name="Oval 62">
                <a:extLst>
                  <a:ext uri="{FF2B5EF4-FFF2-40B4-BE49-F238E27FC236}">
                    <a16:creationId xmlns:a16="http://schemas.microsoft.com/office/drawing/2014/main" id="{5B505883-513A-4CCF-BA22-DE95164A2D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B45C26E6-750F-4DBC-BE31-7C573DB7E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1" name="Oval 64">
                <a:extLst>
                  <a:ext uri="{FF2B5EF4-FFF2-40B4-BE49-F238E27FC236}">
                    <a16:creationId xmlns:a16="http://schemas.microsoft.com/office/drawing/2014/main" id="{7FB3E827-4E9D-4E09-8A46-4D0A153C7B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75AAAE3E-55B8-485D-885F-988A828A4E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3" name="Oval 66">
                <a:extLst>
                  <a:ext uri="{FF2B5EF4-FFF2-40B4-BE49-F238E27FC236}">
                    <a16:creationId xmlns:a16="http://schemas.microsoft.com/office/drawing/2014/main" id="{30F906B1-5C4F-4DB1-8267-E43372D040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71" name="AutoShape 67">
              <a:extLst>
                <a:ext uri="{FF2B5EF4-FFF2-40B4-BE49-F238E27FC236}">
                  <a16:creationId xmlns:a16="http://schemas.microsoft.com/office/drawing/2014/main" id="{EEBA68F8-B619-474E-A9C2-02A04D9D0A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dish of fish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98D27BB3-B266-4FF4-A267-4900994C34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410DC562-5101-4D5C-A309-7A15C95752C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74" name="Text Box 70">
              <a:extLst>
                <a:ext uri="{FF2B5EF4-FFF2-40B4-BE49-F238E27FC236}">
                  <a16:creationId xmlns:a16="http://schemas.microsoft.com/office/drawing/2014/main" id="{3A9D457C-271E-4C02-836D-DE3B45C6895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3875" name="Group 71">
              <a:extLst>
                <a:ext uri="{FF2B5EF4-FFF2-40B4-BE49-F238E27FC236}">
                  <a16:creationId xmlns:a16="http://schemas.microsoft.com/office/drawing/2014/main" id="{FBE3B35D-9155-4A60-B208-A3869527D3B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81EFA858-EAA9-49E4-B44B-017065090B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76E32B16-3BCE-4DC2-8E43-DE88A307E7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025939E5-EF4D-4EE7-BA1F-CB07D821AB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79" name="Oval 75">
                <a:extLst>
                  <a:ext uri="{FF2B5EF4-FFF2-40B4-BE49-F238E27FC236}">
                    <a16:creationId xmlns:a16="http://schemas.microsoft.com/office/drawing/2014/main" id="{7B255E24-36E7-43CD-8E02-25753C3155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80" name="Oval 76">
                <a:extLst>
                  <a:ext uri="{FF2B5EF4-FFF2-40B4-BE49-F238E27FC236}">
                    <a16:creationId xmlns:a16="http://schemas.microsoft.com/office/drawing/2014/main" id="{68C5023A-3C5A-4A9C-98FA-1AA43F5380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23BDFD8E-C2CC-47D9-AD1E-C06BE2975F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2" name="Oval 78">
                <a:extLst>
                  <a:ext uri="{FF2B5EF4-FFF2-40B4-BE49-F238E27FC236}">
                    <a16:creationId xmlns:a16="http://schemas.microsoft.com/office/drawing/2014/main" id="{65CC24F2-FD8B-4B4A-880C-9D9F9BAACA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A0C8ED70-EA25-4CF1-8CD3-2F955165AA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4" name="Oval 80">
                <a:extLst>
                  <a:ext uri="{FF2B5EF4-FFF2-40B4-BE49-F238E27FC236}">
                    <a16:creationId xmlns:a16="http://schemas.microsoft.com/office/drawing/2014/main" id="{F66FEC55-26E3-446F-8D18-27A73EFC86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3804" name="Line 82">
            <a:extLst>
              <a:ext uri="{FF2B5EF4-FFF2-40B4-BE49-F238E27FC236}">
                <a16:creationId xmlns:a16="http://schemas.microsoft.com/office/drawing/2014/main" id="{7305467D-119E-49AD-8E7A-104B47873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F24CC668-B872-40D3-9DF9-7F2B7124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1371600"/>
            <a:ext cx="5095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… , please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D5FBDD28-F3E2-43D1-9FD8-EDDD1A7EE7E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3846" name="Group 85">
              <a:extLst>
                <a:ext uri="{FF2B5EF4-FFF2-40B4-BE49-F238E27FC236}">
                  <a16:creationId xmlns:a16="http://schemas.microsoft.com/office/drawing/2014/main" id="{E620D35E-FD3A-4F68-A9CD-8DB3905F102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BCA75677-C65B-4080-AE53-D02AF62EB1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302E73DF-2FA7-426D-AC25-69033EFB80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37CD4CBB-26DF-45BD-AFB9-D29DD9D549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4" name="Oval 89">
                <a:extLst>
                  <a:ext uri="{FF2B5EF4-FFF2-40B4-BE49-F238E27FC236}">
                    <a16:creationId xmlns:a16="http://schemas.microsoft.com/office/drawing/2014/main" id="{93D6CCDE-C7FF-41CE-92DA-1A48987E21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65" name="Oval 90">
                <a:extLst>
                  <a:ext uri="{FF2B5EF4-FFF2-40B4-BE49-F238E27FC236}">
                    <a16:creationId xmlns:a16="http://schemas.microsoft.com/office/drawing/2014/main" id="{A38DBFF5-F25E-44F8-8F0F-0136FDE5A3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11E4CC83-9E4D-48BC-9BB3-829E445E7B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7" name="Oval 92">
                <a:extLst>
                  <a:ext uri="{FF2B5EF4-FFF2-40B4-BE49-F238E27FC236}">
                    <a16:creationId xmlns:a16="http://schemas.microsoft.com/office/drawing/2014/main" id="{CCEF67B2-42B5-4EE4-B22B-E78EF00F93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D6BBA5B9-EA2C-4842-A871-F882353961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9" name="Oval 94">
                <a:extLst>
                  <a:ext uri="{FF2B5EF4-FFF2-40B4-BE49-F238E27FC236}">
                    <a16:creationId xmlns:a16="http://schemas.microsoft.com/office/drawing/2014/main" id="{FEAE5475-926C-44E0-9C8D-BB8B86B1EF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47" name="AutoShape 95">
              <a:extLst>
                <a:ext uri="{FF2B5EF4-FFF2-40B4-BE49-F238E27FC236}">
                  <a16:creationId xmlns:a16="http://schemas.microsoft.com/office/drawing/2014/main" id="{97DDB3F2-76EA-4571-BB63-EA0BDB912D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dish of beef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E8852178-F446-4F60-AF63-F80BDA24B2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E0CF89EB-DC59-4914-8F8C-77DC124BA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50" name="Text Box 98">
              <a:extLst>
                <a:ext uri="{FF2B5EF4-FFF2-40B4-BE49-F238E27FC236}">
                  <a16:creationId xmlns:a16="http://schemas.microsoft.com/office/drawing/2014/main" id="{53488965-CEFA-4903-B7BF-4CA97F98B8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3851" name="Group 99">
              <a:extLst>
                <a:ext uri="{FF2B5EF4-FFF2-40B4-BE49-F238E27FC236}">
                  <a16:creationId xmlns:a16="http://schemas.microsoft.com/office/drawing/2014/main" id="{CD27A8D8-159F-4616-B4CB-15255467C30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F4104EA4-B6D7-49B9-8B2E-B7AE5136AA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823FB167-E438-4947-8CFF-F4AD573B3F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33471680-70BE-4EC3-8BFA-4996DE0AF1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5" name="Oval 103">
                <a:extLst>
                  <a:ext uri="{FF2B5EF4-FFF2-40B4-BE49-F238E27FC236}">
                    <a16:creationId xmlns:a16="http://schemas.microsoft.com/office/drawing/2014/main" id="{E81D7E5B-954F-4CDC-8DE2-4AAFF6B08E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56" name="Oval 104">
                <a:extLst>
                  <a:ext uri="{FF2B5EF4-FFF2-40B4-BE49-F238E27FC236}">
                    <a16:creationId xmlns:a16="http://schemas.microsoft.com/office/drawing/2014/main" id="{5B344D0D-C717-49EC-9D24-5AA587974F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F286F567-54DB-4624-9E1F-F71088BA3A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8" name="Oval 106">
                <a:extLst>
                  <a:ext uri="{FF2B5EF4-FFF2-40B4-BE49-F238E27FC236}">
                    <a16:creationId xmlns:a16="http://schemas.microsoft.com/office/drawing/2014/main" id="{20127B2D-A45F-4251-AEF0-BB9F02244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F36EA9C5-D86F-4941-9607-C14388A8FC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0" name="Oval 108">
                <a:extLst>
                  <a:ext uri="{FF2B5EF4-FFF2-40B4-BE49-F238E27FC236}">
                    <a16:creationId xmlns:a16="http://schemas.microsoft.com/office/drawing/2014/main" id="{7C6FDCC3-8786-4965-A529-97A688F089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F58D47DF-E842-4E95-A186-1A5B4D8D2EB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3822" name="Group 110">
              <a:extLst>
                <a:ext uri="{FF2B5EF4-FFF2-40B4-BE49-F238E27FC236}">
                  <a16:creationId xmlns:a16="http://schemas.microsoft.com/office/drawing/2014/main" id="{FAF91232-CD62-441B-8D77-CC267F698D6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15C84231-3618-4E85-8BE1-667AFFB2EE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6F027B5A-3A8F-4A2B-8576-F1D86867F0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46573CBF-F677-45FC-B036-3148BF580D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0" name="Oval 114">
                <a:extLst>
                  <a:ext uri="{FF2B5EF4-FFF2-40B4-BE49-F238E27FC236}">
                    <a16:creationId xmlns:a16="http://schemas.microsoft.com/office/drawing/2014/main" id="{E651F32C-9052-49DC-A9D0-766F3812C5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41" name="Oval 115">
                <a:extLst>
                  <a:ext uri="{FF2B5EF4-FFF2-40B4-BE49-F238E27FC236}">
                    <a16:creationId xmlns:a16="http://schemas.microsoft.com/office/drawing/2014/main" id="{A702B567-F6E0-4740-A6C3-95BB2B48F8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4323075B-2F9D-4BDB-8593-F7BB81EE68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3" name="Oval 117">
                <a:extLst>
                  <a:ext uri="{FF2B5EF4-FFF2-40B4-BE49-F238E27FC236}">
                    <a16:creationId xmlns:a16="http://schemas.microsoft.com/office/drawing/2014/main" id="{61115745-DEF4-4B7E-A2C6-B40C807744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FACF7A4A-5881-4248-9318-F54627198A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5" name="Oval 119">
                <a:extLst>
                  <a:ext uri="{FF2B5EF4-FFF2-40B4-BE49-F238E27FC236}">
                    <a16:creationId xmlns:a16="http://schemas.microsoft.com/office/drawing/2014/main" id="{1E309BF3-D172-4871-ADF4-2CBFC9DD0B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23" name="AutoShape 120">
              <a:extLst>
                <a:ext uri="{FF2B5EF4-FFF2-40B4-BE49-F238E27FC236}">
                  <a16:creationId xmlns:a16="http://schemas.microsoft.com/office/drawing/2014/main" id="{91D3B37C-9A09-41DB-BC34-59AC5BC656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dish of chicken</a:t>
              </a:r>
              <a:endParaRPr lang="en-US" altLang="en-US" sz="28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5762267B-F8CC-4898-A1D6-D675BDEA10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B1E7808E-B6DE-49D2-8FB5-E6D1121D0C3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6" name="Text Box 123">
              <a:extLst>
                <a:ext uri="{FF2B5EF4-FFF2-40B4-BE49-F238E27FC236}">
                  <a16:creationId xmlns:a16="http://schemas.microsoft.com/office/drawing/2014/main" id="{D19F9876-0059-4EB8-AAA1-578BB61F6F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3827" name="Group 124">
              <a:extLst>
                <a:ext uri="{FF2B5EF4-FFF2-40B4-BE49-F238E27FC236}">
                  <a16:creationId xmlns:a16="http://schemas.microsoft.com/office/drawing/2014/main" id="{332E91E4-3547-46D9-A9A1-9A0F7D7D132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776C156E-8B55-49E7-8304-40D14EF8B8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53030B42-D1ED-42DF-AA70-94459CBB3A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C1B1013C-4724-48A4-819D-B25633D631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1" name="Oval 128">
                <a:extLst>
                  <a:ext uri="{FF2B5EF4-FFF2-40B4-BE49-F238E27FC236}">
                    <a16:creationId xmlns:a16="http://schemas.microsoft.com/office/drawing/2014/main" id="{79B87887-2D0A-430B-B127-B082955E97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32" name="Oval 129">
                <a:extLst>
                  <a:ext uri="{FF2B5EF4-FFF2-40B4-BE49-F238E27FC236}">
                    <a16:creationId xmlns:a16="http://schemas.microsoft.com/office/drawing/2014/main" id="{1513FA58-1C69-4051-A26A-C83CB449DC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E76FE00C-AAC5-46D8-AC08-3AD136E869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4" name="Oval 131">
                <a:extLst>
                  <a:ext uri="{FF2B5EF4-FFF2-40B4-BE49-F238E27FC236}">
                    <a16:creationId xmlns:a16="http://schemas.microsoft.com/office/drawing/2014/main" id="{19472056-E148-4010-876A-B808689DF5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BB8BE7D4-F058-48C2-96C7-B4A7A0DB5A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6" name="Oval 133">
                <a:extLst>
                  <a:ext uri="{FF2B5EF4-FFF2-40B4-BE49-F238E27FC236}">
                    <a16:creationId xmlns:a16="http://schemas.microsoft.com/office/drawing/2014/main" id="{42DC3A4B-B762-4128-A5BD-F72DA72AE1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E66D8FF6-1C33-4470-8CCA-285891AC5D6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4234D0B2-56E7-4D36-95FE-FF30FE6C2A4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213D588B-B681-4121-8309-90002E85FD8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0A653C5A-A805-4066-BC83-A8654765B12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6" name="Oval 140">
              <a:extLst>
                <a:ext uri="{FF2B5EF4-FFF2-40B4-BE49-F238E27FC236}">
                  <a16:creationId xmlns:a16="http://schemas.microsoft.com/office/drawing/2014/main" id="{A7442063-B471-4C0E-A7DE-AF9F5C8C23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817" name="Oval 141">
              <a:extLst>
                <a:ext uri="{FF2B5EF4-FFF2-40B4-BE49-F238E27FC236}">
                  <a16:creationId xmlns:a16="http://schemas.microsoft.com/office/drawing/2014/main" id="{A0025A0F-7686-4991-B9B0-003AADF5C9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CA86F509-BA68-4830-BC1E-5E9BC0126C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9" name="Oval 143">
              <a:extLst>
                <a:ext uri="{FF2B5EF4-FFF2-40B4-BE49-F238E27FC236}">
                  <a16:creationId xmlns:a16="http://schemas.microsoft.com/office/drawing/2014/main" id="{5A6EE798-FD9D-46B1-9332-DA4F8AB51C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1EB48B0F-EADA-49C3-AC8A-43901065EF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1" name="Oval 145">
              <a:extLst>
                <a:ext uri="{FF2B5EF4-FFF2-40B4-BE49-F238E27FC236}">
                  <a16:creationId xmlns:a16="http://schemas.microsoft.com/office/drawing/2014/main" id="{9EB9B23A-72D3-4C3A-854A-5CD5EB8102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09A56C18-DD2E-45AF-8245-B8B6FD53C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35788" y="971550"/>
            <a:ext cx="1989137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49">
            <a:extLst>
              <a:ext uri="{FF2B5EF4-FFF2-40B4-BE49-F238E27FC236}">
                <a16:creationId xmlns:a16="http://schemas.microsoft.com/office/drawing/2014/main" id="{3A232AE7-C827-4FE7-A2FD-B23F759E5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Nhac nen.mp3">
            <a:hlinkClick r:id="" action="ppaction://media"/>
            <a:extLst>
              <a:ext uri="{FF2B5EF4-FFF2-40B4-BE49-F238E27FC236}">
                <a16:creationId xmlns:a16="http://schemas.microsoft.com/office/drawing/2014/main" id="{1D56E416-CE05-4860-AA01-D910F7D8238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4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5A4A952-284F-4E7E-B34E-9B942B889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82970" grpId="0" animBg="1"/>
      <p:bldP spid="830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EB94AB5A-0EDA-4881-9F01-35ABCFE9F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64704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38A977F4-A7BC-406F-9D8D-957C929887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4947" name="Rectangle 238">
              <a:extLst>
                <a:ext uri="{FF2B5EF4-FFF2-40B4-BE49-F238E27FC236}">
                  <a16:creationId xmlns:a16="http://schemas.microsoft.com/office/drawing/2014/main" id="{61E95FAE-4E83-454D-9272-A02A6ECA4E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8" name="Rectangle 239">
              <a:extLst>
                <a:ext uri="{FF2B5EF4-FFF2-40B4-BE49-F238E27FC236}">
                  <a16:creationId xmlns:a16="http://schemas.microsoft.com/office/drawing/2014/main" id="{B0CD8A4E-05EA-48F9-9FA0-4E7A7A758C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6BBE2208-2224-457A-8708-8DA337DDBA3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4945" name="Rectangle 91">
              <a:extLst>
                <a:ext uri="{FF2B5EF4-FFF2-40B4-BE49-F238E27FC236}">
                  <a16:creationId xmlns:a16="http://schemas.microsoft.com/office/drawing/2014/main" id="{36FC26F9-3AE2-4871-B093-686EA057BE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6" name="Rectangle 92">
              <a:extLst>
                <a:ext uri="{FF2B5EF4-FFF2-40B4-BE49-F238E27FC236}">
                  <a16:creationId xmlns:a16="http://schemas.microsoft.com/office/drawing/2014/main" id="{1BCB0F9D-4AA0-4ACB-BE5A-AA293EFA6A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63811607-6347-4936-A4C9-8CC9FDA69248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4943" name="Rectangle 40">
              <a:extLst>
                <a:ext uri="{FF2B5EF4-FFF2-40B4-BE49-F238E27FC236}">
                  <a16:creationId xmlns:a16="http://schemas.microsoft.com/office/drawing/2014/main" id="{A35FFE6D-6386-4EAC-9A20-949C86450C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4" name="Rectangle 41">
              <a:extLst>
                <a:ext uri="{FF2B5EF4-FFF2-40B4-BE49-F238E27FC236}">
                  <a16:creationId xmlns:a16="http://schemas.microsoft.com/office/drawing/2014/main" id="{B1B8EB93-83D7-41FD-B3FD-247504BFB0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4821" name="Text Box 5">
            <a:extLst>
              <a:ext uri="{FF2B5EF4-FFF2-40B4-BE49-F238E27FC236}">
                <a16:creationId xmlns:a16="http://schemas.microsoft.com/office/drawing/2014/main" id="{291FACC2-9EAC-4692-9E04-6754C263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0787617F-EAB1-407F-B0AD-352241D15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40BFB6A8-BEAF-4A61-A693-3D1DFCE7D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C2D154B5-1A27-4A3F-A75B-639FB82AC06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4941" name="Rectangle 17">
              <a:extLst>
                <a:ext uri="{FF2B5EF4-FFF2-40B4-BE49-F238E27FC236}">
                  <a16:creationId xmlns:a16="http://schemas.microsoft.com/office/drawing/2014/main" id="{851D2A54-C49B-4070-B02A-31C89D1C3A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942" name="Rectangle 18">
              <a:extLst>
                <a:ext uri="{FF2B5EF4-FFF2-40B4-BE49-F238E27FC236}">
                  <a16:creationId xmlns:a16="http://schemas.microsoft.com/office/drawing/2014/main" id="{60AADE08-ABBE-4372-ADB9-CC1CBCD16E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4825" name="Arc 150">
            <a:extLst>
              <a:ext uri="{FF2B5EF4-FFF2-40B4-BE49-F238E27FC236}">
                <a16:creationId xmlns:a16="http://schemas.microsoft.com/office/drawing/2014/main" id="{85ADA688-5B51-4D5B-AF0B-315551168507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80514892 w 21600"/>
              <a:gd name="T3" fmla="*/ 1812773876 h 21600"/>
              <a:gd name="T4" fmla="*/ 0 w 21600"/>
              <a:gd name="T5" fmla="*/ 181277387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05970444-8446-4A5B-BB7B-1B82555E7660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4917" name="Group 29">
              <a:extLst>
                <a:ext uri="{FF2B5EF4-FFF2-40B4-BE49-F238E27FC236}">
                  <a16:creationId xmlns:a16="http://schemas.microsoft.com/office/drawing/2014/main" id="{CF610FFA-8789-426E-AFB1-2856A8D5845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63DFB5E6-D4AE-45B1-B15E-85AA83FE7A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50375295-1E62-4BCF-9DA9-A4C9DAFF97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335D84FE-E548-4310-92D6-E6B7F881B4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5" name="Oval 33">
                <a:extLst>
                  <a:ext uri="{FF2B5EF4-FFF2-40B4-BE49-F238E27FC236}">
                    <a16:creationId xmlns:a16="http://schemas.microsoft.com/office/drawing/2014/main" id="{81837A39-02F4-4FCC-9540-B7A80F7A73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36" name="Oval 34">
                <a:extLst>
                  <a:ext uri="{FF2B5EF4-FFF2-40B4-BE49-F238E27FC236}">
                    <a16:creationId xmlns:a16="http://schemas.microsoft.com/office/drawing/2014/main" id="{A8B597A7-0874-4099-9CAE-7FBD663B39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441E3BA1-7162-461B-B4F7-65D5202331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8" name="Oval 36">
                <a:extLst>
                  <a:ext uri="{FF2B5EF4-FFF2-40B4-BE49-F238E27FC236}">
                    <a16:creationId xmlns:a16="http://schemas.microsoft.com/office/drawing/2014/main" id="{509A4441-EEBE-47C3-BA0B-73220FDF14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7C465CF5-2722-4B54-A4DC-25EB4A472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40" name="Oval 38">
                <a:extLst>
                  <a:ext uri="{FF2B5EF4-FFF2-40B4-BE49-F238E27FC236}">
                    <a16:creationId xmlns:a16="http://schemas.microsoft.com/office/drawing/2014/main" id="{E53CBE10-AB40-4082-8939-8205995E62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918" name="AutoShape 145">
              <a:extLst>
                <a:ext uri="{FF2B5EF4-FFF2-40B4-BE49-F238E27FC236}">
                  <a16:creationId xmlns:a16="http://schemas.microsoft.com/office/drawing/2014/main" id="{BD09386A-DFBB-4225-B663-D061CF8557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A dish of chicken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B62F59B0-8C82-49C8-80F5-2EA9A2FEE9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E4BCE7D2-6FE9-461B-A036-AE2B7A6E5DB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921" name="Text Box 148">
              <a:extLst>
                <a:ext uri="{FF2B5EF4-FFF2-40B4-BE49-F238E27FC236}">
                  <a16:creationId xmlns:a16="http://schemas.microsoft.com/office/drawing/2014/main" id="{F2CE85B8-0355-43F4-AB85-B2448D6AD8F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4922" name="Group 151">
              <a:extLst>
                <a:ext uri="{FF2B5EF4-FFF2-40B4-BE49-F238E27FC236}">
                  <a16:creationId xmlns:a16="http://schemas.microsoft.com/office/drawing/2014/main" id="{E417C051-8CCA-4C9F-92E9-ABA38E8FA9A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B6B4318D-926C-444E-BD86-6004C6E58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C0BCB7B5-E815-4378-8893-3BC09260B0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A2DDEAC4-8BFE-4964-836C-82B4FED06E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26" name="Oval 155">
                <a:extLst>
                  <a:ext uri="{FF2B5EF4-FFF2-40B4-BE49-F238E27FC236}">
                    <a16:creationId xmlns:a16="http://schemas.microsoft.com/office/drawing/2014/main" id="{38E9CA75-68E9-4846-86DA-00828CE2EB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27" name="Oval 156">
                <a:extLst>
                  <a:ext uri="{FF2B5EF4-FFF2-40B4-BE49-F238E27FC236}">
                    <a16:creationId xmlns:a16="http://schemas.microsoft.com/office/drawing/2014/main" id="{6CB67C99-5F98-4C65-9D57-871037D7D1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BEF3B360-E4AF-496F-B9C7-3E10B97407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29" name="Oval 158">
                <a:extLst>
                  <a:ext uri="{FF2B5EF4-FFF2-40B4-BE49-F238E27FC236}">
                    <a16:creationId xmlns:a16="http://schemas.microsoft.com/office/drawing/2014/main" id="{E2028CAC-43D9-462D-9D9E-1B1991B9FC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F2903473-0BFC-46AF-BD66-FE143E90FC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31" name="Oval 160">
                <a:extLst>
                  <a:ext uri="{FF2B5EF4-FFF2-40B4-BE49-F238E27FC236}">
                    <a16:creationId xmlns:a16="http://schemas.microsoft.com/office/drawing/2014/main" id="{2CB6C8FC-D09A-4F14-9314-F5ADB9C076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3804FCA2-67C8-4684-A787-853E1954A30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4893" name="Group 163">
              <a:extLst>
                <a:ext uri="{FF2B5EF4-FFF2-40B4-BE49-F238E27FC236}">
                  <a16:creationId xmlns:a16="http://schemas.microsoft.com/office/drawing/2014/main" id="{3CFEA5C2-3186-4BE1-9FE2-7E77E66AA30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73F7F882-8279-4E85-ACCB-754669A76C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5C70CBAC-073D-4B92-861F-2CD39C12D7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4C947091-F1EF-4F2A-82B9-CF84880244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1" name="Oval 167">
                <a:extLst>
                  <a:ext uri="{FF2B5EF4-FFF2-40B4-BE49-F238E27FC236}">
                    <a16:creationId xmlns:a16="http://schemas.microsoft.com/office/drawing/2014/main" id="{1C07007B-8DA7-42BD-AFA6-FE428BE1C7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12" name="Oval 168">
                <a:extLst>
                  <a:ext uri="{FF2B5EF4-FFF2-40B4-BE49-F238E27FC236}">
                    <a16:creationId xmlns:a16="http://schemas.microsoft.com/office/drawing/2014/main" id="{0E9C8D54-46F2-434D-BDBF-ABE234B93E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48A4AC97-5CBB-4026-AE73-7DE1BB033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4" name="Oval 170">
                <a:extLst>
                  <a:ext uri="{FF2B5EF4-FFF2-40B4-BE49-F238E27FC236}">
                    <a16:creationId xmlns:a16="http://schemas.microsoft.com/office/drawing/2014/main" id="{0C1854CD-7B76-41ED-8A64-1270C74F44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0D72BC79-6DBA-4B1F-B5CE-E79DE7CC06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16" name="Oval 172">
                <a:extLst>
                  <a:ext uri="{FF2B5EF4-FFF2-40B4-BE49-F238E27FC236}">
                    <a16:creationId xmlns:a16="http://schemas.microsoft.com/office/drawing/2014/main" id="{E950CD0A-5236-48CD-8875-58A52A1662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94" name="AutoShape 173">
              <a:extLst>
                <a:ext uri="{FF2B5EF4-FFF2-40B4-BE49-F238E27FC236}">
                  <a16:creationId xmlns:a16="http://schemas.microsoft.com/office/drawing/2014/main" id="{9802CA7A-F6A5-4FD6-9FC8-998D95956A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 dish of pork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AE381208-1A2F-441D-890C-B457D6E8CF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E56267CB-35CE-407B-A670-DE7E091FD33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97" name="Text Box 176">
              <a:extLst>
                <a:ext uri="{FF2B5EF4-FFF2-40B4-BE49-F238E27FC236}">
                  <a16:creationId xmlns:a16="http://schemas.microsoft.com/office/drawing/2014/main" id="{A2653705-36C2-4EAC-89EC-C8CEEB2C3B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4898" name="Group 177">
              <a:extLst>
                <a:ext uri="{FF2B5EF4-FFF2-40B4-BE49-F238E27FC236}">
                  <a16:creationId xmlns:a16="http://schemas.microsoft.com/office/drawing/2014/main" id="{F4202E5F-F154-4F44-8CD5-6D90A3495AE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388F740E-809A-4FE4-BFE8-99D05A2998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27A0FF21-F069-4DB4-AAC6-B9F50BB256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82C5C600-66AD-4806-B4CB-B7467E6552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2" name="Oval 181">
                <a:extLst>
                  <a:ext uri="{FF2B5EF4-FFF2-40B4-BE49-F238E27FC236}">
                    <a16:creationId xmlns:a16="http://schemas.microsoft.com/office/drawing/2014/main" id="{A5D2011A-2146-409E-BBFD-08B1E24B1C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903" name="Oval 182">
                <a:extLst>
                  <a:ext uri="{FF2B5EF4-FFF2-40B4-BE49-F238E27FC236}">
                    <a16:creationId xmlns:a16="http://schemas.microsoft.com/office/drawing/2014/main" id="{A3D19DEC-F255-4FCB-9BEF-16F348B574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CBF6F995-BFEC-4AA5-A752-B6825ECA1D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5" name="Oval 184">
                <a:extLst>
                  <a:ext uri="{FF2B5EF4-FFF2-40B4-BE49-F238E27FC236}">
                    <a16:creationId xmlns:a16="http://schemas.microsoft.com/office/drawing/2014/main" id="{B8D887FE-1830-4904-832A-39540FE989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3C37C695-9592-467F-9FF1-37AB496AB4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907" name="Oval 186">
                <a:extLst>
                  <a:ext uri="{FF2B5EF4-FFF2-40B4-BE49-F238E27FC236}">
                    <a16:creationId xmlns:a16="http://schemas.microsoft.com/office/drawing/2014/main" id="{5A9A943D-DA6E-478C-8CF2-5E89FCE3A1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4828" name="Line 242">
            <a:extLst>
              <a:ext uri="{FF2B5EF4-FFF2-40B4-BE49-F238E27FC236}">
                <a16:creationId xmlns:a16="http://schemas.microsoft.com/office/drawing/2014/main" id="{4AD10FC6-D4F7-4518-BF19-5DEA833F3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70A0EA92-8A2E-47DE-B67B-5CD304E8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370013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some … , please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AB0603A9-0F85-4068-86CB-EB27DA073BF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4869" name="Group 188">
              <a:extLst>
                <a:ext uri="{FF2B5EF4-FFF2-40B4-BE49-F238E27FC236}">
                  <a16:creationId xmlns:a16="http://schemas.microsoft.com/office/drawing/2014/main" id="{C00649ED-AF8B-436E-A76E-E74DBE6B183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B686953A-919F-4D95-9F0F-714BF29F4C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7CEDC5D7-3247-4BCA-8AAC-5B830C620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5478A84B-D629-48B4-B7B6-32EB5FE93B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7" name="Oval 192">
                <a:extLst>
                  <a:ext uri="{FF2B5EF4-FFF2-40B4-BE49-F238E27FC236}">
                    <a16:creationId xmlns:a16="http://schemas.microsoft.com/office/drawing/2014/main" id="{8D901423-F6D9-4FE9-AAE5-BECB9EFCB2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88" name="Oval 193">
                <a:extLst>
                  <a:ext uri="{FF2B5EF4-FFF2-40B4-BE49-F238E27FC236}">
                    <a16:creationId xmlns:a16="http://schemas.microsoft.com/office/drawing/2014/main" id="{6CE54272-3167-4506-881A-E01CE70FF1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25DA574D-C646-4F44-8943-38DD83E182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90" name="Oval 195">
                <a:extLst>
                  <a:ext uri="{FF2B5EF4-FFF2-40B4-BE49-F238E27FC236}">
                    <a16:creationId xmlns:a16="http://schemas.microsoft.com/office/drawing/2014/main" id="{AE7D062C-07B5-4E43-BA69-2DDAA38C6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72737195-B7C6-4014-9A30-5831257939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92" name="Oval 197">
                <a:extLst>
                  <a:ext uri="{FF2B5EF4-FFF2-40B4-BE49-F238E27FC236}">
                    <a16:creationId xmlns:a16="http://schemas.microsoft.com/office/drawing/2014/main" id="{37E922B2-03F2-4A7F-9185-8EAF16A5F1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70" name="AutoShape 198">
              <a:extLst>
                <a:ext uri="{FF2B5EF4-FFF2-40B4-BE49-F238E27FC236}">
                  <a16:creationId xmlns:a16="http://schemas.microsoft.com/office/drawing/2014/main" id="{53C97AB2-B027-488A-8993-C2CABB41200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dish of vegetables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BD74A6C4-FA4E-4BE7-9F54-045C168BA9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3DBA3FE8-DCD7-45D3-B731-49C94DB9A45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73" name="Text Box 201">
              <a:extLst>
                <a:ext uri="{FF2B5EF4-FFF2-40B4-BE49-F238E27FC236}">
                  <a16:creationId xmlns:a16="http://schemas.microsoft.com/office/drawing/2014/main" id="{1BB07921-7C3E-4EF7-A527-F164FC622D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4874" name="Group 202">
              <a:extLst>
                <a:ext uri="{FF2B5EF4-FFF2-40B4-BE49-F238E27FC236}">
                  <a16:creationId xmlns:a16="http://schemas.microsoft.com/office/drawing/2014/main" id="{AA8FC15C-BB44-4629-8AA4-0BA5C779778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E2333430-5F69-4BA5-BC81-06C46BCB84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52BC4912-4ED9-4FC3-9E90-34865896A6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7F14354D-CF80-4D43-BDAE-13F7F2C674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78" name="Oval 206">
                <a:extLst>
                  <a:ext uri="{FF2B5EF4-FFF2-40B4-BE49-F238E27FC236}">
                    <a16:creationId xmlns:a16="http://schemas.microsoft.com/office/drawing/2014/main" id="{DBA28F7C-49BB-41EA-8EE7-A177E0738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79" name="Oval 207">
                <a:extLst>
                  <a:ext uri="{FF2B5EF4-FFF2-40B4-BE49-F238E27FC236}">
                    <a16:creationId xmlns:a16="http://schemas.microsoft.com/office/drawing/2014/main" id="{45EF1559-3464-42B7-8899-EE3D6F5A4A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AAD215AB-A74D-43E2-8014-7A8DE111BF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1" name="Oval 209">
                <a:extLst>
                  <a:ext uri="{FF2B5EF4-FFF2-40B4-BE49-F238E27FC236}">
                    <a16:creationId xmlns:a16="http://schemas.microsoft.com/office/drawing/2014/main" id="{41866D16-0A9B-4780-83BA-A188D93121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CEC3AA1D-5186-4CE8-AF4B-79235C8CCA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83" name="Oval 211">
                <a:extLst>
                  <a:ext uri="{FF2B5EF4-FFF2-40B4-BE49-F238E27FC236}">
                    <a16:creationId xmlns:a16="http://schemas.microsoft.com/office/drawing/2014/main" id="{B09588C8-9104-4152-85BF-F614AD0781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CA02E31F-287A-4431-A069-1225998A3E9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4845" name="Group 213">
              <a:extLst>
                <a:ext uri="{FF2B5EF4-FFF2-40B4-BE49-F238E27FC236}">
                  <a16:creationId xmlns:a16="http://schemas.microsoft.com/office/drawing/2014/main" id="{F3D8016D-4820-431B-B513-CFBDBA5C392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35E978D7-0D1C-4503-9253-FEE72F0CD1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24F0A8DF-A9BF-4422-BEDB-398C9790D9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FBF32B1C-B76A-4C3D-B651-BC19FD88AC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08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3" name="Oval 217">
                <a:extLst>
                  <a:ext uri="{FF2B5EF4-FFF2-40B4-BE49-F238E27FC236}">
                    <a16:creationId xmlns:a16="http://schemas.microsoft.com/office/drawing/2014/main" id="{0ABD955F-A3C9-4579-ABDB-63CBCBB806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64" name="Oval 218">
                <a:extLst>
                  <a:ext uri="{FF2B5EF4-FFF2-40B4-BE49-F238E27FC236}">
                    <a16:creationId xmlns:a16="http://schemas.microsoft.com/office/drawing/2014/main" id="{6131BFDE-745B-4D77-B9A5-DB587CAB54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0A5F4A99-230C-438B-B46C-75C066CA77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7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6" name="Oval 220">
                <a:extLst>
                  <a:ext uri="{FF2B5EF4-FFF2-40B4-BE49-F238E27FC236}">
                    <a16:creationId xmlns:a16="http://schemas.microsoft.com/office/drawing/2014/main" id="{60D4C85B-7F4E-45EF-AE90-898650AF18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2D699C3A-FDEB-4528-A82E-0285388858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6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68" name="Oval 222">
                <a:extLst>
                  <a:ext uri="{FF2B5EF4-FFF2-40B4-BE49-F238E27FC236}">
                    <a16:creationId xmlns:a16="http://schemas.microsoft.com/office/drawing/2014/main" id="{EB2A3FA1-CDCF-4150-9D49-2389E94F9D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4846" name="AutoShape 223">
              <a:extLst>
                <a:ext uri="{FF2B5EF4-FFF2-40B4-BE49-F238E27FC236}">
                  <a16:creationId xmlns:a16="http://schemas.microsoft.com/office/drawing/2014/main" id="{D3CF0C1C-F403-4515-8CC0-E34D56B77C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 dish of fish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F0C40EBF-3A5A-444E-98AF-2A6FAC7626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BA10D3B4-332C-4AD1-A6F2-FB53D39889D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9" name="Text Box 226">
              <a:extLst>
                <a:ext uri="{FF2B5EF4-FFF2-40B4-BE49-F238E27FC236}">
                  <a16:creationId xmlns:a16="http://schemas.microsoft.com/office/drawing/2014/main" id="{9503AAEE-3724-400D-8F89-238DF88306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4850" name="Group 227">
              <a:extLst>
                <a:ext uri="{FF2B5EF4-FFF2-40B4-BE49-F238E27FC236}">
                  <a16:creationId xmlns:a16="http://schemas.microsoft.com/office/drawing/2014/main" id="{5B69C572-ECB3-44BE-B0F2-89EB4DB49E4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8DE0A6F1-6E7F-42F4-B18D-EE81C78DBE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03EFC979-5E3B-4A5D-A692-6CCF3ABD91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598" y="2497"/>
                <a:ext cx="306" cy="18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7164E918-A7B1-46F1-9E26-66895B6FDA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54" name="Oval 231">
                <a:extLst>
                  <a:ext uri="{FF2B5EF4-FFF2-40B4-BE49-F238E27FC236}">
                    <a16:creationId xmlns:a16="http://schemas.microsoft.com/office/drawing/2014/main" id="{631C93A9-A268-4140-A5D7-F18A9B18C3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4855" name="Oval 232">
                <a:extLst>
                  <a:ext uri="{FF2B5EF4-FFF2-40B4-BE49-F238E27FC236}">
                    <a16:creationId xmlns:a16="http://schemas.microsoft.com/office/drawing/2014/main" id="{835043EA-3630-41E7-9BFD-2121F90618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EDD976B8-255A-4573-A1E6-5F7668F7EF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57" name="Oval 234">
                <a:extLst>
                  <a:ext uri="{FF2B5EF4-FFF2-40B4-BE49-F238E27FC236}">
                    <a16:creationId xmlns:a16="http://schemas.microsoft.com/office/drawing/2014/main" id="{E321EAF9-DA14-4DBB-A78C-6630D18338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243AF704-02D4-4ED6-8B16-7CEB95ADE7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4859" name="Oval 236">
                <a:extLst>
                  <a:ext uri="{FF2B5EF4-FFF2-40B4-BE49-F238E27FC236}">
                    <a16:creationId xmlns:a16="http://schemas.microsoft.com/office/drawing/2014/main" id="{AF97590F-1A37-4F25-A9C1-ADFC89787F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1105929D-1868-4EAC-B907-B92280EAE76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ADA3C0F8-97A3-431A-B5BE-40F800454A5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6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F5838391-1D55-4934-BC8A-1CBFD25DAEA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4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4F1EAB22-5761-4D16-887D-E0925923BD1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39" name="Oval 136">
              <a:extLst>
                <a:ext uri="{FF2B5EF4-FFF2-40B4-BE49-F238E27FC236}">
                  <a16:creationId xmlns:a16="http://schemas.microsoft.com/office/drawing/2014/main" id="{BAD00DC7-B3FB-49AD-9AC3-59B10441AB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4840" name="Oval 137">
              <a:extLst>
                <a:ext uri="{FF2B5EF4-FFF2-40B4-BE49-F238E27FC236}">
                  <a16:creationId xmlns:a16="http://schemas.microsoft.com/office/drawing/2014/main" id="{19DC6431-69C0-4220-B4CD-A861B40E24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F3FF5730-BC7D-4DC4-85DC-27E0376031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2" name="Oval 139">
              <a:extLst>
                <a:ext uri="{FF2B5EF4-FFF2-40B4-BE49-F238E27FC236}">
                  <a16:creationId xmlns:a16="http://schemas.microsoft.com/office/drawing/2014/main" id="{F74B0CB8-F4EE-4684-B187-49539F1DD1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C5D1362A-0A14-4BA7-A094-92E9757DDA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4844" name="Oval 141">
              <a:extLst>
                <a:ext uri="{FF2B5EF4-FFF2-40B4-BE49-F238E27FC236}">
                  <a16:creationId xmlns:a16="http://schemas.microsoft.com/office/drawing/2014/main" id="{8128CFBB-F1FD-4AB8-A0EE-3C74DDEB5D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4833" name="Picture 6">
            <a:extLst>
              <a:ext uri="{FF2B5EF4-FFF2-40B4-BE49-F238E27FC236}">
                <a16:creationId xmlns:a16="http://schemas.microsoft.com/office/drawing/2014/main" id="{FC65812A-F3EE-4F88-8455-715E1152F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44588"/>
            <a:ext cx="223202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14EF-A217-486F-A35B-069DE6093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C4E5C279-053C-4BD4-BE77-C4C979A5E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69316-C7E2-4593-B1B9-967B1034E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344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669A8CD6-91DB-45DA-9404-B2E79702B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9240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2CBAE1-5234-4DC9-8979-74813EA67BF5}"/>
              </a:ext>
            </a:extLst>
          </p:cNvPr>
          <p:cNvSpPr/>
          <p:nvPr/>
        </p:nvSpPr>
        <p:spPr>
          <a:xfrm>
            <a:off x="1944389" y="188639"/>
            <a:ext cx="164173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banana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9A1572-C19B-4FD8-AF75-22936890CAF3}"/>
              </a:ext>
            </a:extLst>
          </p:cNvPr>
          <p:cNvSpPr/>
          <p:nvPr/>
        </p:nvSpPr>
        <p:spPr>
          <a:xfrm>
            <a:off x="2262549" y="188639"/>
            <a:ext cx="10054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rice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C79B7-7A6D-4425-A88C-835F144A009C}"/>
              </a:ext>
            </a:extLst>
          </p:cNvPr>
          <p:cNvSpPr/>
          <p:nvPr/>
        </p:nvSpPr>
        <p:spPr>
          <a:xfrm>
            <a:off x="239254" y="6243935"/>
            <a:ext cx="24701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Four bowls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868DA-6F95-490E-A78F-E9F1720F5703}"/>
              </a:ext>
            </a:extLst>
          </p:cNvPr>
          <p:cNvSpPr/>
          <p:nvPr/>
        </p:nvSpPr>
        <p:spPr>
          <a:xfrm>
            <a:off x="1070119" y="332656"/>
            <a:ext cx="20504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sausages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CBFF21-067F-41DF-BAF9-DB47BE7F8B5F}"/>
              </a:ext>
            </a:extLst>
          </p:cNvPr>
          <p:cNvSpPr/>
          <p:nvPr/>
        </p:nvSpPr>
        <p:spPr>
          <a:xfrm>
            <a:off x="970095" y="6300788"/>
            <a:ext cx="303487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Three bottles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291D37-1F60-4B46-A236-F935A5AC4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908050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CA4670-DC84-48B5-8548-0695DD26AF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382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D0F80-B487-471D-B8C2-7F1DF9D9E2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413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9797B4-B590-4FCC-AA0A-0B2A9A951B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9846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EF5104-9A6B-4681-834A-882E1F1A4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3655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18C5F9-872B-4604-AB43-DFE02176CA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61950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D515F-8B9A-4611-84F9-DD1CDD6685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8356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D2D694-A290-46BE-89DD-5C2D776183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40163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87855-8FCF-442B-B523-C426142292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C5754A-23CA-4D3D-8F72-E9C623C35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65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1BD0E-C968-413E-886F-578AF2894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34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AF042-27A8-4FBB-9015-16E6E7119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5734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BB30C-E650-4CCF-8D4F-E79E001A19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35734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3265</TotalTime>
  <Words>601</Words>
  <Application>Microsoft Office PowerPoint</Application>
  <PresentationFormat>On-screen Show (4:3)</PresentationFormat>
  <Paragraphs>157</Paragraphs>
  <Slides>31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Broadway</vt:lpstr>
      <vt:lpstr>Tahoma</vt:lpstr>
      <vt:lpstr>Arial Black</vt:lpstr>
      <vt:lpstr>Jokerman</vt:lpstr>
      <vt:lpstr>Arial</vt:lpstr>
      <vt:lpstr>Cordia New</vt:lpstr>
      <vt:lpstr>Calibri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E5-U17-L2-JESS</dc:title>
  <dc:creator>JESSICA</dc:creator>
  <cp:lastModifiedBy>Administrator</cp:lastModifiedBy>
  <cp:revision>282</cp:revision>
  <dcterms:created xsi:type="dcterms:W3CDTF">2012-02-21T22:04:44Z</dcterms:created>
  <dcterms:modified xsi:type="dcterms:W3CDTF">2022-04-19T14:51:07Z</dcterms:modified>
</cp:coreProperties>
</file>