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32"/>
  </p:notesMasterIdLst>
  <p:sldIdLst>
    <p:sldId id="409" r:id="rId2"/>
    <p:sldId id="410" r:id="rId3"/>
    <p:sldId id="785" r:id="rId4"/>
    <p:sldId id="757" r:id="rId5"/>
    <p:sldId id="679" r:id="rId6"/>
    <p:sldId id="755" r:id="rId7"/>
    <p:sldId id="636" r:id="rId8"/>
    <p:sldId id="650" r:id="rId9"/>
    <p:sldId id="683" r:id="rId10"/>
    <p:sldId id="744" r:id="rId11"/>
    <p:sldId id="794" r:id="rId12"/>
    <p:sldId id="795" r:id="rId13"/>
    <p:sldId id="796" r:id="rId14"/>
    <p:sldId id="797" r:id="rId15"/>
    <p:sldId id="754" r:id="rId16"/>
    <p:sldId id="763" r:id="rId17"/>
    <p:sldId id="689" r:id="rId18"/>
    <p:sldId id="790" r:id="rId19"/>
    <p:sldId id="791" r:id="rId20"/>
    <p:sldId id="792" r:id="rId21"/>
    <p:sldId id="793" r:id="rId22"/>
    <p:sldId id="768" r:id="rId23"/>
    <p:sldId id="769" r:id="rId24"/>
    <p:sldId id="770" r:id="rId25"/>
    <p:sldId id="771" r:id="rId26"/>
    <p:sldId id="772" r:id="rId27"/>
    <p:sldId id="773" r:id="rId28"/>
    <p:sldId id="774" r:id="rId29"/>
    <p:sldId id="775" r:id="rId30"/>
    <p:sldId id="783" r:id="rId31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33"/>
    </p:embeddedFont>
    <p:embeddedFont>
      <p:font typeface="Broadway" panose="04040905080002020502" pitchFamily="82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ordia New" panose="020B0304020202020204" pitchFamily="34" charset="-34"/>
      <p:regular r:id="rId39"/>
      <p:bold r:id="rId40"/>
      <p:italic r:id="rId41"/>
      <p:boldItalic r:id="rId42"/>
    </p:embeddedFont>
    <p:embeddedFont>
      <p:font typeface="Jokerman" panose="04090605060006020702" pitchFamily="82" charset="0"/>
      <p:regular r:id="rId43"/>
    </p:embeddedFont>
    <p:embeddedFont>
      <p:font typeface="Tahoma" panose="020B0604030504040204" pitchFamily="34" charset="0"/>
      <p:regular r:id="rId44"/>
      <p:bold r:id="rId45"/>
    </p:embeddedFont>
  </p:embeddedFont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CC"/>
    <a:srgbClr val="B1F7A7"/>
    <a:srgbClr val="FACCFE"/>
    <a:srgbClr val="ED31FB"/>
    <a:srgbClr val="FFCC66"/>
    <a:srgbClr val="FF99FF"/>
    <a:srgbClr val="99FF66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2718" autoAdjust="0"/>
  </p:normalViewPr>
  <p:slideViewPr>
    <p:cSldViewPr>
      <p:cViewPr varScale="1">
        <p:scale>
          <a:sx n="50" d="100"/>
          <a:sy n="50" d="100"/>
        </p:scale>
        <p:origin x="28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DCC72782-0137-4F87-9AC0-EF8164CDD2B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9A13A7EC-D1CF-4D52-8831-1180D95A1FD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1605E4D-DB4D-46F0-BBFC-E701A0B35A1E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3" name="Rectangle 5">
            <a:extLst>
              <a:ext uri="{FF2B5EF4-FFF2-40B4-BE49-F238E27FC236}">
                <a16:creationId xmlns:a16="http://schemas.microsoft.com/office/drawing/2014/main" id="{46F2D837-0353-4C62-B48F-52E0E32EF52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191494" name="Rectangle 6">
            <a:extLst>
              <a:ext uri="{FF2B5EF4-FFF2-40B4-BE49-F238E27FC236}">
                <a16:creationId xmlns:a16="http://schemas.microsoft.com/office/drawing/2014/main" id="{BB0CDD81-B76D-40AE-BFF1-FF06FD01896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>
            <a:extLst>
              <a:ext uri="{FF2B5EF4-FFF2-40B4-BE49-F238E27FC236}">
                <a16:creationId xmlns:a16="http://schemas.microsoft.com/office/drawing/2014/main" id="{7947CE69-5AA4-4969-80CB-3820D4A6A3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CF5F954-1F0B-4DBA-89A3-2231226AC0EE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ตัวยึดรูปบนภาพนิ่ง 1">
            <a:extLst>
              <a:ext uri="{FF2B5EF4-FFF2-40B4-BE49-F238E27FC236}">
                <a16:creationId xmlns:a16="http://schemas.microsoft.com/office/drawing/2014/main" id="{20C1333E-F9A0-457B-8B26-92DA1EB386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ตัวยึดบันทึกย่อ 2">
            <a:extLst>
              <a:ext uri="{FF2B5EF4-FFF2-40B4-BE49-F238E27FC236}">
                <a16:creationId xmlns:a16="http://schemas.microsoft.com/office/drawing/2014/main" id="{9A8DC48E-E821-4D3A-8666-60F4C39ED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1508" name="ตัวยึดหมายเลขภาพนิ่ง 3">
            <a:extLst>
              <a:ext uri="{FF2B5EF4-FFF2-40B4-BE49-F238E27FC236}">
                <a16:creationId xmlns:a16="http://schemas.microsoft.com/office/drawing/2014/main" id="{C63E1654-FBFB-4B48-B6C5-B5149F0AAC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48910C-EFD7-48FE-8D9B-A0638BB3EB85}" type="slidenum">
              <a:rPr lang="th-TH" altLang="en-US">
                <a:latin typeface="Calibri" panose="020F0502020204030204" pitchFamily="34" charset="0"/>
                <a:ea typeface="Cordia New" panose="020B0304020202020204" pitchFamily="34" charset="-34"/>
                <a:cs typeface="Cordia New" panose="020B0304020202020204" pitchFamily="34" charset="-34"/>
              </a:rPr>
              <a:pPr>
                <a:spcBef>
                  <a:spcPct val="0"/>
                </a:spcBef>
              </a:pPr>
              <a:t>19</a:t>
            </a:fld>
            <a:endParaRPr lang="th-TH" altLang="en-US">
              <a:latin typeface="Calibri" panose="020F0502020204030204" pitchFamily="34" charset="0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D76C2D56-1510-4A7E-8799-89DFC972EB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B3395D31-C566-4999-BF2A-05A7AAD26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5EEBC328-2670-4F71-9668-F2B1CA147B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968FEE-1503-4263-90DF-4B3F54D2E38F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11F00E91-4D87-43F8-8E4D-6A1E6397C5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1D8482E4-274F-42EF-BF04-9CCC3275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3455F1AE-5D28-4969-9632-1AE3034FE7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94285B-FCB0-4C91-918E-E71BEB349BDB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FBB854-C8E9-40A1-A5C1-95FEBEDBAA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747B99-B271-4F44-BD7B-EEB175DE55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74182B-D512-40F0-BAF0-1B5C819341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7DF30-058D-43A0-8E3D-CD1D8E5311D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28963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F5AF86-0B3E-4796-A5DD-C1D6B1B02D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DCEFA2-D1FA-447C-9871-A61677712C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6E9E3D-EEDB-45E6-A1AD-7A101A14A7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B67C0-3FA8-4C17-AB5E-E0E01FC8231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01919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D3813B-FD0E-491D-A99A-CC71DCA3BE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8980F7-3D2E-4648-820D-6F814B01AE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6D67B8-43DE-4234-AC61-9CAD80B8D8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2EE5D-CE11-48C7-8087-AB7A771B5AB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1031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9AE1CB-7F2C-443F-B02A-91DC9BF54D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4B38FE-7B37-452F-9A2A-6E725472B6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1C0970-D4D1-4F77-8351-A6CC6B1898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44091-3FB8-4119-B34D-D29895BEEBB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47551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E0BAF5-B407-4685-90B9-058FC8BB86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D14B1B-4D5A-43D3-9BCF-7130B75E1F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D5D0E0-B64E-4EEA-97AE-BEC8FA61A9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31313-E427-4545-AC2A-24F09C6FE07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37191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2AA84A-3EA0-419E-BB5C-79A1385020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A23F00-D5F2-4CE5-8369-9218414785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BEB51C-D51A-4B2C-AE38-00325D29D1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88943-B035-443D-957B-328C4947CDD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8064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01D60ED-E81C-4655-BC73-4D0EADA2CF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1441278-C248-4EDF-AA90-AE6F5FDB91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3F4624A-3A01-46AE-B9FE-4E4CC2961F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DC355-5142-42EB-B1E5-BFAF02F421B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94831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986EB58-4B1B-434D-A25F-A6329BDB99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0F808C0-2B32-424E-81F1-8B7DD6EE2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AB987D9-103B-42AF-ADDC-2224237284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336A5-08BB-4DBF-9652-09EF0AF0F20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74319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53D6B52-6010-4CD0-BF38-6CB8E9371A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E2F8FEC-C572-4F9D-9628-D4F616CC94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072C6B7-DA93-4637-B1E1-F7FC0860FD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7B79F-A27B-4400-8D57-369F4AD9556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4646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4A9BB6-B9D5-4515-B1A6-54A5B0DD44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1F764D-9E19-4F0C-BA7F-F05E51E5E9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F07F6E-1198-4D8E-86F5-654DA97D00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862F0-2216-493C-AF03-92E1A2F5D02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23879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25E147-138D-4CFB-B97F-3CAB74D767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BC5E22-0371-4A53-89A4-CD82CE3A1B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8DB94F-0B89-45A1-9E52-13B260228E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CF2A7-E692-4DFC-9D67-31E25F517C0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97988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0B9376B-36C0-4747-BC79-6B64BE6AD5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96964A6-7AC1-4DCC-A2CA-49609614BF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C648148-334E-4B6D-A9FA-09AC28A4C42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8E9D7E3-BDFB-4F3D-A135-DD611F326A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4F13E60-0A25-4C9F-8FBF-83A69B34420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DE683B4C-6FC9-44DB-A514-572BF874C02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audio" Target="../media/audio16.wav"/><Relationship Id="rId4" Type="http://schemas.openxmlformats.org/officeDocument/2006/relationships/audio" Target="../media/audio15.wa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Excuse%20me.%20Where's%20the%20bank-%20(Asking%20the%20way)%20-%20Education%20Rap%20for%20Kids%20-%20English%20song%20with%20lyrics.mp4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27.png"/><Relationship Id="rId18" Type="http://schemas.openxmlformats.org/officeDocument/2006/relationships/slide" Target="slide28.xml"/><Relationship Id="rId26" Type="http://schemas.openxmlformats.org/officeDocument/2006/relationships/image" Target="../media/image34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31.png"/><Relationship Id="rId7" Type="http://schemas.openxmlformats.org/officeDocument/2006/relationships/image" Target="../media/image24.png"/><Relationship Id="rId12" Type="http://schemas.openxmlformats.org/officeDocument/2006/relationships/slide" Target="slide25.xml"/><Relationship Id="rId17" Type="http://schemas.openxmlformats.org/officeDocument/2006/relationships/image" Target="../media/image29.png"/><Relationship Id="rId25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6" Type="http://schemas.openxmlformats.org/officeDocument/2006/relationships/slide" Target="slide20.xml"/><Relationship Id="rId20" Type="http://schemas.openxmlformats.org/officeDocument/2006/relationships/slide" Target="slide26.xml"/><Relationship Id="rId1" Type="http://schemas.openxmlformats.org/officeDocument/2006/relationships/audio" Target="Nhac%20nen.mp3" TargetMode="External"/><Relationship Id="rId6" Type="http://schemas.openxmlformats.org/officeDocument/2006/relationships/slide" Target="slide22.xml"/><Relationship Id="rId11" Type="http://schemas.openxmlformats.org/officeDocument/2006/relationships/image" Target="../media/image26.png"/><Relationship Id="rId24" Type="http://schemas.openxmlformats.org/officeDocument/2006/relationships/slide" Target="slide30.xml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23" Type="http://schemas.openxmlformats.org/officeDocument/2006/relationships/image" Target="../media/image32.png"/><Relationship Id="rId10" Type="http://schemas.openxmlformats.org/officeDocument/2006/relationships/slide" Target="slide29.xml"/><Relationship Id="rId19" Type="http://schemas.openxmlformats.org/officeDocument/2006/relationships/image" Target="../media/image30.png"/><Relationship Id="rId4" Type="http://schemas.openxmlformats.org/officeDocument/2006/relationships/slide" Target="slide23.xml"/><Relationship Id="rId9" Type="http://schemas.openxmlformats.org/officeDocument/2006/relationships/image" Target="../media/image25.png"/><Relationship Id="rId14" Type="http://schemas.openxmlformats.org/officeDocument/2006/relationships/slide" Target="slide27.xml"/><Relationship Id="rId22" Type="http://schemas.openxmlformats.org/officeDocument/2006/relationships/slide" Target="slide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Where%20is%20the%20restaurant-(Asking%20the%20way)%20-%20English%20song%20for%20Kids%20-%20Let's%20sing%20-%20Sing%20Along.mp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8.wav"/><Relationship Id="rId7" Type="http://schemas.openxmlformats.org/officeDocument/2006/relationships/slide" Target="slide19.xml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audio" Target="../media/audio19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18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audio" Target="../media/audio19.wav"/><Relationship Id="rId4" Type="http://schemas.openxmlformats.org/officeDocument/2006/relationships/audio" Target="../media/audio17.wav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8.wav"/><Relationship Id="rId7" Type="http://schemas.openxmlformats.org/officeDocument/2006/relationships/slide" Target="slide19.xml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0.jpeg"/><Relationship Id="rId4" Type="http://schemas.openxmlformats.org/officeDocument/2006/relationships/audio" Target="../media/audio19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17.wav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audio" Target="Nhac%20nen.mp3" TargetMode="External"/><Relationship Id="rId6" Type="http://schemas.openxmlformats.org/officeDocument/2006/relationships/image" Target="../media/image41.jpeg"/><Relationship Id="rId5" Type="http://schemas.openxmlformats.org/officeDocument/2006/relationships/audio" Target="../media/audio18.wav"/><Relationship Id="rId4" Type="http://schemas.openxmlformats.org/officeDocument/2006/relationships/audio" Target="../media/audio19.wav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8.wav"/><Relationship Id="rId7" Type="http://schemas.openxmlformats.org/officeDocument/2006/relationships/slide" Target="slide19.xml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3.png"/><Relationship Id="rId4" Type="http://schemas.openxmlformats.org/officeDocument/2006/relationships/audio" Target="../media/audio19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18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audio" Target="../media/audio19.wav"/><Relationship Id="rId4" Type="http://schemas.openxmlformats.org/officeDocument/2006/relationships/audio" Target="../media/audio17.wav"/><Relationship Id="rId9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7.wav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audio" Target="Nhac%20nen.mp3" TargetMode="External"/><Relationship Id="rId6" Type="http://schemas.openxmlformats.org/officeDocument/2006/relationships/image" Target="../media/image45.jpeg"/><Relationship Id="rId5" Type="http://schemas.openxmlformats.org/officeDocument/2006/relationships/audio" Target="../media/audio19.wav"/><Relationship Id="rId10" Type="http://schemas.openxmlformats.org/officeDocument/2006/relationships/image" Target="../media/image35.png"/><Relationship Id="rId4" Type="http://schemas.openxmlformats.org/officeDocument/2006/relationships/audio" Target="../media/audio18.wav"/><Relationship Id="rId9" Type="http://schemas.openxmlformats.org/officeDocument/2006/relationships/slide" Target="slide1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8.wav"/><Relationship Id="rId7" Type="http://schemas.openxmlformats.org/officeDocument/2006/relationships/slide" Target="slide19.xml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6.jpeg"/><Relationship Id="rId4" Type="http://schemas.openxmlformats.org/officeDocument/2006/relationships/audio" Target="../media/audio1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Kids%20vocabulary%20-%20Town%20-%20village%20-%20introduction%20of%20my%20town%20-%20educational%20video%20for%20kids.mp4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9.jpe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1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5FAE71-419E-4A5E-80D1-CEFAEB5BB762}"/>
              </a:ext>
            </a:extLst>
          </p:cNvPr>
          <p:cNvSpPr/>
          <p:nvPr/>
        </p:nvSpPr>
        <p:spPr>
          <a:xfrm>
            <a:off x="1257542" y="2364263"/>
            <a:ext cx="6830716" cy="181588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16. WHERE’S THE POST OFFICE?</a:t>
            </a:r>
            <a:endParaRPr lang="vi-VN" sz="28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  <a:p>
            <a:pPr algn="ctr" eaLnBrk="1" hangingPunct="1">
              <a:lnSpc>
                <a:spcPct val="200000"/>
              </a:lnSpc>
              <a:defRPr/>
            </a:pPr>
            <a:r>
              <a:rPr lang="vi-VN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</a:t>
            </a: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2</a:t>
            </a:r>
            <a:endParaRPr lang="en-US" sz="3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167D48-EC1D-45F2-9662-5A8B20628C4E}"/>
              </a:ext>
            </a:extLst>
          </p:cNvPr>
          <p:cNvSpPr/>
          <p:nvPr/>
        </p:nvSpPr>
        <p:spPr>
          <a:xfrm>
            <a:off x="611188" y="476250"/>
            <a:ext cx="79216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How can I get to                          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78721-70EB-467C-94BA-ED3EF4A09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5265738"/>
            <a:ext cx="5473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walk for five minutes.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A3453A5-C1DC-4410-9E3B-81A90D235A62}"/>
              </a:ext>
            </a:extLst>
          </p:cNvPr>
          <p:cNvSpPr/>
          <p:nvPr/>
        </p:nvSpPr>
        <p:spPr>
          <a:xfrm>
            <a:off x="395288" y="4868863"/>
            <a:ext cx="7129462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You can </a:t>
            </a:r>
          </a:p>
        </p:txBody>
      </p:sp>
      <p:pic>
        <p:nvPicPr>
          <p:cNvPr id="12293" name="Picture 2">
            <a:extLst>
              <a:ext uri="{FF2B5EF4-FFF2-40B4-BE49-F238E27FC236}">
                <a16:creationId xmlns:a16="http://schemas.microsoft.com/office/drawing/2014/main" id="{D9453510-BF1D-4991-8BF3-8950EA457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2266950"/>
            <a:ext cx="39370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0B9058-C1C1-4ACD-9E03-7017F4FDF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917700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B6D73F-FDA8-4FA5-9998-52BAF8EB6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5938" y="873125"/>
            <a:ext cx="4622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the post office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0FB118F-30E1-47E7-AA11-12573A15FF4D}"/>
              </a:ext>
            </a:extLst>
          </p:cNvPr>
          <p:cNvSpPr/>
          <p:nvPr/>
        </p:nvSpPr>
        <p:spPr>
          <a:xfrm>
            <a:off x="611188" y="476250"/>
            <a:ext cx="79216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How can I get to                              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05CFC8-57F0-4620-A7C6-88C10089B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5265738"/>
            <a:ext cx="28813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take a boat.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92FFF3B-B26D-4120-BCBE-B6AD46B3A1B2}"/>
              </a:ext>
            </a:extLst>
          </p:cNvPr>
          <p:cNvSpPr/>
          <p:nvPr/>
        </p:nvSpPr>
        <p:spPr>
          <a:xfrm>
            <a:off x="395288" y="4868863"/>
            <a:ext cx="4897437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You can </a:t>
            </a:r>
          </a:p>
        </p:txBody>
      </p:sp>
      <p:pic>
        <p:nvPicPr>
          <p:cNvPr id="13317" name="Picture 2">
            <a:extLst>
              <a:ext uri="{FF2B5EF4-FFF2-40B4-BE49-F238E27FC236}">
                <a16:creationId xmlns:a16="http://schemas.microsoft.com/office/drawing/2014/main" id="{72C02277-0B2D-419F-9A57-3E7F0F108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2266950"/>
            <a:ext cx="39370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6529C1-B190-4380-B558-0C9ADEE44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917700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739B67-3636-47AA-B508-084F66F5C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5938" y="873125"/>
            <a:ext cx="4622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Phu Quoc Island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4609C86-0641-4693-B5CC-95079B462475}"/>
              </a:ext>
            </a:extLst>
          </p:cNvPr>
          <p:cNvSpPr/>
          <p:nvPr/>
        </p:nvSpPr>
        <p:spPr>
          <a:xfrm>
            <a:off x="611188" y="476250"/>
            <a:ext cx="79216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How can I get to            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F44536-D7D8-4181-B2DC-46909185B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5265738"/>
            <a:ext cx="33861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take a coach.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302DB23-68AE-4780-B88A-84FB31E1D146}"/>
              </a:ext>
            </a:extLst>
          </p:cNvPr>
          <p:cNvSpPr/>
          <p:nvPr/>
        </p:nvSpPr>
        <p:spPr>
          <a:xfrm>
            <a:off x="395288" y="4868863"/>
            <a:ext cx="5256212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You can </a:t>
            </a:r>
          </a:p>
        </p:txBody>
      </p:sp>
      <p:pic>
        <p:nvPicPr>
          <p:cNvPr id="14341" name="Picture 2">
            <a:extLst>
              <a:ext uri="{FF2B5EF4-FFF2-40B4-BE49-F238E27FC236}">
                <a16:creationId xmlns:a16="http://schemas.microsoft.com/office/drawing/2014/main" id="{E2CCAFE7-18C0-40B0-903F-11DCE6295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2266950"/>
            <a:ext cx="39370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75F664-ABC4-4550-998A-4E08FCAAA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917700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C5448D-C2D5-4465-80ED-01FA326B2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5938" y="873125"/>
            <a:ext cx="14716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Sapa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7E3E24-A772-41EF-8191-FB8951BB93F3}"/>
              </a:ext>
            </a:extLst>
          </p:cNvPr>
          <p:cNvSpPr/>
          <p:nvPr/>
        </p:nvSpPr>
        <p:spPr>
          <a:xfrm>
            <a:off x="611188" y="476250"/>
            <a:ext cx="79216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How can I get to                              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873EE9-D27F-4454-8D17-95E121CB8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5265738"/>
            <a:ext cx="3024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go by plane.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FCAA584-79D5-4E9E-977D-61D622E30227}"/>
              </a:ext>
            </a:extLst>
          </p:cNvPr>
          <p:cNvSpPr/>
          <p:nvPr/>
        </p:nvSpPr>
        <p:spPr>
          <a:xfrm>
            <a:off x="395288" y="4868863"/>
            <a:ext cx="5113337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You can </a:t>
            </a:r>
          </a:p>
        </p:txBody>
      </p:sp>
      <p:pic>
        <p:nvPicPr>
          <p:cNvPr id="15365" name="Picture 2">
            <a:extLst>
              <a:ext uri="{FF2B5EF4-FFF2-40B4-BE49-F238E27FC236}">
                <a16:creationId xmlns:a16="http://schemas.microsoft.com/office/drawing/2014/main" id="{23E3959F-096A-4AF5-BBAA-8DEB8CA61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2266950"/>
            <a:ext cx="39370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024773-68A6-495E-8121-7937103D7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917700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647FD6-6C53-4E24-96AD-A78E17AB7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5938" y="873125"/>
            <a:ext cx="4622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Ho Chi Minh city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B463A6-1005-4E5C-90BD-A7753C620002}"/>
              </a:ext>
            </a:extLst>
          </p:cNvPr>
          <p:cNvSpPr/>
          <p:nvPr/>
        </p:nvSpPr>
        <p:spPr>
          <a:xfrm>
            <a:off x="361950" y="111780"/>
            <a:ext cx="380065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LISTEN AND WRITE</a:t>
            </a:r>
          </a:p>
        </p:txBody>
      </p:sp>
      <p:pic>
        <p:nvPicPr>
          <p:cNvPr id="16387" name="Picture 6">
            <a:extLst>
              <a:ext uri="{FF2B5EF4-FFF2-40B4-BE49-F238E27FC236}">
                <a16:creationId xmlns:a16="http://schemas.microsoft.com/office/drawing/2014/main" id="{BBE7EC7A-6104-4634-957E-82E3157357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93825"/>
            <a:ext cx="3911600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A0BBD4E-C5EC-42FA-8D40-7F07C570121A}"/>
              </a:ext>
            </a:extLst>
          </p:cNvPr>
          <p:cNvGraphicFramePr>
            <a:graphicFrameLocks noGrp="1"/>
          </p:cNvGraphicFramePr>
          <p:nvPr/>
        </p:nvGraphicFramePr>
        <p:xfrm>
          <a:off x="4284663" y="1700213"/>
          <a:ext cx="4751387" cy="4887912"/>
        </p:xfrm>
        <a:graphic>
          <a:graphicData uri="http://schemas.openxmlformats.org/drawingml/2006/table">
            <a:tbl>
              <a:tblPr/>
              <a:tblGrid>
                <a:gridCol w="2375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5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393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chemeClr val="accent3"/>
                          </a:solidFill>
                          <a:effectLst/>
                        </a:rPr>
                        <a:t>How can they get there?</a:t>
                      </a:r>
                    </a:p>
                  </a:txBody>
                  <a:tcPr marL="95227" marR="95227" marT="38102" marB="3810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chemeClr val="accent3"/>
                          </a:solidFill>
                          <a:effectLst/>
                        </a:rPr>
                        <a:t>By ...</a:t>
                      </a:r>
                    </a:p>
                  </a:txBody>
                  <a:tcPr marL="95227" marR="95227" marT="38102" marB="3810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31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143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5722"/>
                          </a:solidFill>
                          <a:effectLst/>
                        </a:rPr>
                        <a:t>1.</a:t>
                      </a:r>
                      <a:r>
                        <a:rPr lang="en-US" sz="3200" b="1" dirty="0">
                          <a:effectLst/>
                        </a:rPr>
                        <a:t> </a:t>
                      </a:r>
                      <a:r>
                        <a:rPr lang="en-US" sz="3200" b="1" dirty="0">
                          <a:solidFill>
                            <a:schemeClr val="accent3"/>
                          </a:solidFill>
                          <a:effectLst/>
                        </a:rPr>
                        <a:t>Akiko</a:t>
                      </a:r>
                    </a:p>
                  </a:txBody>
                  <a:tcPr marL="95227" marR="95227" marT="38102" marB="3810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200" b="1" dirty="0">
                        <a:solidFill>
                          <a:srgbClr val="4422A9"/>
                        </a:solidFill>
                        <a:effectLst/>
                      </a:endParaRPr>
                    </a:p>
                  </a:txBody>
                  <a:tcPr marL="95227" marR="95227" marT="38102" marB="3810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143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5722"/>
                          </a:solidFill>
                          <a:effectLst/>
                        </a:rPr>
                        <a:t>2.</a:t>
                      </a:r>
                      <a:r>
                        <a:rPr lang="en-US" sz="3200" b="1" dirty="0">
                          <a:effectLst/>
                        </a:rPr>
                        <a:t> </a:t>
                      </a:r>
                      <a:r>
                        <a:rPr lang="en-US" sz="3200" b="1" dirty="0">
                          <a:solidFill>
                            <a:schemeClr val="accent3"/>
                          </a:solidFill>
                          <a:effectLst/>
                        </a:rPr>
                        <a:t>Tony</a:t>
                      </a:r>
                    </a:p>
                  </a:txBody>
                  <a:tcPr marL="95227" marR="95227" marT="38102" marB="3810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3200" b="1" dirty="0">
                        <a:solidFill>
                          <a:srgbClr val="4422A9"/>
                        </a:solidFill>
                        <a:effectLst/>
                      </a:endParaRPr>
                    </a:p>
                  </a:txBody>
                  <a:tcPr marL="95227" marR="95227" marT="38102" marB="3810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143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5722"/>
                          </a:solidFill>
                          <a:effectLst/>
                        </a:rPr>
                        <a:t>3.</a:t>
                      </a:r>
                      <a:r>
                        <a:rPr lang="en-US" sz="3200" b="1" dirty="0">
                          <a:effectLst/>
                        </a:rPr>
                        <a:t> </a:t>
                      </a:r>
                      <a:r>
                        <a:rPr lang="en-US" sz="3200" b="1" dirty="0">
                          <a:solidFill>
                            <a:schemeClr val="accent3"/>
                          </a:solidFill>
                          <a:effectLst/>
                        </a:rPr>
                        <a:t>Mai</a:t>
                      </a:r>
                    </a:p>
                  </a:txBody>
                  <a:tcPr marL="95227" marR="95227" marT="38102" marB="3810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3200" b="1" dirty="0">
                        <a:solidFill>
                          <a:srgbClr val="4422A9"/>
                        </a:solidFill>
                        <a:effectLst/>
                      </a:endParaRPr>
                    </a:p>
                  </a:txBody>
                  <a:tcPr marL="95227" marR="95227" marT="38102" marB="3810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14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5722"/>
                          </a:solidFill>
                          <a:effectLst/>
                        </a:rPr>
                        <a:t>4.</a:t>
                      </a:r>
                      <a:r>
                        <a:rPr lang="en-US" sz="3200" b="1" dirty="0">
                          <a:effectLst/>
                        </a:rPr>
                        <a:t> </a:t>
                      </a:r>
                      <a:r>
                        <a:rPr lang="en-US" sz="3200" b="1" dirty="0">
                          <a:solidFill>
                            <a:schemeClr val="accent3"/>
                          </a:solidFill>
                          <a:effectLst/>
                        </a:rPr>
                        <a:t>Linda</a:t>
                      </a:r>
                    </a:p>
                  </a:txBody>
                  <a:tcPr marL="95227" marR="95227" marT="38102" marB="3810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b="1" dirty="0"/>
                    </a:p>
                  </a:txBody>
                  <a:tcPr marL="91418" marR="91418" marT="45723" marB="4572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AC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410" name="TextBox 8">
            <a:extLst>
              <a:ext uri="{FF2B5EF4-FFF2-40B4-BE49-F238E27FC236}">
                <a16:creationId xmlns:a16="http://schemas.microsoft.com/office/drawing/2014/main" id="{B0BABA8F-E74F-419A-B967-80878FC80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3305175"/>
            <a:ext cx="1944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7030A0"/>
                </a:solidFill>
              </a:rPr>
              <a:t>boat</a:t>
            </a:r>
          </a:p>
        </p:txBody>
      </p:sp>
      <p:sp>
        <p:nvSpPr>
          <p:cNvPr id="16411" name="TextBox 9">
            <a:extLst>
              <a:ext uri="{FF2B5EF4-FFF2-40B4-BE49-F238E27FC236}">
                <a16:creationId xmlns:a16="http://schemas.microsoft.com/office/drawing/2014/main" id="{AD28D07B-6CD8-4826-AA43-ED4CBD48E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4165600"/>
            <a:ext cx="1944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7030A0"/>
                </a:solidFill>
              </a:rPr>
              <a:t>taxi</a:t>
            </a:r>
          </a:p>
        </p:txBody>
      </p:sp>
      <p:sp>
        <p:nvSpPr>
          <p:cNvPr id="16412" name="TextBox 10">
            <a:extLst>
              <a:ext uri="{FF2B5EF4-FFF2-40B4-BE49-F238E27FC236}">
                <a16:creationId xmlns:a16="http://schemas.microsoft.com/office/drawing/2014/main" id="{2068EE31-695B-4909-A345-2A8CA805D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9763" y="4941888"/>
            <a:ext cx="1944687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7030A0"/>
                </a:solidFill>
              </a:rPr>
              <a:t>coach</a:t>
            </a:r>
          </a:p>
        </p:txBody>
      </p:sp>
      <p:sp>
        <p:nvSpPr>
          <p:cNvPr id="16413" name="TextBox 11">
            <a:extLst>
              <a:ext uri="{FF2B5EF4-FFF2-40B4-BE49-F238E27FC236}">
                <a16:creationId xmlns:a16="http://schemas.microsoft.com/office/drawing/2014/main" id="{3A4BBE02-9FCE-4076-865B-7494A95C8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7225" y="5800725"/>
            <a:ext cx="1944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7030A0"/>
                </a:solidFill>
              </a:rPr>
              <a:t>plane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6BD1516-6259-4369-8265-D49CA1C2AC80}"/>
              </a:ext>
            </a:extLst>
          </p:cNvPr>
          <p:cNvSpPr/>
          <p:nvPr/>
        </p:nvSpPr>
        <p:spPr>
          <a:xfrm>
            <a:off x="4283968" y="373389"/>
            <a:ext cx="1008112" cy="101972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/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E8F496E-7578-4BA6-A971-908B72CAB136}"/>
              </a:ext>
            </a:extLst>
          </p:cNvPr>
          <p:cNvSpPr/>
          <p:nvPr/>
        </p:nvSpPr>
        <p:spPr>
          <a:xfrm>
            <a:off x="5450766" y="373388"/>
            <a:ext cx="1008112" cy="101972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/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DF6F56D-F397-4B60-A96C-EE2CC8E6B0CE}"/>
              </a:ext>
            </a:extLst>
          </p:cNvPr>
          <p:cNvSpPr/>
          <p:nvPr/>
        </p:nvSpPr>
        <p:spPr>
          <a:xfrm>
            <a:off x="6660232" y="373390"/>
            <a:ext cx="1008112" cy="101972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/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4422114-5991-4988-BAD6-1CDC00863F1F}"/>
              </a:ext>
            </a:extLst>
          </p:cNvPr>
          <p:cNvSpPr/>
          <p:nvPr/>
        </p:nvSpPr>
        <p:spPr>
          <a:xfrm>
            <a:off x="7926600" y="373390"/>
            <a:ext cx="1008112" cy="101972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/>
              <a:t>4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5F0506C-2EF9-48E6-8A09-28CA2D008C96}"/>
              </a:ext>
            </a:extLst>
          </p:cNvPr>
          <p:cNvSpPr/>
          <p:nvPr/>
        </p:nvSpPr>
        <p:spPr>
          <a:xfrm>
            <a:off x="131763" y="890588"/>
            <a:ext cx="2195512" cy="5949950"/>
          </a:xfrm>
          <a:prstGeom prst="roundRect">
            <a:avLst/>
          </a:prstGeom>
          <a:solidFill>
            <a:srgbClr val="B1F7A7"/>
          </a:solidFill>
          <a:ln w="412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AC61A4-C1E0-4F12-9302-F47ED17AB245}"/>
              </a:ext>
            </a:extLst>
          </p:cNvPr>
          <p:cNvSpPr/>
          <p:nvPr/>
        </p:nvSpPr>
        <p:spPr>
          <a:xfrm>
            <a:off x="148175" y="118070"/>
            <a:ext cx="560300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Look, READ AND COMPLETE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8530C3D-468F-4582-B288-6549039C1659}"/>
              </a:ext>
            </a:extLst>
          </p:cNvPr>
          <p:cNvSpPr/>
          <p:nvPr/>
        </p:nvSpPr>
        <p:spPr>
          <a:xfrm>
            <a:off x="327611" y="1194530"/>
            <a:ext cx="1804749" cy="657225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FFFF00"/>
            </a:solidFill>
            <a:prstDash val="sysDash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bg1"/>
                </a:solidFill>
              </a:rPr>
              <a:t>how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6E093EF-7FBC-4F2C-B04E-611567B3122F}"/>
              </a:ext>
            </a:extLst>
          </p:cNvPr>
          <p:cNvSpPr/>
          <p:nvPr/>
        </p:nvSpPr>
        <p:spPr>
          <a:xfrm>
            <a:off x="2555776" y="756572"/>
            <a:ext cx="6263895" cy="2672428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000" b="1" dirty="0">
                <a:solidFill>
                  <a:schemeClr val="tx1"/>
                </a:solidFill>
              </a:rPr>
              <a:t>Mai: </a:t>
            </a:r>
            <a:r>
              <a:rPr lang="en-US" sz="2000" dirty="0">
                <a:solidFill>
                  <a:schemeClr val="tx1"/>
                </a:solidFill>
              </a:rPr>
              <a:t>We’re going to have a school (1)                next weekend.</a:t>
            </a:r>
          </a:p>
          <a:p>
            <a:pPr eaLnBrk="1" hangingPunct="1">
              <a:defRPr/>
            </a:pPr>
            <a:r>
              <a:rPr lang="en-US" sz="2000" b="1" dirty="0">
                <a:solidFill>
                  <a:schemeClr val="tx1"/>
                </a:solidFill>
              </a:rPr>
              <a:t>Akiko: </a:t>
            </a:r>
            <a:r>
              <a:rPr lang="en-US" sz="2000" dirty="0">
                <a:solidFill>
                  <a:schemeClr val="tx1"/>
                </a:solidFill>
              </a:rPr>
              <a:t>Where are you going?</a:t>
            </a:r>
          </a:p>
          <a:p>
            <a:pPr eaLnBrk="1" hangingPunct="1">
              <a:defRPr/>
            </a:pPr>
            <a:r>
              <a:rPr lang="en-US" sz="2000" b="1" dirty="0">
                <a:solidFill>
                  <a:schemeClr val="tx1"/>
                </a:solidFill>
              </a:rPr>
              <a:t>Mai: </a:t>
            </a:r>
            <a:r>
              <a:rPr lang="en-US" sz="2000" dirty="0">
                <a:solidFill>
                  <a:schemeClr val="tx1"/>
                </a:solidFill>
              </a:rPr>
              <a:t>We’re going to the (2)  </a:t>
            </a:r>
          </a:p>
          <a:p>
            <a:pPr eaLnBrk="1" hangingPunct="1">
              <a:defRPr/>
            </a:pPr>
            <a:r>
              <a:rPr lang="en-US" sz="2000" b="1" dirty="0">
                <a:solidFill>
                  <a:schemeClr val="tx1"/>
                </a:solidFill>
              </a:rPr>
              <a:t>Akiko: </a:t>
            </a:r>
            <a:r>
              <a:rPr lang="en-US" sz="2000" dirty="0">
                <a:solidFill>
                  <a:schemeClr val="tx1"/>
                </a:solidFill>
              </a:rPr>
              <a:t>Is it far from your school?</a:t>
            </a:r>
          </a:p>
          <a:p>
            <a:pPr eaLnBrk="1" hangingPunct="1">
              <a:defRPr/>
            </a:pPr>
            <a:r>
              <a:rPr lang="en-US" sz="2000" b="1" dirty="0">
                <a:solidFill>
                  <a:schemeClr val="tx1"/>
                </a:solidFill>
              </a:rPr>
              <a:t>Mai: </a:t>
            </a:r>
            <a:r>
              <a:rPr lang="en-US" sz="2000" dirty="0">
                <a:solidFill>
                  <a:schemeClr val="tx1"/>
                </a:solidFill>
              </a:rPr>
              <a:t>No, it isn’t.</a:t>
            </a:r>
          </a:p>
          <a:p>
            <a:pPr eaLnBrk="1" hangingPunct="1">
              <a:defRPr/>
            </a:pPr>
            <a:r>
              <a:rPr lang="en-US" sz="2000" b="1" dirty="0">
                <a:solidFill>
                  <a:schemeClr val="tx1"/>
                </a:solidFill>
              </a:rPr>
              <a:t>Akiko: </a:t>
            </a:r>
            <a:r>
              <a:rPr lang="en-US" sz="2000" dirty="0">
                <a:solidFill>
                  <a:schemeClr val="tx1"/>
                </a:solidFill>
              </a:rPr>
              <a:t>How are you going to get there?</a:t>
            </a:r>
          </a:p>
          <a:p>
            <a:pPr eaLnBrk="1" hangingPunct="1">
              <a:defRPr/>
            </a:pPr>
            <a:r>
              <a:rPr lang="en-US" sz="2000" b="1" dirty="0">
                <a:solidFill>
                  <a:schemeClr val="tx1"/>
                </a:solidFill>
              </a:rPr>
              <a:t>Mai: </a:t>
            </a:r>
            <a:r>
              <a:rPr lang="en-US" sz="2000" dirty="0">
                <a:solidFill>
                  <a:schemeClr val="tx1"/>
                </a:solidFill>
              </a:rPr>
              <a:t>On (3) 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6978024-2DC8-497B-A121-A0CBF28AEE1F}"/>
              </a:ext>
            </a:extLst>
          </p:cNvPr>
          <p:cNvSpPr/>
          <p:nvPr/>
        </p:nvSpPr>
        <p:spPr>
          <a:xfrm>
            <a:off x="327610" y="2224028"/>
            <a:ext cx="1804749" cy="657225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FFFF00"/>
            </a:solidFill>
            <a:prstDash val="sysDash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bg1"/>
                </a:solidFill>
              </a:rPr>
              <a:t>welcome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8FEFDC5-FF0C-4937-9FA9-90930F915DC7}"/>
              </a:ext>
            </a:extLst>
          </p:cNvPr>
          <p:cNvSpPr/>
          <p:nvPr/>
        </p:nvSpPr>
        <p:spPr>
          <a:xfrm>
            <a:off x="345265" y="3100387"/>
            <a:ext cx="1804749" cy="657225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FFFF00"/>
            </a:solidFill>
            <a:prstDash val="sysDash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bg1"/>
                </a:solidFill>
              </a:rPr>
              <a:t>foot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59EDB9D-1ED6-43F2-8582-D53CCA20850C}"/>
              </a:ext>
            </a:extLst>
          </p:cNvPr>
          <p:cNvSpPr/>
          <p:nvPr/>
        </p:nvSpPr>
        <p:spPr>
          <a:xfrm>
            <a:off x="323745" y="4059976"/>
            <a:ext cx="1804749" cy="657225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FFFF00"/>
            </a:solidFill>
            <a:prstDash val="sysDash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bg1"/>
                </a:solidFill>
              </a:rPr>
              <a:t>have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F031954-C22A-4F8B-9395-F9D3B9C8F1D9}"/>
              </a:ext>
            </a:extLst>
          </p:cNvPr>
          <p:cNvSpPr/>
          <p:nvPr/>
        </p:nvSpPr>
        <p:spPr>
          <a:xfrm>
            <a:off x="327608" y="4958168"/>
            <a:ext cx="1804749" cy="657225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FFFF00"/>
            </a:solidFill>
            <a:prstDash val="sysDash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bg1"/>
                </a:solidFill>
              </a:rPr>
              <a:t>trip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6442C34-A3AE-4880-BDF5-16639DD0C6AE}"/>
              </a:ext>
            </a:extLst>
          </p:cNvPr>
          <p:cNvSpPr/>
          <p:nvPr/>
        </p:nvSpPr>
        <p:spPr>
          <a:xfrm>
            <a:off x="323746" y="5936497"/>
            <a:ext cx="1804749" cy="657225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FFFF00"/>
            </a:solidFill>
            <a:prstDash val="sysDash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bg1"/>
                </a:solidFill>
              </a:rPr>
              <a:t>zoo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DDC70F-1EE0-4607-BEF0-83C01F7A8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1047750"/>
            <a:ext cx="86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trip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0C3D05-B666-4C49-B113-52441BB71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513" y="1700213"/>
            <a:ext cx="86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zoo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6774E4-CF77-4C6D-BED6-97D3E080B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9225" y="2924175"/>
            <a:ext cx="86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foot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6E3C98A-A568-405B-AB8C-3E5B739F3799}"/>
              </a:ext>
            </a:extLst>
          </p:cNvPr>
          <p:cNvSpPr/>
          <p:nvPr/>
        </p:nvSpPr>
        <p:spPr>
          <a:xfrm>
            <a:off x="2483769" y="3582169"/>
            <a:ext cx="6335902" cy="3257840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Tony: </a:t>
            </a:r>
            <a:r>
              <a:rPr lang="en-US" sz="2400" dirty="0">
                <a:solidFill>
                  <a:schemeClr val="tx1"/>
                </a:solidFill>
              </a:rPr>
              <a:t>I’ll go to Ho Chi Minh City tomorrow.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Mai: </a:t>
            </a:r>
            <a:r>
              <a:rPr lang="en-US" sz="2400" dirty="0">
                <a:solidFill>
                  <a:schemeClr val="tx1"/>
                </a:solidFill>
              </a:rPr>
              <a:t>(4)          are you going to get there?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Tony: </a:t>
            </a:r>
            <a:r>
              <a:rPr lang="en-US" sz="2400" dirty="0">
                <a:solidFill>
                  <a:schemeClr val="tx1"/>
                </a:solidFill>
              </a:rPr>
              <a:t>By plane because I don’t have much time.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Mai: </a:t>
            </a:r>
            <a:r>
              <a:rPr lang="en-US" sz="2400" dirty="0">
                <a:solidFill>
                  <a:schemeClr val="tx1"/>
                </a:solidFill>
              </a:rPr>
              <a:t>(5)            a nice trip!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Tony: </a:t>
            </a:r>
            <a:r>
              <a:rPr lang="en-US" sz="2400" dirty="0">
                <a:solidFill>
                  <a:schemeClr val="tx1"/>
                </a:solidFill>
              </a:rPr>
              <a:t>Thanks a lot, Mai.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Mai: </a:t>
            </a:r>
            <a:r>
              <a:rPr lang="en-US" sz="2400" dirty="0">
                <a:solidFill>
                  <a:schemeClr val="tx1"/>
                </a:solidFill>
              </a:rPr>
              <a:t>You’re (6)       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29E232-560D-4138-899D-C4E661746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325" y="4194175"/>
            <a:ext cx="1079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How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6753C9-5C54-4398-8E7A-049C748B7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5337175"/>
            <a:ext cx="1079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Have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EB2705-5102-4390-AEFA-53B8B299D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6092825"/>
            <a:ext cx="1768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Welcome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hlinkClick r:id="rId3" action="ppaction://hlinkfile"/>
            <a:extLst>
              <a:ext uri="{FF2B5EF4-FFF2-40B4-BE49-F238E27FC236}">
                <a16:creationId xmlns:a16="http://schemas.microsoft.com/office/drawing/2014/main" id="{240009AA-B547-4AD6-9480-C7F582499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3" y="0"/>
            <a:ext cx="2128837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FECE8A-CBE1-4E55-A331-804EF475B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875338"/>
            <a:ext cx="7318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>
            <a:hlinkClick r:id="rId4" action="ppaction://hlinksldjump"/>
            <a:extLst>
              <a:ext uri="{FF2B5EF4-FFF2-40B4-BE49-F238E27FC236}">
                <a16:creationId xmlns:a16="http://schemas.microsoft.com/office/drawing/2014/main" id="{714376AE-A209-4ED3-B6D9-749D108EB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60325"/>
            <a:ext cx="1800225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28">
            <a:hlinkClick r:id="rId6" action="ppaction://hlinksldjump"/>
            <a:extLst>
              <a:ext uri="{FF2B5EF4-FFF2-40B4-BE49-F238E27FC236}">
                <a16:creationId xmlns:a16="http://schemas.microsoft.com/office/drawing/2014/main" id="{7ED8B39B-929B-4ABC-B9B0-9DB8281A8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57225"/>
            <a:ext cx="1685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2D5F2C24-5B53-4117-AE4A-FC810781C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2119312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id="{DBEADCCB-7EA8-4E30-975E-A1C0F5400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3943350"/>
            <a:ext cx="16859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63F49F9E-A566-492D-8EAF-78A5B820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2346325"/>
            <a:ext cx="1533525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9ED93C3A-51CE-4D32-8307-089A5BBC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868488"/>
            <a:ext cx="19399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hlinkClick r:id="rId16" action="ppaction://hlinksldjump"/>
            <a:extLst>
              <a:ext uri="{FF2B5EF4-FFF2-40B4-BE49-F238E27FC236}">
                <a16:creationId xmlns:a16="http://schemas.microsoft.com/office/drawing/2014/main" id="{6AB6F5C0-D041-4DAD-916A-A50F909FE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3884613"/>
            <a:ext cx="1331913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A49215E3-7C6C-4056-80EF-56635EFB2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728913"/>
            <a:ext cx="1689100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AutoShape 16" descr="data:image/jpeg;base64,/9j/4AAQSkZJRgABAQAAAQABAAD/2wCEAAkGBxISEhUUExQWFBQVFhcXFBUWFxcYFhoUFxYXFxcWFRgYHCogGBolGxcXIjEhJSkrLi4uFyAzODMsNygtLisBCgoKDg0OGxAQGy8kICQsLCwvLCwtLCwvLCwsLCwvLCwsLCwsLCwsLCwsLCwsLCwsLCwsLCwsLCwsLCwsLCwsLP/AABEIALEBHAMBEQACEQEDEQH/xAAcAAABBQEBAQAAAAAAAAAAAAAAAQMEBQYHAgj/xABEEAACAQIEAwUFBQYFAwMFAAABAhEAAwQSITEFQVEGEyJhgQcycZGhI0JSscEUM2Jy0fCCkrLh8RVDoiSjwjRTY3Oz/8QAGwEBAAIDAQEAAAAAAAAAAAAAAAIDAQQFBgf/xAA4EQACAQIEAwUGBgICAwEAAAAAAQIDEQQSITEFQVETImFxgRQykaHB8AYjQrHR4TNSYvEVJIIW/9oADAMBAAIRAxEAPwDuNAFAFAJQC0AlAFALQBQBQBQBQBQBQBQBQBQBQBQBQBQBQCUB4uXlUgEwTt51htIWPQcUuAzjadelZAs0AtAFAFAFAFAJQC0AUAlALQBQBQBQBQBQBQBQBQBQBQBQBQBQBQBQBQBQBQBQBQBQHl2ga1huwM3xO/3jE8h7v9a1JTuy5KyJfDMbnEN7438x1qcZEGjzxrAd9bK8xqp5z5Umm0bGFrujNSKfstxllJw19vEnuMxiVHIk9P72qFKo/dZv8QwkZJYiitHuujNNguJ27hKqcxXc8j8Cd/StmM0zl1MPOnFSktycDUykWgCgCgCgCgCgCgCgCgCgCgCgCgCgCgCgCgCgCgCgCgCgCgCgCgIrXNd/lPIwZoZsRMfxI2UZiAY0WOp2DdN6jKWUvoUe1kooj8G4494kFAAAJYHST93nrUYTci7F4SND9XoWn7V5TBgwRofOSKsNPKN4twykaqfMED57VCccyMxTTM/caCa02WkTvijBgY1rKZho0eDxIuLmHqOhq6LuVtWM52x4WYGItSGTVo3gfeHw5+tU1YfqR2OF4qKfY1PdkJwriYuKLghSPeGwDDeOgOhHxI5VmM7q5OvhnTm6ctVy8v6NdgMWLgkb8x51twldHGq0nTdmS6kVBQBQBQBQBQCUAtAFAFAFAFAFAFAFAFAFAFAIWoBaAb70TE6jeq+0je3MxdCd+sxOtY7aF8t9TGZXsO1aSCgENAQWGrEnwnpJ8vgBEfU1gn0KDtVeIREA95zPQgAARroNYjnrVVV6WOnw2Cc3N8kSeH4UohGpHRSASSACQSBBBkjX+lTjHQoxFXPO5MvO+U5H8XhWYBAadWKyDsZInYfOy2mhqpK+q0IOPu3MnhUIptsYecy3CRlBVTBEFifFMxWOWxK0b6u7vy2sYn9oezeC5iUeNWMnPrI9QN+ZrTrQtqi9RzK6Lo3qqK2iTw3Gm2/6dRU0+aIWNF/1C0RIdT6g+hq1STVzKoVP9Wcy7ToMNdLWCDaYiVB2/hI6dK05916Hr+HSeIpqNZd5cyd2M4q3foUY5ScrKTplboPQfKrKNR5iri2FiqLutd0zqdq6GEgg8tOvT410E7njmmtxysmAoAoAoAoAoAoAoAoAoAoAoAoAoAoAoDxcaBO/woCnHHk71rR0YRvGoPMVkxcfxXGLdlA1wlVJiSDE+dQlJJamxRw860ssNWZTF8evNdLItu9b/DbuhWIG2jDQ+tcerSqTqZpPQ1K3DMfGblKPd6DXBe0bXXXNav4YabgMk/OQPiBVKo1IzWV2XhqU0sDi3JNRaRsH45hkHivJ/mBP0ruKcUtWdSGBxEtoMn4bELcUOhzKwlSNiKmnc15wlCTjJWaGuJ4ju7TPp4RpO0zArEnZXJ0KfaVFHqc1xfbIm7m2A8P4l+8M2UkT7x0nbTzrTeIVz1UOCflW579BOIdp7WJxFmGUW0ILZmyjfYaciJg9Ky6ynJWMUOG1cNQndd57WNHwvjOHu6gqSHlvGvg8BUO2sajw6T7wrZhOMji4jCVqfvJq66blu9siIBYlmOaVlAVOq6a8l9dassaSd/D6ma44zXH3VGFpgfExdQ58MgEATkBLbgqQDGtRepdC0Y23u+nQzHEsPlZsoEuScxJJLkyQfwiAIPLSqpo2abzJXLLA4zOsn310b9GHWa1GrFdWnZ3KzjXFoJtof52H+kH86g5dDp4DAp/m1F5IhcKt33MWSdPegwo6TOlRs90dWeIoUtK9vAOIpfPgumT5gSPUVF35mzQnR96nsVtm09tpGg66gec0VzclKM42ep0HsZfxFh7YIVrF4kSrAgMFJnwkwYB0rboylF+DPLcVWHrRk1dTjya5HRRW8eZFoAoAoAoBKAWgCgCgCgCgCgCgCgKPF8fCOVCFobLpvMaaeZrWliLPY3aeDc4pt20uNWO1NtvunlIBEiTlAg7nbQTWI4lPkTnw6ceZJw+PFxCVBUczsY11HlpWxTnnVzTq0nTllbMvxfCWnv22OdijBkyMQMmZCxuDmu+mo00k1MrsjXW1W4kFpUjUaFSP6VF2JRbi7rc51xTg91Szfs9m4pJjumynfYQwJ+RrnzWpfS4jxajL/ZdPD1Ku/gsTl/8Ap3Gm73W0+bCmVW1ZZHjvE5Pu0UvRf0QsPhrxE/8ApVH4rrqdvIsR9KRUS2txLij9+UYHZezdvLhbCypi0mqRkOm6wNq34e6jnynKbzTd2931HuLWFe2VYwDGxAMzpE6bxSaTWpOhUlTmpROY9oeAIJNoJcETPuELBktpvptv5VpVKXQ9dgOISlpO6+fwOd4q04Zmywpbce6COQPwNatmd1SSluSMDxO7ZebbEE77GdjqCIOtZhJxegr0KdaNpq5tOG9sboVzdW3cDD7RtVLKFy6xoOmgrbhiJczgV+D0pNZG1bbmN4vtormLtowcwOWGGp0ADRIiZq3t090c58InF9yRVrxyzGhcKcvgIJKmDm8Q1edN6rdSJb7FV5osOzQ/a7q2bd0qxVvFHigJJLeGN+nlFQilN2IYiDoQzzjdXRETgl3vWslChQxcJ2HnP3pGojeqXTadmdCpj6UKSqJ3vsjU4awLSZU0A+pjdutWrQ83WqyqzzTKl8O4MN4ix0fWSeh86plFpnosLi6VWGmlt0WGK7Mm5aynR21A5A9D15T/ALUcHYpjxRQqXj7qH+wOIWwzYa6gS7JCsR4p5oT9R1q2jLL3WR4zTdeKxFN3j06HQMNdjQ7cj08q3IS5HmWiZVpEKAKAKAKAKAKAKAKAKAKAKAgcZxgtWyZAJ8K5jAk8yfLeq6s8sS/D0nUmlb4HObWJL6MJOsHQS7bZmblXKXe0Z6aUMivH4eHgkeGKOfeOmUQROgHiIK6ZRFGk+ZmLlBbb3/rfmx+3xQWr63Ll0JaZO7dTpbgg+Wm0TPXbWulSqrKcCvhJ9o8qKNsfh7zFrH2QuZwTmbM0E5maZGoB8O0bCavhOLNarQqU5WaPHDuMXbANte7vWxcQG2zocwcfcHLVToZjNJjnr1KtnZanWw2AU4pybi7N3ttYsBjrbtCMi2irMLRLyj7EFRIzkjQjSI2rTqWb0tbp4/ydKnTnTj3k3JW72mq/j5jHFMOXHdXALbZXjKCXV1YFe+UamZIG3vjpSHdaUl9+JTjcLHFYaag92rN7f/O3qZG3gLRbS67/AMtsL9Wb9Kk675I06P4UaX5kz6D4GyrYtID7lq3pOoGQRPyroReiOPUp5JOK2Ta+BD4lx+0jZWV4GpfIcgk6ZukkbxFQlNJm1Rwc5RzJryvqZLimBDpdYYhGhWcANnLEZjmcKQOY5fpVMo3T1Ozh67puMeza2V9reRQ9lMKl03FIDQVYggSffEa7bnXzqNBJppm3xapKk4yi7EzEdjLXeSJCyPstAx8IgIwOxbwy3Q67GsvDxua9PjVXs8r36/yh/EdjAEU2rnPxZtgIJlcu/igR5nXlUvZ+jIw4y9e0j5WMbieA39dFIk7sQd2nQieXyYekHSkXriFLbUp7+DurEryndfKZMwP9qrcGWLFQexv/AGN4Qi/fuvChECDMQPE7SY16J9atoK0rnK4viYypxinzuzonaLAd4neIPGo1jdl/Ujl61bVhmV0calLkzJB51rWuW2HLV8owYRoJPSOprLMJN6IfXtNh9CGYTrGUbEdZql1UixUptbGe7ScQtXLiG2GN3bSAdxk2+9v6elVynfU9BwqFSNKXaaQ8fmbDh169cC6gtAzeL70a/d61swU5LQ87WyKby7XNVhVYKM5BbnFb0b21NV25D1SMBQBQBQBQBQBQBQBQBQCUBhO2GP724LSCSGCqc33uYj1Gp6Vz8RLPLKjv8Oo9lB1ZPld6cvvkUT23uwirlXNqBny94Lc5Sra5gFMnqd4qlwctEb0Zwpd+Tu7eF7X38jwjkZT9oCyxbIC+JxCx5ry5msK909fAlKKd46aO730X8lVjsKtw6Zh3eYl84RzbIhkAJILGdh1OhpFrboXJNau2ttLXV+vkVFzANbzgIsMiAsrMwQtBDZlaAx10MxJAFSzNaIuUadS0pPVN7pK9vDoecoVe7TKQwAYAEjOrEB1LayRroBAciKg5ckXRjd553VtttnyaXTxLXD4cyBKsjM5Nuy5hcoIzagwIkiZJA86ZXtuuiKM6tfVNJK8lvfl4im6YIbNJUQoA8S+NlKnkB67npRN7MvyRvmhaye/R6JprxM3ctZb9xTMZtwwy5h90QJMGRM8ulSkkkZpVJzk73y9dF8tzq1q69hVS4GcEpN5AxtoxhQCdoUrrO9ZlLW726nlsQ41Z3hp4PdlrjsdeNxbdnLdTuybuq5hJgSpOs6wPj0qyVST7sNTUjTUVmlo76HM+073bFxzbsFVZYykycjgGf9qri9eh6ani17PFyeaSd/gNdge0Fpb7rczW3ZYXMkidSTmGwEARzkdK2KSyatmnjq/tijGnF3XI6DhuJ4dozXrc+Akkhc0KIJDHwkMJgbEDzq9Ti+ZzpYWvHaDI+JxlqA9m4gN1gGRjLEAQAgBlTpoNtSYk0UlumTdGok1Ui9Fv/PUyuJs32QytwDMZzKZKknTwjSJgR0B61h3ZJZUyj4m9xVErrscwKgkQDoeX9RVTLUuhneL4i462xDBXuSV65NBMfE0ild+RpYpOWWNt2P8ACu1OPsMvd4i6uZhmklhA1Ojgx6VmGl2W47vqFO3PkbDsp2vbFZ+/yJczHKQMisvSCdCJ+tQqRszRpRc4t20TJGP4obp7qxLDmw2JIkc9R01qppsvjHKr2IeHR9VCojjQm5ctLkHKVLZgYjl86jKg9zewlWnKVqnLktWzQcF4RatHvDftu/4s4jXfKfPrWY0rc0Mbja1buKDjFcrHQeBC0ltSCCW1JEkTzg8xW9Siox0OJUUr2aLdXB2NXFTVj1QBQBQBQBQBQBQBQBQBQFdx7iAsWXeQDBCyY8UGKrqzyxbNjDUXVqKNvM5a+JSGuAyxHuy4KsWgNmiHOhMaDXyrmO1s32j1kYTzKm9uumqttbkMlX7slrceJTnM5oZSVEfhMEzFRytRu0W5oOpljLk9NLaP9/A93lMhFCtIWCgYltz4Z+MGBHhpJP3URptO85Nq19HbTz+l+p7NlNRCkDL9sS/d5tWiMupI8MeVSyx2+ZW51N9db93S/Try3IyFwQbaZbqtmGUNnIYSMq7BVEn/ABViLlyWpZJQfvu8Wra2srdX1bGbSC3dBV1TNlKupc91mgnXQlgJB0O5rHuz0/6JtupRs03blp3rC4bEZLVxh7mZEJAJtv8AaZpvAnaIiIqUZaP7v5mZ0s1SKe9m/Fafp+omEwb3D3S5LjuMtpWYgwJdX2OVNzGkzWY029L77fySr4iFNdpZrLq3yvs14vxOiYbs3hwB3YQupy3WB++BrpBgzyMRNb3ssbaHkpY+rduV7PYicXm0twuyG0+dHtgePUe6MsqCRqJ18QqiVCcZNq1uhZRfatRW+9yl4hw65hw15GTCB1UEnPmCwCAVXd/Wq5UnB3WhaqsZvJbNb4GU4x2lQNPetclYJyQAFgAAMdoqGWTOvh+zVPLUjYqzxa3eI7tQuhBOxJnpOm1ZyuO5uYGNNNyi9x82+tSsdO4KApVuYII9DNZWjIVFmi0bjG4bRoDDzOgjkRG/yrdaPOU7NrYzvaTAnuwxGmdY1lQCjaDWen9iqaq7tzbwWV1reD/czFzh5IMSK1r2OpPDxkMf9IaJLMNTAk/XpRzZUsDB7njj/C+7sI+stcCGZ5qSN/hV1NN6s5/EVCjFZEXPZvExsOenpoAPKIqc1dnHStFIicVx+Y3QYOa6CzR0DEAHpDr8hVdZbIt4HCPbVKj8h3h2JCs7qwjD4bMFbVTeeNwd9XP+WoqHdXic7ilWU8XUbbtBaLxNJwLtxicPh0ZouG47hZJACIFkwOZZvpU3UdPRDgXDXjFKdWTsbzs/2wTEtbtm2y3Htm4Y91VmF1mTMTVqrrmKuDSjKonopZV1ZpP2iOf5/wBKe0RNXsxRjvX+/hT2hGeyZLs3Mwmr4yzK5U1Z2PdSMBQBQBQBQBQCUBz7tnxPvrzWFlktg51TKXLBS5IzbKIAJHw1rSrTzycVsj0HDqHZU1Vejezd7W25c3yMqtt7n2du4xVbQe4C0rK+IhQvJcx0PPNWrZy7sXyuzsZ40/zJx1crLrrprfrY9XLq65SxSVSGZiS2UgXIAGg3A9Kw2uW239mIxltJJS1eiW19v5YmKWciWwXMsFaLgdhmhVyHQbHRZ311pJbJakqT96dR2Wmmll43/kZxCujBioUOCyrBKgGVgZuY9SIrEk4u75k6bhUi4pttaX59eXUkXLTsylBcZDbfuizKrZVBzE5SYAJOnMaVKzburtW0KVKCi1JpO6vo2rvb4jBud411wojuz+9uMcsKACH0zPp4Qd5iNKwnmbaXLmWZezjCDlrf9K39OnVlZ2lxee6Gyi2NJElvER42AOpEyflWfeea1iyilTpZL3fX9ka72eYJ2z31y6KqWQzbKSe8ObKdgZ0G5g7GtrD03dyXocbi+KjKMaT63lpu+Wlzc38WqoBaZHd1JtAuF7whZLZgNdIJYA71utpLTc8/GDlLvXSW+l7FBw25axeJ8Lg2sNBVQ+ZnugAG4x3ZV2k7moRtJ+R0Kinh6O2s+fRdF0uaC1bkAMpui8+YsFCAKBmTvRIJACquxJ2Iip+etzQb3s7WW29+tjkftu4basHDNbt27Zud/wB53a5QcrW8hI6wTr8apnFbm9ha0ssk2+W5g+zbDN561r1uR2+ES7zRrEbQVWjviusj0NZsYOmYIrcto+sgKwI13Ej9K3lqjx9S8JuJVdsFAsgdbi6/BWqqt7pvcK1rX6J/QyKjTlWseiPUiBpG/wA6GLDtrs4/EUNpbi2wjpcLvJUQGEQNzr8pq6jdtnF43OMKaXNkzDez/G4dfCLd8DnacTHwcDWQatdNnn/aYvfQxF/AXEEXBFwu5dSdVJIUKesZY0rVrbnc4RhZUaTlP9WvoShYUYbFv+O7asp/gJdvoo+dTXI8ji6+Z1qnWVj1irWW1h0G4s5/8V12cD5ZaoqO8j1fAY9jw91H4s6V2Tww/a75Gq2UtYdSNvs7YDfWay3qc+unDD0oPd3k/VnjHdr8QLlxLVgXAjsuYB2mDGuWijfW55utxOUKkoRpt25/aHuz3aHEX8QbV22tsBC8ZXDbgD3jtrRq3MswmOqVqmSUMulzoeHWFA8q6MFaKRdJ3Y5NSMBQBNAFALQBQFdx3iiYaybjEDYLMnxHbQanrp0qFSahG7L8Nh5V6ihFHIsKGuXC0LmuljbBXOC4YNlAJPw1mdta5cU3K/XY9jVcKdJRu7Rte2mn30NbwbsQXUNfPdq2VjZUDNIBHicyRO8D8UaQK2oYa6vLTwOPieL5ZWpatXWZ/wAfVl7x3h2HXDG0oFvIM6KgJeV1lQAWLefWrKlOOWy0OXRxVRVu0k7vnc5+tva67O1pWKocxzERnUKYIXMDM/GtGz96T0R6aNWMo5KSWaST206Pzt0I2NCqvvZ2DAKQ4ZQmUMVykTu2+g0NRkklvf1L6DlKW1lbXSzb2vf7Y3jiDbRjlzMWJIUgsSZbMSYldBCiNazP3UyVDSpKC2Vt3e3S3n4npcQWCwoa1ZUyWzLmZgzKr5Wj35yj49TUk27JLRff/RF01C8pO0pdNbLZtem5lcbii5buyzZjlUalvESAEEFipURG/WppdCM5pO89Pvn4nUuznaPBWbNuyrPa7pCxV1KM765lCtqxJYka7xW9CUYq3Q89iMLWqzdTR3fw/ga9oWPItJlu5Fu5VjKAQpMsxbcCCoIFYrS0Wpbwuj+ZK8btFZ2Y433Nx2t2Hezaw6KSpAPdI7fbENBYkltAOtYhOz0RsYvCqcEpT7zl83yOhYAZy15CGDWwbUvcnx+PLcU6KJyxAkCrlq7o4tTupU5aa66Llpocz9vOJttaw40FzvXIGhJQJBYkHb3IH8VYnsToJo5bwJ4uDzI/OtWstDt8LllqeZtLIEf3vVKPTnu5cA/vlWQW2E7Wdxh11WUzKM5GXQFkkjXbT/CavhUeVWPPYyGH7STlLfp8/mZ652txd90S4iFSwM5CBkJMshQk+7rPi03pOOZXbOdh8ROnP8tevX0Ll7tliUtHOAA5c+EkajQchqPPWelaqTvrsdrC491a7jPuvkv3FweEe8620HiJ06AcyfKrFFy0R0a9eFCDqT2On8DwIw1oJaCncszSC7xvI5TA+Fb9OOVWR4XG4qWIq55+i6I98Q4gYINsHbxArp4hrrG2/pU35FEEr6M5P2PxotY69eIa8tsXMhQrME6Mc5iIkb6VpwsptnpcSpVMMoXS2Hu33E1xYt27VnuiHYkgJ43IVdWtjKSB0J3FZnNdDiYvhEnQcoy1WtvvUiWMGL+PFsnwC4FP/wCuyIb/AMUNaa1keirrsOGRit3ZfF/wb7sQgt4NrsQHa5c/wgmPoKcjlcUnau0/0pL4LUw2MvuqJDMCwe68EiSzEax/CgPrWJ6aGx+EqEXhJV6iXfk3qjYdicJOIvsdcvd2Z81UB/8ASKsiruKPOKWfFYit/wArL0OkTXTIiUMDlYMiGgEoBRQATQFVxzgtrFKFuTpMGdpiSBtOmh3HrVdSmpqzNnDYqeHlmiR+GcGwuBSVAU87jmXPlP6CoRhCmtCWJxtbEvvvTpyGcVxl3kWhkH4j7x+A5f3tUJVW9ihQKlrPizFjm5k6zVRZYx3a3AvauJdtgm3cbK6gSFcydByDan45vKouKktTs8LxDU+zZVDHk2VlgCtw5UCawQCXLga6iIJnStd+7a+zPQKEe1em61d/lb6k65xLNo10M3esSzKGttmGU3B4Z0EddxAEazc+r5+hrxw6TvGFll2TtJW1tvzKji0rYBWVJLE3JIDKAwQIIB1KuJ+ExWIRLalZJtPotOnN3+ReezDg3e3hibltmW03d29AoW7lzMxk+4ohQBOtzbSt6lDW9jz/ABDEWi4J2vr5m54nh7dx2S5bti4Q2UyrMLMfvSGX8emXWth6uzRzKblCKlBu316GAu9lnxbPcsHusOpAtkyQ2U+Nwp0VT5dKp7LPqtjre3Sw6UJayer+iLlcRjlwhsiyuJsPaKW71kw/dkGCVOjfAVLvKPVFX/ryrZnJxkndp7XLzsNxF2tx3Vq0FKqyoGW4cqhYuZh7wUqR1gjSIrNPyKMfTjGWkm/Pb0OL+0fjX7XjrrKZtWz3VnpkQkSPItmI8iKxJ3ZVSVolHw0w6fEfnVVT3ToYF2qx8zbLcgGtY9cQcXeJEA5WOmu2ugg/1ii31OVxKpXVJqmvW+o72f7H3roL3H7i33bI5Kg3QHJ1Ucsy5gSx2YgdRu08s9UeOea2u5nuKPdw1zujA7sFNIlrcjK0xrK5Z65aOK1RdQrulJNlhwN7hl1RtfdlST0mNv7FatRckehwWSrLtpaW21sdD9nLPF03AwlwokEMRlBCieRk6+Xy2MPGydzS4xX7SaSei+B0jDorTmUsdiRMA7QI1/s1snCd1sVnaLu7dtmFxlaDAJ6ITs46KT6Hzo2TpRlKSVjK9geyNrEWWxN0Kxuu8KCyadCUO08o2qinBS7zOrjcW6ElShySD2h4dbOI4fbUBEQXmUACAq5GO0clqOI0SK8DWXflJ3lK0fiZfs5dIGIvc0w9wg/x3SLY9fGa0482d/HxUqmHo8s1/SKOkcTw/wCz8MyDQi0ifEtlB/M1OMdjxnFsR3as+t/mYi7hz3zxtb7uzPmClv8A+LmoJXnc7GOl7HwOnRi7SllXxZ0DsLbBtd5EG7cuXfPxMQJ9AK2KPeqXOBhlloX/ANm38Waut4kE0A5UQFAIRQHkmhk8O4AJJAA3J0HrWGwZLH9u7HeLZsNndn7sOQe7DTBAP3iD/ZqiVXkjeXD62TO1pv4j1+3rmcl36n8gNgKqkzXSIr3IO+9QuTSKTj3aazhR4iHeNLanX16ChdSw8qmi+Jz/AIt2rvYpsrN3dmZyqNDroWMy0RttPzrLR2MLQhRlm3ZXcQ720YcNbFwI+VpEaHKcsgTlPPkeVQcb6G9DERcrxeq5f2en4kyqLZusVWWCwGUMRrEtrMLqNIM7iDF07aFsK8ZNyS1elz3cN6/ct2pLO5yLbWMozvmCLlMKs6kQMvpU4xd0iitUjGDkvj18zu3AeHjCYdbSKxNm3GWRldzLFgTALMdzsJiuhBZUeTrTVSd29G9+hTcYvM3cYS2xU3wc5di7oh8bfaSQTGZQOekaCoPlFczcoRSz1pr3duSb8i7s4RQDYtAW1tKO7cNmZLjBtDbO8KQRJIObbSp2/SjWlUbfaS1b3Xh5iYzN4kFzK7oUt2zljMrfvRkIfmsgMAB0rE3ZbkYtaNRvrdv6akLFEWnvP4TaUL+0NkDO10keIagkKBqJ0yyOh143V2bLS7OF07ydoq/L+zOXux3CLuvdW1kaFWxFoR5AMy/SpJok6FWOjjL5Mgt7MMESDau3VgyAt6y4+Tqh+tGrinVdKSd/imv5JF7sC2uW83lnsvHq1tmFU9idqHHE94r0kv2diAewZaRdu294UW7gU/GLqgz5VlQS94xiOJ5492Dtzuv4G7PZQ4MvluPczgSJA9zVWU7EiSs7eI9KvglbRnFqVVUd7WK3jXAVxIW447u5AzCQW20DQY0/XyqUovdGtKMZuxNuXnWRZUEISLQICLlmBEDfrtNa8KeXW2p1KcYKKi3ZeBa9hMfdcO14wVYgyICKIAVR1Mee/wAK2KbbWpq4yMFK0Nv3N3g+JgbkWwYCqQPkdR4onb9KtRoyh4XMd7Ue0kW1sW2VmuyCV1IQyNRrvoP81VVp2VkdLheHTn2kr6fubTgVi1asWreQrktoCVjeNdVMzM/OpxVkkaOInKdWUr7tmF9qN5f2i2QxPd4S7uTIa7cW0u+v4vlWviXoi/hlN1MXBPZamd7NpNuDtexWHs+iE3H/ANSVqbRPR4iV8VKX+lN/FnRu12KhrNs7Z2ut/LaUtFWRe54jFU3WrUaK/VJX9DJ4EN3Qbdme5cPmUTLbPrcun5VmmtLnQ/Ftb8+lQj+lN/RfQ6lwfBi1bVBsiqg9BFX0FuzTy5YRh0RPq8wFZuD3QCExQDfe9KxcFZiuLqCUtDvbg3Cnwr/O2w+G9VyqLkSUSux+Ce6hN99SCFVdEQkQCB94jqZ2qiTb3LYWizD4G8MH3Nq/ZKqtw5bjAFO8MxctuNp5g61B3R1qsXWvOEr6bfQ1HF+L2bKZrrqumgJ1PwHOss50Kcpu0Uc17Q9t3uSmH8Knd/vH4fhHnWEjoUsLFa1PgZzh/Dbt9yFBczq5JyDfVif+aNpG85xgtdPvodA4D2dw+HUM6rcvAznMwDyyKTAjrvUXI5tbESm9NEeO3nDxjMOXtgd/YE8pa0NWj+XU/At1FSpyTdiiLlSldHJrDkbgfKpu3I61PNzN17LcZbGMa4wHehR3SmVQAkLdeQD4gmw55jrU6fvXNfGNyp5OX3ZHWOKcVZbZbvAq5mAbuzcyroVLBSAFyhgSfKr5yaRzKNGMpJW5dbFd2QEJcxjAzeQuiAKttbCfu0DGApiTEgQfKo0/9jZxzV1Qjydr87vc0PEHtMgZ8uVIuBjBykDRweonQ1bKzWpzoOcZWj5f0YbtU3EHL3cLAt4WLWckC89xlUuUJXUeIAwRrO8aatZtvyOvgo0bKEleUtbckZM8Wx9sG3ea9ahsxW5lJZmGrarJ0jc1U20rHVw8KFebmo3y6J/wN2+0d214RDj3oy6iTsIP0iops2Kypxd5SsS17aoIDWzmJAjVNOgkGSfSp6mrOrTvZTXqO3+1LZoVjaXqhBf0JMD5VFyfI2I4ejKN5xTZquD8cwLXMNnuMTbzO13EZi2c7DO0hQNNoFTTjdHGWExFKlUyr3nsulxj2lcfRXUKQ5CSoGoMmZJ6aD46VlTy3IYLCSmnfS2/31MU150to2bx5ZeNmDNqD8CVHlBqbmWU8OpSeg6uPDAgk5hE8pHOesUUrlkqTp6rYhJ2jzKUtsQwYnQcgYDA8yRHw1qNSo1HQng8PGpVamuRV4viuL1Iv3ZiPe1jmJioRrPmbFXh0F7pC4bdud73j/asCD9oWMkbTrJrMqiWpGjhakrq9jbYftViGJlUDZTkIL5RpuUmGOn983tT6FkeCRa1l8imUk5zc+0e4VLMZBOUkgGDy0jkIquddT3RnC8IlhqmeM/kWvA8bat3MObhcJZd7mVQGm40a8jsqjyj4zW5RdkXTwda1Rppuf7Gs432nwWJYHPcWLbJ+75uRJnXkI9atUqdrNnHo8GxNPFQrtJ5b6X6nrh2P4cBbm+3hCjxK0QLpu6wn4o+QqyMqSVrmrxHhGLxWKdaUOmzXI6RwzEpdtrctsHRtVYbHl+lX00lHQ0K0JQm4zVmiVVhUJQHo0BmeI8fAOVZYkwAupPkOtUSqE0gtWb94fbN3af/AG1PjI/jYbfAVC7ZmxY2LKWwAihV8hWNCRne3+JyYRm7t3GZR4SRlkxnYjUAeQNYZfh4ZpqLZy7tP2gt3ES1ZzZQQz5nkEgfdVgSOevx0qOh1qGHnSnmbX9GddbuIubvdPXcjoGk6etL2NhKMNFsaHhnZpVg3us5F/Jm5/AdTVbmUzr/AOi9TRW76quVAFC7ADT5VU2akou92Q7vETWFqSjRM7je1JJizoR9/wDp19atUDZp4ZfqKc2pqVzqKkraHnBO1q6twaFTPpsfpUlKxRPD5r3Nff4ocpQswtuhBI1EN8SeRiK2M2hzHTyyvzTJnYftncRO5utm7si2AYgKPCsQJgjqTtVkJW3NSvSVSTa3Nhw/jKXHRwqG45Nt32ZbYLMqDJmBIaBuJ1NL8ymVO0XG7stUvHqWfFUxVzImHFmzbRszPfMl33kWk5TJ8TA67VRKd9hQnCnmzXbatpyKXjHA7FpWxGOa5fMyXN22Vk65bdqFHwGp03rEsu7NvAzqr8qhLx1j9UUOC7MrfZ3dbtm0TNkNacyp5tknL8POqlFS5nXnjZ04qKyzlz1t8Li4XswjFl7222RwVzOUMiCCBcjY9fOkY6vUrrYxOK7Sg/Sz/YaXsrZW+lrGJ3du60LiFYC0xOuRmUxbuHlsDy6VONLXU1cZxNSouFJO7stVZpF/wP2f4Flu3CLhUsRa+0YQi9Y9716VhxW5CvjatKUKcd0lfzOXYlgwMGVE5T5TpVXM9DTSnDMudmWfESM2UzAAB6QZzR5jMflV7ZzYw7uYoMReuQULbSDt66xMVXmaNvsISV7EfhFuLh+B/KaVHeJDB01Goy2ayKoudNxR5s2AtLmIpIkIYrBO4UMi0AtAegaGTtPs0eeH2x0a4P8A3GP610sP/jR4fjUbYyXp+xqRVxyhYoBvE2yyMoOUsCJG4kRNYaugUeC4dbsyAPF95jqx9enwrVatoWphjMSqKWdgoXmdBHxrBJIw3H/aUlsFbAFwj7x0T05t9Kxc26WDnPXZGBx/FsdxB8jPcuTtathsvL7q8vMmsm/DC0qWsn9EX/C/Z2wQviiF590hknn422HwHzrDKauNV7QQcQxot+BFCKNAqgAegFVPUrjmepWDGO3OoNG1CLY7hsWTpoOp3+XWsZTahhZzd+XUl8Q4th7WGdVgXmQqzMRn16dAegq+Lio2itTZjh40pOUpaLYynDuAtcCTcRHu62bTZs7rBOfRSFXTQkiaM0/aEpbXXUjWsSY0U+tRynQjXfKJLwkES1t2GsFZyk9Jyn86xlITxDXQq3s3hO6g7zAFXxynLqznJu7GLd9luBpUnTNB3jnpzqxM1Gu8ajDcccAFCZOqhhuQdNT4dx1pmVmiU6c946nRb3bnEC0Q+Ga25XwuZyho0OV1gifOqTza4jOnU/OpOyMy/Ghdu2GvP4LbgsoVoO0tAZgW32io5DsYf8QYKMJpJptc1f8AY3OG7V4A6reZf5iR9GFY25M1ljKU1769dC5wfF7F7Rbtu55HK361JSRap84y+DHMVwjD3VK3MPaZW94Rln5VItWIqr9T/f8Acq+Jf+iwd1EkWlWLMmWXOYykz4gCZB3jfaTB6Isp5q1ZN7s4rhkHhHKVHzIkek1Ddnr4JQpNLkibidSxMSZ/Pl/fWrGzUjFWSKnitoq+og8/jH9IqLXUnCSku7sROFa3fn/ppP3SOFd6rLwkVrnU2H7WHMKxEhjAG0gAkmSegP0qajc8Nxn8TuNSeGw2jW8+j6JfUXAYu1mtm4gIuMQUVhKrGhMmAxmemgAqSgjiR47xCMciqtqOt2tX4eQYjD5I1BkSIn9RVTR7rgnGY8TpOSi042TvbXyGqwdwWsgBQHYPZTdnBsPw3W+oU/rXQwz7h47j8bYlPqkbQVsHEFoAoCj7Xtdt4d7thA922MwUkiVHvbbxvHlVdSN0W0FFzSk7I4Fj+L4vH3VVi91zotpNFHpsPia17HejSo0Vc1nA/Z3bWGxbl237tDCjyLbn0is2NSrxBv3F6m2wjWbC5LVtba9FAE+Z6nzNLmhKcpu8mQuM8VAtsZ2B08hrUWyUI3ZyS7xzvjmyhQdRrOlVyjbc7dChFrQlWuH4h/dtXDOuitB+mtRNhulDRtfEteCcCxa37bm2UAb3mKrGh6tvy9awQr4inKDSdyR2ixyOmS/kbJIAthO8UjaCkz0IM0uzVownHvQT+h4L2Lfd3QlxyUAtuotnwARlzPsYJBEDc9ajeVzZpUJ1brRdRcPftstxrWFtWygUkuMxgkglRAykaGBpvWbmzLCyjKMak279CsxmIvNMtp/CAv8ApE/Os3NpYGlHkVd7hofcGY94zHqTUlNoSwdOXIgHhG+v5fpU+1NZ8OXIi/tncE5W0PvLEqRz06+dWRvJHPrOnh5as2OEtXlA7m+p6C3fCn/KxU/StZxkjchxjh1fSTXqh7EXcYB9ojOOtyytwf5ip/Ol5IlLB8LxH6YsrmxyH3rNo/y50P8A4tH0pnkatT8NYCeyt5Hu1cw51KXU/ldXHyZQfrWe0Zzqv4OpP/HUaLjCY1VIyYu9bMCCVcD4HJcb8qznRz6n4Rx8NaVW/qOdpOK3Xw0PiVvAGVVc0jwsMzZkXkY161K99C3hvDuIYOrKti33Yp28XsjG4fFKGtgnWVPOYBE/QH5VnI3K56j2qFOjkk9bE67i0EwZGoUGZjqSBH/NWZGa3tUdNfMpuI4xABB1nT4R/wAVjs2zEuIQi9BjgLZrp+DH5LUaytElwyqpVX4l3crWO1JjmA4laOH7tZNwkhmY65s5CKI+6BETzJnYRfKNj5LxfDOONlKKtG7fn1E4hw/9odhaLqTC2rbBmYZBmL+H3V0Y66CN6lB66I1aMsrVlfm/Em3rsoiyTlJ3BnULrJ5HXT41ryZ7P8G05KFWbha7ST625egzFQPbhQyKBWUYOn+yG94MQn8SN8wR/wDGt3CvRo8v+IYd6EvBo6GK2zzYtAJNABoDMcQ7P2cPnvYe0iFtbuRQCRvm06cxVU480W9rKWkncoL2OqgkQL2N5DUkwABJJ6ADUmsEki2wXZC5fUtiCbakaWx750+8dlHlv8KtjR5sx2ttjkvYXCKWfN/2Ldy4p6EQVP1+lVVNWdiLcaeRdbejLsY2/c0e4+aJADEK68yoUwGH4apcWjtUKVC1sqG7mBYnMc3UEmDPxO1RszY7OmtD1fhzmdwzQJPvH/xH50t1JQpRgrQRa9nzZK3LDjOrDONMsMCASpmQfFPoetSSSRoY6lOm41YaPYqcXfNlntqTlDEEHnGgmIJrGxvUqcKkY1WtbFZdxzjQQNPugD8hNYuXtJEK5cZjqSf786EOY9ZiNeVCyNrGf43aBJbrNbFKT2OBxOhB9809riuGKqL2DAOUSUuPbO2+U6VJrozwVaVLO1Onby0PaX8HvbuYqwfLKw/8SDWNTEHQ5SlEg4tQW8OKD+bqy/OZNYsucTrYWvWX+PEW8JafuW2B4PimCsLFq+v/AONwCfjlYEfKq3CL2ujbXF+JUtnGRZ/9OgePBYhNNWR2OvPRrZH1rPZxD/FGPpazpXRXcewtvuD3fe6lg3eKoiFmBlOpielZhFR1J/8AnJ8UtRUHHVXM9b4QboVhMZQP9vmaupvQ3cZBZ15IR+zz+f1qy5pOCIl3gLDlS5jIj3wjCG3eEjdXHzRhVFf3Tp8KSVYtnWtQ9I0QnwtxJNnKC0Zp1GhkHyM9KtjNfqPP8U4FTxdmtGix4Zj79p8zKC+viB8MERsdRpy2PlRyitYnD/8AyFTto2klFfH7YWUCiBVLPe04KCshyKExaGT0KA3fsmvRiLi/itT6qw/rW1hX3mjgfiCF6EZdH+51at48iFAJQCUA3fu5QaWBzDivDb3eHugCpJIkwBJnL8ByjlVMqLvoWRlpqO8H4fctNnYgv1A2HQTsKnGnYk5GvwXEm2apkbXOK9not/trRtaKR1BY6fStOW52nqoWHeCWwyuxPiVJX/nrrUUtzuULSs31BjO+vxqo6iR5NDJN4E32w/kb9KwaHEV+T6og8aP21z+dvzoy3C/4Y+RWMKiWs8KlBY8O8D+5+NSsQlKyKjHHNA/iH9KupqzOPj5ZoGo4Y+NYpbVnysQoJi4gB6zIAHSoSXQ13Vwco/mQ18vqXmKwlt7d8ixbz4UA3M6Ad6kkG5bazlGwn6b1i8rHO9iwU5pTStLpy8wsdmMNdyrlZHKZnyOSib6MXB10IjXXy1rKqM063CKCu4N2vZePoUtvh+Fnw3rlphyu2TI+JtsSPlWVU6man4VxG9Kaf36FthBeQ/ZY9J6d9ct//wBAB9aznRz6nAuK0ldX+LHe0zYt8MO+fvWzZUVXRzDFZb7MxuANd9ay3c3+BYXFQqynidLLS5qODdlxZsIrqc0At5MdxWzCNkbOJr9rVclsSLnA0PKpFGZlfiuzgOwrFjOZmK7TYUYR1J0JBy1VVT2R1OGzjBuUuRRnjZPMfSqOzZ2PbY9TyeKz+H5D+lOzHtiPa8SHMA/35VjITWLQ6uPT8PyY1jIWLFRHVxlv+IeorGQmq8STZZG2cj4xTsyfaonJwxzqGB9P96l2MjDrxRrPZ7wnELiluZRkUMHYGNGUgDzMx8qtpUpRlc5PGMVSlh3C+rtY6vW4eQEoAoDyTQEDF3JqRkrLliaGRl8PFYMka7K7UJI5nx3ANYN9knJd1jodZHw10qirT5m/QrXcU+RX8Buj7RT+Ex9CP78q12elwU7uy6ofJqo6x5JrAJvA/wB7/gb80H60NDiP+JeZD4r+9uH+NvzNYZfhl+VHyGsNw27d/d2nf+VSR89qnGnKWyIVcXQpe9JFpa7E464NUW2P42E/JZq2OGlzOZW43SStBN/Il2/Zs/8A3brHyRQo+Zk1fHDxRy63Fqs9tCwwnYezbIItZiCDLSxnrrtVnZpGjLETluyLi+zFhcTZVlyK5uO+gBIQBsqkCdZitarBI26Fap2cpb2svK5Y9pO0C2UMFzdiFtlVNpQds0EeEwY3Ola7sWYfAzr95NW6+JBtY7EvYF+2Leo8aOGBmYYjKRI16bGsKPMtjhYdp2Ur35NCdory3ktThrkhfE6MFKgaBVLqQ6nfXbTXerZR02K6NSdCcoxq216XuVVjhtl9mxCH+Kytwf8AtPP0qq0ToRxuL5ShL5G79nPB7a52zC7BH/bdQDuP3gBnn5QK2sPFHM4rjK9RRjUio+Tv+xvTaB3FbRxLsaOCT8NLEs8jycAnSsWHaMi47gFm6uV1kedLIlGtKJncV7N8M22noDSxcsV1RWX/AGV2jtk9UFMqJrFLoV972UDkE9JH5UyIksUvEgXvZS/Jfk5/WsdmiaxS6kG97ML42D+hB/OsdmixYr/keLfsxxhPhJH80Vh0UWLHyjtI0fBPZ5j7ZGe9ZycwQxPpFFTtzJf+Y01VzpvDMCtm2EXluep5mrDj1q0qs3KRLoVBQHmgEYUBFu4ealcXGv2U0MjFzCHpQyR7mDPShko+IcMDAgiQeooSRzXjHB3wl8OATbcFD5Zgcs+v+qtatT0ujvcLxX5sYy8h7A8LxF791auP5hTl/wAx0+taqpyeyPQ1cdh6XvTRf4H2fYx/fyWh5nM3yXT61bHDSe7ObV4/Rj7ib+RqOD+z+1aOZ7ru0QYAURIJ6ncDnV0cPFbnGxfGKtfSySLrC9mMJbMrYTMTJZhmaTrMtJq2MIrZGlPF1pq0pOxZdxGwqZRmG3WOVDNyO00I3PMuOnypcGF7X4pm4hYGgNu0zDpLkj9BWniHqjr4RWws31aRLwlm3eIF9VBKllQ65dfCVbkYAMfnVK3MxlOmr0/v0K3DsO5v9JaJ/ltx+dOZ1pr/ANiHWy+p0rAYK33VvwKfAvIfhFdBJWPJ1Ztzb8WOXOFWG961bPxUVhxT5FeeXUlWbSqIUQPX9aKKWxhtvc91kwFALQBQBQBQBFAJFAEUARQBQCigFoBKASgCgCgCgCgEigENocxWbgZbCWz9xf8AKKXMqTQ4LdLmcwuWlzFz0FrFzAsUARQCFRQHhrIrNzNxo4ehm5T8d7NLiIPuus5GHKeRHMaCoSgpKzLYVnDRMoON9msRcdSinNIBOfKgUA+8JjQxtrWtKi29Dq8Px1KlftNvK79C24R2ORLWS+e8JYswEhdxp1I0HTarYUUtyjE8UnUq56enLxNQqAAAbDQVcctu56oYCgCgCgFoAoAoAoAoAoAoBaASgAUAtAFAeaAKAKAKABQHqgA0B5oAoAoAoAoBaAKASgEFALQBQBQBQBQBQBQC0AlALQBQCUAtAAoAoAoAoAoBaAKA/9k=">
            <a:extLst>
              <a:ext uri="{FF2B5EF4-FFF2-40B4-BE49-F238E27FC236}">
                <a16:creationId xmlns:a16="http://schemas.microsoft.com/office/drawing/2014/main" id="{6B0AB1A7-E5F2-4568-942E-5616E0D97C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1046" name="Picture 22">
            <a:hlinkClick r:id="rId20" action="ppaction://hlinksldjump"/>
            <a:extLst>
              <a:ext uri="{FF2B5EF4-FFF2-40B4-BE49-F238E27FC236}">
                <a16:creationId xmlns:a16="http://schemas.microsoft.com/office/drawing/2014/main" id="{065A3386-C0D6-4D4A-94A5-948AE2BD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2276475"/>
            <a:ext cx="1662112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30">
            <a:hlinkClick r:id="rId22" action="ppaction://hlinksldjump"/>
            <a:extLst>
              <a:ext uri="{FF2B5EF4-FFF2-40B4-BE49-F238E27FC236}">
                <a16:creationId xmlns:a16="http://schemas.microsoft.com/office/drawing/2014/main" id="{3636BBFE-6AD0-41FD-A2CC-76A9A5C95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550863"/>
            <a:ext cx="1725613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090812-800F-455C-BE9A-05B6003A15CD}"/>
              </a:ext>
            </a:extLst>
          </p:cNvPr>
          <p:cNvSpPr/>
          <p:nvPr/>
        </p:nvSpPr>
        <p:spPr>
          <a:xfrm>
            <a:off x="1930465" y="5373216"/>
            <a:ext cx="6391686" cy="261454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LUCKY STARS</a:t>
            </a:r>
          </a:p>
        </p:txBody>
      </p:sp>
      <p:pic>
        <p:nvPicPr>
          <p:cNvPr id="20494" name="Picture 3">
            <a:hlinkClick r:id="rId24" action="ppaction://hlinksldjump"/>
            <a:extLst>
              <a:ext uri="{FF2B5EF4-FFF2-40B4-BE49-F238E27FC236}">
                <a16:creationId xmlns:a16="http://schemas.microsoft.com/office/drawing/2014/main" id="{D6DAD613-29DF-4336-B140-BFF48B99912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5676900"/>
            <a:ext cx="91757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 nen.mp3">
            <a:hlinkClick r:id="" action="ppaction://media"/>
            <a:extLst>
              <a:ext uri="{FF2B5EF4-FFF2-40B4-BE49-F238E27FC236}">
                <a16:creationId xmlns:a16="http://schemas.microsoft.com/office/drawing/2014/main" id="{A0CADFD2-78EA-4491-886B-32AFD64AF127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598487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4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5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 nodeType="clickPar">
                      <p:stCondLst>
                        <p:cond delay="0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 numSld="999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file"/>
            <a:extLst>
              <a:ext uri="{FF2B5EF4-FFF2-40B4-BE49-F238E27FC236}">
                <a16:creationId xmlns:a16="http://schemas.microsoft.com/office/drawing/2014/main" id="{0EC08570-E3E2-432C-921D-054687092C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526" y="35985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C1CD23-35F8-406F-961A-B4B9C86E6596}"/>
              </a:ext>
            </a:extLst>
          </p:cNvPr>
          <p:cNvSpPr/>
          <p:nvPr/>
        </p:nvSpPr>
        <p:spPr>
          <a:xfrm>
            <a:off x="5349534" y="5589240"/>
            <a:ext cx="97334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+5</a:t>
            </a:r>
          </a:p>
        </p:txBody>
      </p:sp>
      <p:pic>
        <p:nvPicPr>
          <p:cNvPr id="22531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861480DD-E371-498E-BC39-F1DE05769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3D8D7C85-AE76-4EBC-BABD-E1780D797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A376FF-EFF9-4884-ADA1-BE5F8EC92D66}"/>
              </a:ext>
            </a:extLst>
          </p:cNvPr>
          <p:cNvSpPr/>
          <p:nvPr/>
        </p:nvSpPr>
        <p:spPr>
          <a:xfrm>
            <a:off x="7373705" y="1556792"/>
            <a:ext cx="80021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-5</a:t>
            </a:r>
          </a:p>
        </p:txBody>
      </p:sp>
    </p:spTree>
  </p:cSld>
  <p:clrMapOvr>
    <a:masterClrMapping/>
  </p:clrMapOvr>
  <p:transition spd="slow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7">
            <a:extLst>
              <a:ext uri="{FF2B5EF4-FFF2-40B4-BE49-F238E27FC236}">
                <a16:creationId xmlns:a16="http://schemas.microsoft.com/office/drawing/2014/main" id="{B7B074E3-F3F5-4B39-9912-4C2036CE95F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24707" name="Rectangle 238">
              <a:extLst>
                <a:ext uri="{FF2B5EF4-FFF2-40B4-BE49-F238E27FC236}">
                  <a16:creationId xmlns:a16="http://schemas.microsoft.com/office/drawing/2014/main" id="{000730D8-2355-46D2-8E92-46AF06915DF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4708" name="Rectangle 239">
              <a:extLst>
                <a:ext uri="{FF2B5EF4-FFF2-40B4-BE49-F238E27FC236}">
                  <a16:creationId xmlns:a16="http://schemas.microsoft.com/office/drawing/2014/main" id="{85C6AB11-9A67-43A2-86BB-A60F3DEF3DC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90">
            <a:extLst>
              <a:ext uri="{FF2B5EF4-FFF2-40B4-BE49-F238E27FC236}">
                <a16:creationId xmlns:a16="http://schemas.microsoft.com/office/drawing/2014/main" id="{92269992-BD55-486B-AC5E-8527BD4EF88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24705" name="Rectangle 91">
              <a:extLst>
                <a:ext uri="{FF2B5EF4-FFF2-40B4-BE49-F238E27FC236}">
                  <a16:creationId xmlns:a16="http://schemas.microsoft.com/office/drawing/2014/main" id="{C6AAF8DE-022A-4980-B23E-5FA6DCAA617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4706" name="Rectangle 92">
              <a:extLst>
                <a:ext uri="{FF2B5EF4-FFF2-40B4-BE49-F238E27FC236}">
                  <a16:creationId xmlns:a16="http://schemas.microsoft.com/office/drawing/2014/main" id="{854E3818-7B6B-487B-9C90-095B24192D1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39">
            <a:extLst>
              <a:ext uri="{FF2B5EF4-FFF2-40B4-BE49-F238E27FC236}">
                <a16:creationId xmlns:a16="http://schemas.microsoft.com/office/drawing/2014/main" id="{F7177044-2BC3-49AD-91E1-B7A2C18BE074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24703" name="Rectangle 40">
              <a:extLst>
                <a:ext uri="{FF2B5EF4-FFF2-40B4-BE49-F238E27FC236}">
                  <a16:creationId xmlns:a16="http://schemas.microsoft.com/office/drawing/2014/main" id="{BC3F9835-669F-4BC0-BB58-8063AA2A653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4704" name="Rectangle 41">
              <a:extLst>
                <a:ext uri="{FF2B5EF4-FFF2-40B4-BE49-F238E27FC236}">
                  <a16:creationId xmlns:a16="http://schemas.microsoft.com/office/drawing/2014/main" id="{78E9498D-D4EC-4A20-81E7-7DBCBDCD0A0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4581" name="Text Box 5">
            <a:extLst>
              <a:ext uri="{FF2B5EF4-FFF2-40B4-BE49-F238E27FC236}">
                <a16:creationId xmlns:a16="http://schemas.microsoft.com/office/drawing/2014/main" id="{C613D493-ADF6-47B4-AB0C-8914856B2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01</a:t>
            </a:r>
          </a:p>
        </p:txBody>
      </p:sp>
      <p:sp>
        <p:nvSpPr>
          <p:cNvPr id="24582" name="Line 6">
            <a:extLst>
              <a:ext uri="{FF2B5EF4-FFF2-40B4-BE49-F238E27FC236}">
                <a16:creationId xmlns:a16="http://schemas.microsoft.com/office/drawing/2014/main" id="{3D4ED0E6-B3A3-4B4C-8620-57E9D4CDA4A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AutoShape 14">
            <a:extLst>
              <a:ext uri="{FF2B5EF4-FFF2-40B4-BE49-F238E27FC236}">
                <a16:creationId xmlns:a16="http://schemas.microsoft.com/office/drawing/2014/main" id="{171E1A89-047D-44FA-BA20-9B9419A59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14400"/>
            <a:ext cx="5181600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DDE16E16-851F-48E4-9E21-DA20D463C5C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24701" name="Rectangle 17">
              <a:extLst>
                <a:ext uri="{FF2B5EF4-FFF2-40B4-BE49-F238E27FC236}">
                  <a16:creationId xmlns:a16="http://schemas.microsoft.com/office/drawing/2014/main" id="{3B0CAD58-EA6E-4874-A0BE-C1BBEAF0F3A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4702" name="Rectangle 18">
              <a:extLst>
                <a:ext uri="{FF2B5EF4-FFF2-40B4-BE49-F238E27FC236}">
                  <a16:creationId xmlns:a16="http://schemas.microsoft.com/office/drawing/2014/main" id="{31AB1F28-B07F-48A1-9626-D16B343E37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4585" name="Arc 150">
            <a:extLst>
              <a:ext uri="{FF2B5EF4-FFF2-40B4-BE49-F238E27FC236}">
                <a16:creationId xmlns:a16="http://schemas.microsoft.com/office/drawing/2014/main" id="{C64AF3CE-503A-4C02-93BC-0ECBEB43014A}"/>
              </a:ext>
            </a:extLst>
          </p:cNvPr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40574907 w 21600"/>
              <a:gd name="T3" fmla="*/ 704724735 h 21600"/>
              <a:gd name="T4" fmla="*/ 0 w 21600"/>
              <a:gd name="T5" fmla="*/ 704724735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61">
            <a:extLst>
              <a:ext uri="{FF2B5EF4-FFF2-40B4-BE49-F238E27FC236}">
                <a16:creationId xmlns:a16="http://schemas.microsoft.com/office/drawing/2014/main" id="{69C7E88B-2D47-411D-AE2E-B0A048983C9D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2590800"/>
            <a:ext cx="8382000" cy="814388"/>
            <a:chOff x="96" y="1824"/>
            <a:chExt cx="5280" cy="513"/>
          </a:xfrm>
        </p:grpSpPr>
        <p:grpSp>
          <p:nvGrpSpPr>
            <p:cNvPr id="24677" name="Group 29">
              <a:extLst>
                <a:ext uri="{FF2B5EF4-FFF2-40B4-BE49-F238E27FC236}">
                  <a16:creationId xmlns:a16="http://schemas.microsoft.com/office/drawing/2014/main" id="{62411616-714B-4AF3-8208-B7A4404DA1C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79902" name="AutoShape 30">
                <a:extLst>
                  <a:ext uri="{FF2B5EF4-FFF2-40B4-BE49-F238E27FC236}">
                    <a16:creationId xmlns:a16="http://schemas.microsoft.com/office/drawing/2014/main" id="{6604019D-CD8C-4CE9-BDDE-4E98403918F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3" name="AutoShape 31">
                <a:extLst>
                  <a:ext uri="{FF2B5EF4-FFF2-40B4-BE49-F238E27FC236}">
                    <a16:creationId xmlns:a16="http://schemas.microsoft.com/office/drawing/2014/main" id="{68FE0B11-545A-4713-B6E5-7D68712E778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4" name="AutoShape 32">
                <a:extLst>
                  <a:ext uri="{FF2B5EF4-FFF2-40B4-BE49-F238E27FC236}">
                    <a16:creationId xmlns:a16="http://schemas.microsoft.com/office/drawing/2014/main" id="{19EBF3B7-109D-4C5E-8D82-FCEC32C3473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95" name="Oval 33">
                <a:extLst>
                  <a:ext uri="{FF2B5EF4-FFF2-40B4-BE49-F238E27FC236}">
                    <a16:creationId xmlns:a16="http://schemas.microsoft.com/office/drawing/2014/main" id="{106F5D62-6321-4666-9C22-775E04611B2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4696" name="Oval 34">
                <a:extLst>
                  <a:ext uri="{FF2B5EF4-FFF2-40B4-BE49-F238E27FC236}">
                    <a16:creationId xmlns:a16="http://schemas.microsoft.com/office/drawing/2014/main" id="{BD72C1AA-A020-4E14-BF1E-0F667484BE2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7" name="Oval 35">
                <a:extLst>
                  <a:ext uri="{FF2B5EF4-FFF2-40B4-BE49-F238E27FC236}">
                    <a16:creationId xmlns:a16="http://schemas.microsoft.com/office/drawing/2014/main" id="{480ECAE7-C060-40F3-82B7-274BA5F7F4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98" name="Oval 36">
                <a:extLst>
                  <a:ext uri="{FF2B5EF4-FFF2-40B4-BE49-F238E27FC236}">
                    <a16:creationId xmlns:a16="http://schemas.microsoft.com/office/drawing/2014/main" id="{13EF018D-3039-4C77-BF0E-89034C951D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9" name="Oval 37">
                <a:extLst>
                  <a:ext uri="{FF2B5EF4-FFF2-40B4-BE49-F238E27FC236}">
                    <a16:creationId xmlns:a16="http://schemas.microsoft.com/office/drawing/2014/main" id="{C0EA1C06-3F8B-4956-B79D-2328ECBC833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700" name="Oval 38">
                <a:extLst>
                  <a:ext uri="{FF2B5EF4-FFF2-40B4-BE49-F238E27FC236}">
                    <a16:creationId xmlns:a16="http://schemas.microsoft.com/office/drawing/2014/main" id="{203C045B-3CEE-432A-A382-D4622BEAC2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4678" name="AutoShape 145">
              <a:extLst>
                <a:ext uri="{FF2B5EF4-FFF2-40B4-BE49-F238E27FC236}">
                  <a16:creationId xmlns:a16="http://schemas.microsoft.com/office/drawing/2014/main" id="{F608827E-2654-4519-B27F-3B1E2EAE8E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>
                  <a:latin typeface="Tahoma" panose="020B0604030504040204" pitchFamily="34" charset="0"/>
                </a:rPr>
                <a:t>school</a:t>
              </a:r>
            </a:p>
          </p:txBody>
        </p:sp>
        <p:sp>
          <p:nvSpPr>
            <p:cNvPr id="80018" name="AutoShape 146">
              <a:extLst>
                <a:ext uri="{FF2B5EF4-FFF2-40B4-BE49-F238E27FC236}">
                  <a16:creationId xmlns:a16="http://schemas.microsoft.com/office/drawing/2014/main" id="{FF150711-91BF-4E27-BEDC-0E3B0D368B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19" name="Freeform 147">
              <a:extLst>
                <a:ext uri="{FF2B5EF4-FFF2-40B4-BE49-F238E27FC236}">
                  <a16:creationId xmlns:a16="http://schemas.microsoft.com/office/drawing/2014/main" id="{7BDCFB00-5A2E-4572-B638-67D70AF4E64F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4681" name="Text Box 148">
              <a:extLst>
                <a:ext uri="{FF2B5EF4-FFF2-40B4-BE49-F238E27FC236}">
                  <a16:creationId xmlns:a16="http://schemas.microsoft.com/office/drawing/2014/main" id="{40356482-5779-4DF6-8DB9-D24DFB4C466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24682" name="Group 151">
              <a:extLst>
                <a:ext uri="{FF2B5EF4-FFF2-40B4-BE49-F238E27FC236}">
                  <a16:creationId xmlns:a16="http://schemas.microsoft.com/office/drawing/2014/main" id="{B76A868D-8858-4C6C-8EDD-DBB9E7FD846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24" name="AutoShape 152">
                <a:extLst>
                  <a:ext uri="{FF2B5EF4-FFF2-40B4-BE49-F238E27FC236}">
                    <a16:creationId xmlns:a16="http://schemas.microsoft.com/office/drawing/2014/main" id="{7C37409D-127C-44EC-9882-118AD8D284C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5" name="AutoShape 153">
                <a:extLst>
                  <a:ext uri="{FF2B5EF4-FFF2-40B4-BE49-F238E27FC236}">
                    <a16:creationId xmlns:a16="http://schemas.microsoft.com/office/drawing/2014/main" id="{F560FD65-4D0F-4C67-81FE-BBF456B674A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6" name="AutoShape 154">
                <a:extLst>
                  <a:ext uri="{FF2B5EF4-FFF2-40B4-BE49-F238E27FC236}">
                    <a16:creationId xmlns:a16="http://schemas.microsoft.com/office/drawing/2014/main" id="{12077042-47EB-41EB-A15E-22292145632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86" name="Oval 155">
                <a:extLst>
                  <a:ext uri="{FF2B5EF4-FFF2-40B4-BE49-F238E27FC236}">
                    <a16:creationId xmlns:a16="http://schemas.microsoft.com/office/drawing/2014/main" id="{479BE4DE-5742-4DFF-A06E-1181BA3FAD2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4687" name="Oval 156">
                <a:extLst>
                  <a:ext uri="{FF2B5EF4-FFF2-40B4-BE49-F238E27FC236}">
                    <a16:creationId xmlns:a16="http://schemas.microsoft.com/office/drawing/2014/main" id="{88FAD3C7-8789-466F-8141-0A16E45FCF4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29" name="Oval 157">
                <a:extLst>
                  <a:ext uri="{FF2B5EF4-FFF2-40B4-BE49-F238E27FC236}">
                    <a16:creationId xmlns:a16="http://schemas.microsoft.com/office/drawing/2014/main" id="{23D38E18-130C-4FD0-931E-1AEF2EF63CD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89" name="Oval 158">
                <a:extLst>
                  <a:ext uri="{FF2B5EF4-FFF2-40B4-BE49-F238E27FC236}">
                    <a16:creationId xmlns:a16="http://schemas.microsoft.com/office/drawing/2014/main" id="{F943A21B-2088-4844-AA7B-89AE8B05BC3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31" name="Oval 159">
                <a:extLst>
                  <a:ext uri="{FF2B5EF4-FFF2-40B4-BE49-F238E27FC236}">
                    <a16:creationId xmlns:a16="http://schemas.microsoft.com/office/drawing/2014/main" id="{C8A879E4-CC75-4D21-8CA4-A2494F25D1A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91" name="Oval 160">
                <a:extLst>
                  <a:ext uri="{FF2B5EF4-FFF2-40B4-BE49-F238E27FC236}">
                    <a16:creationId xmlns:a16="http://schemas.microsoft.com/office/drawing/2014/main" id="{36A8C2B4-0A07-48E9-8778-68BAE72697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162">
            <a:extLst>
              <a:ext uri="{FF2B5EF4-FFF2-40B4-BE49-F238E27FC236}">
                <a16:creationId xmlns:a16="http://schemas.microsoft.com/office/drawing/2014/main" id="{70C4C827-9A4C-4EF5-BDC1-D06FBE03B1BC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581400"/>
            <a:ext cx="8345488" cy="814388"/>
            <a:chOff x="96" y="1824"/>
            <a:chExt cx="5257" cy="513"/>
          </a:xfrm>
        </p:grpSpPr>
        <p:grpSp>
          <p:nvGrpSpPr>
            <p:cNvPr id="24653" name="Group 163">
              <a:extLst>
                <a:ext uri="{FF2B5EF4-FFF2-40B4-BE49-F238E27FC236}">
                  <a16:creationId xmlns:a16="http://schemas.microsoft.com/office/drawing/2014/main" id="{777E69A7-9433-4568-BD76-204D3F687C6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36" name="AutoShape 164">
                <a:extLst>
                  <a:ext uri="{FF2B5EF4-FFF2-40B4-BE49-F238E27FC236}">
                    <a16:creationId xmlns:a16="http://schemas.microsoft.com/office/drawing/2014/main" id="{6FECA7E3-5B36-4A1A-9A9E-BD05A7BE18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7" name="AutoShape 165">
                <a:extLst>
                  <a:ext uri="{FF2B5EF4-FFF2-40B4-BE49-F238E27FC236}">
                    <a16:creationId xmlns:a16="http://schemas.microsoft.com/office/drawing/2014/main" id="{06D1D3C1-B9DB-4D37-BAB2-69BE00D110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8" name="AutoShape 166">
                <a:extLst>
                  <a:ext uri="{FF2B5EF4-FFF2-40B4-BE49-F238E27FC236}">
                    <a16:creationId xmlns:a16="http://schemas.microsoft.com/office/drawing/2014/main" id="{06B69D26-E88D-44A5-883B-CC01E9767D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71" name="Oval 167">
                <a:extLst>
                  <a:ext uri="{FF2B5EF4-FFF2-40B4-BE49-F238E27FC236}">
                    <a16:creationId xmlns:a16="http://schemas.microsoft.com/office/drawing/2014/main" id="{F692175F-91B3-41C8-BFEF-C973D22004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4672" name="Oval 168">
                <a:extLst>
                  <a:ext uri="{FF2B5EF4-FFF2-40B4-BE49-F238E27FC236}">
                    <a16:creationId xmlns:a16="http://schemas.microsoft.com/office/drawing/2014/main" id="{248851D5-BD9F-47D7-8776-5416D326C8F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1" name="Oval 169">
                <a:extLst>
                  <a:ext uri="{FF2B5EF4-FFF2-40B4-BE49-F238E27FC236}">
                    <a16:creationId xmlns:a16="http://schemas.microsoft.com/office/drawing/2014/main" id="{2BD31EC4-87CB-49DC-BA37-5D30DE69FC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74" name="Oval 170">
                <a:extLst>
                  <a:ext uri="{FF2B5EF4-FFF2-40B4-BE49-F238E27FC236}">
                    <a16:creationId xmlns:a16="http://schemas.microsoft.com/office/drawing/2014/main" id="{C18A23B8-C067-4114-BE24-4D20D9F3C91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3" name="Oval 171">
                <a:extLst>
                  <a:ext uri="{FF2B5EF4-FFF2-40B4-BE49-F238E27FC236}">
                    <a16:creationId xmlns:a16="http://schemas.microsoft.com/office/drawing/2014/main" id="{F180965E-E5EF-4806-B3E2-8191462D95E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76" name="Oval 172">
                <a:extLst>
                  <a:ext uri="{FF2B5EF4-FFF2-40B4-BE49-F238E27FC236}">
                    <a16:creationId xmlns:a16="http://schemas.microsoft.com/office/drawing/2014/main" id="{11A229C3-6C3A-4E46-AB79-A4014C9ABC5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4654" name="AutoShape 173">
              <a:extLst>
                <a:ext uri="{FF2B5EF4-FFF2-40B4-BE49-F238E27FC236}">
                  <a16:creationId xmlns:a16="http://schemas.microsoft.com/office/drawing/2014/main" id="{3D593869-D8CF-41B5-AAB8-5C0FBE91C9E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66" y="1909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>
                  <a:latin typeface="Tahoma" panose="020B0604030504040204" pitchFamily="34" charset="0"/>
                </a:rPr>
                <a:t>bus stop</a:t>
              </a:r>
            </a:p>
          </p:txBody>
        </p:sp>
        <p:sp>
          <p:nvSpPr>
            <p:cNvPr id="80046" name="AutoShape 174">
              <a:extLst>
                <a:ext uri="{FF2B5EF4-FFF2-40B4-BE49-F238E27FC236}">
                  <a16:creationId xmlns:a16="http://schemas.microsoft.com/office/drawing/2014/main" id="{2B8D2C4E-F128-4572-94CA-20EB4192074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47" name="Freeform 175">
              <a:extLst>
                <a:ext uri="{FF2B5EF4-FFF2-40B4-BE49-F238E27FC236}">
                  <a16:creationId xmlns:a16="http://schemas.microsoft.com/office/drawing/2014/main" id="{B781E591-32DD-4F98-A05C-F8322E37751D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4657" name="Text Box 176">
              <a:extLst>
                <a:ext uri="{FF2B5EF4-FFF2-40B4-BE49-F238E27FC236}">
                  <a16:creationId xmlns:a16="http://schemas.microsoft.com/office/drawing/2014/main" id="{0F261016-5363-44C0-AC28-2B75D3C6C28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24658" name="Group 177">
              <a:extLst>
                <a:ext uri="{FF2B5EF4-FFF2-40B4-BE49-F238E27FC236}">
                  <a16:creationId xmlns:a16="http://schemas.microsoft.com/office/drawing/2014/main" id="{629ADC62-D0DA-4FC0-9ED2-F7A95C78042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50" name="AutoShape 178">
                <a:extLst>
                  <a:ext uri="{FF2B5EF4-FFF2-40B4-BE49-F238E27FC236}">
                    <a16:creationId xmlns:a16="http://schemas.microsoft.com/office/drawing/2014/main" id="{F8265CE0-361C-46BB-B5CA-9583CD17DD7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1" name="AutoShape 179">
                <a:extLst>
                  <a:ext uri="{FF2B5EF4-FFF2-40B4-BE49-F238E27FC236}">
                    <a16:creationId xmlns:a16="http://schemas.microsoft.com/office/drawing/2014/main" id="{B1445ADA-59D6-4813-BE6E-CCF0816EB89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2" name="AutoShape 180">
                <a:extLst>
                  <a:ext uri="{FF2B5EF4-FFF2-40B4-BE49-F238E27FC236}">
                    <a16:creationId xmlns:a16="http://schemas.microsoft.com/office/drawing/2014/main" id="{6FE8B998-6F66-468B-A793-0F73AD23AE7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62" name="Oval 181">
                <a:extLst>
                  <a:ext uri="{FF2B5EF4-FFF2-40B4-BE49-F238E27FC236}">
                    <a16:creationId xmlns:a16="http://schemas.microsoft.com/office/drawing/2014/main" id="{1007CB41-5864-4F4F-BB0E-CD0E3ABE8CB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4663" name="Oval 182">
                <a:extLst>
                  <a:ext uri="{FF2B5EF4-FFF2-40B4-BE49-F238E27FC236}">
                    <a16:creationId xmlns:a16="http://schemas.microsoft.com/office/drawing/2014/main" id="{E4A31598-A23D-44A9-B41F-D73E4E2F9E5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5" name="Oval 183">
                <a:extLst>
                  <a:ext uri="{FF2B5EF4-FFF2-40B4-BE49-F238E27FC236}">
                    <a16:creationId xmlns:a16="http://schemas.microsoft.com/office/drawing/2014/main" id="{AE1128DA-1512-4BBC-96E2-D65FFE719C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65" name="Oval 184">
                <a:extLst>
                  <a:ext uri="{FF2B5EF4-FFF2-40B4-BE49-F238E27FC236}">
                    <a16:creationId xmlns:a16="http://schemas.microsoft.com/office/drawing/2014/main" id="{F35B2082-7A40-466D-AE1C-25C6EFD06C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7" name="Oval 185">
                <a:extLst>
                  <a:ext uri="{FF2B5EF4-FFF2-40B4-BE49-F238E27FC236}">
                    <a16:creationId xmlns:a16="http://schemas.microsoft.com/office/drawing/2014/main" id="{EF3E3F7F-2213-4D14-A04A-137B4FF1458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67" name="Oval 186">
                <a:extLst>
                  <a:ext uri="{FF2B5EF4-FFF2-40B4-BE49-F238E27FC236}">
                    <a16:creationId xmlns:a16="http://schemas.microsoft.com/office/drawing/2014/main" id="{1A1EF9A2-E8DC-4BEB-B69D-1CE6787D1AC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24588" name="Line 242">
            <a:extLst>
              <a:ext uri="{FF2B5EF4-FFF2-40B4-BE49-F238E27FC236}">
                <a16:creationId xmlns:a16="http://schemas.microsoft.com/office/drawing/2014/main" id="{8D097476-0AB7-4B85-8179-7EE0C78F7D40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15" name="Text Box 243">
            <a:extLst>
              <a:ext uri="{FF2B5EF4-FFF2-40B4-BE49-F238E27FC236}">
                <a16:creationId xmlns:a16="http://schemas.microsoft.com/office/drawing/2014/main" id="{17C56944-3672-40A5-B63E-5B7C97B07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227138"/>
            <a:ext cx="5181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ahoma" panose="020B0604030504040204" pitchFamily="34" charset="0"/>
              </a:rPr>
              <a:t>Where’s the … ?</a:t>
            </a:r>
          </a:p>
        </p:txBody>
      </p:sp>
      <p:grpSp>
        <p:nvGrpSpPr>
          <p:cNvPr id="12" name="Group 187">
            <a:extLst>
              <a:ext uri="{FF2B5EF4-FFF2-40B4-BE49-F238E27FC236}">
                <a16:creationId xmlns:a16="http://schemas.microsoft.com/office/drawing/2014/main" id="{120D5E65-DC8C-41A2-9841-BC29CD2DBFDD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24629" name="Group 188">
              <a:extLst>
                <a:ext uri="{FF2B5EF4-FFF2-40B4-BE49-F238E27FC236}">
                  <a16:creationId xmlns:a16="http://schemas.microsoft.com/office/drawing/2014/main" id="{5EF184A3-DD18-43FA-8CB3-8C9C8BB3E83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61" name="AutoShape 189">
                <a:extLst>
                  <a:ext uri="{FF2B5EF4-FFF2-40B4-BE49-F238E27FC236}">
                    <a16:creationId xmlns:a16="http://schemas.microsoft.com/office/drawing/2014/main" id="{192EBE6F-E7AF-4863-A87F-B4EB9A242F1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2" name="AutoShape 190">
                <a:extLst>
                  <a:ext uri="{FF2B5EF4-FFF2-40B4-BE49-F238E27FC236}">
                    <a16:creationId xmlns:a16="http://schemas.microsoft.com/office/drawing/2014/main" id="{49E37388-0E03-4927-BC77-155168BA12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3" name="AutoShape 191">
                <a:extLst>
                  <a:ext uri="{FF2B5EF4-FFF2-40B4-BE49-F238E27FC236}">
                    <a16:creationId xmlns:a16="http://schemas.microsoft.com/office/drawing/2014/main" id="{DD19CFA2-B666-46D1-9F8C-58115CF1966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47" name="Oval 192">
                <a:extLst>
                  <a:ext uri="{FF2B5EF4-FFF2-40B4-BE49-F238E27FC236}">
                    <a16:creationId xmlns:a16="http://schemas.microsoft.com/office/drawing/2014/main" id="{15309246-4B3D-4F95-A382-797085FE54F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4648" name="Oval 193">
                <a:extLst>
                  <a:ext uri="{FF2B5EF4-FFF2-40B4-BE49-F238E27FC236}">
                    <a16:creationId xmlns:a16="http://schemas.microsoft.com/office/drawing/2014/main" id="{5C564441-F99A-4666-8620-B7DB89837F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6" name="Oval 194">
                <a:extLst>
                  <a:ext uri="{FF2B5EF4-FFF2-40B4-BE49-F238E27FC236}">
                    <a16:creationId xmlns:a16="http://schemas.microsoft.com/office/drawing/2014/main" id="{14939F16-E924-4C09-BE11-BE9A08CA364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50" name="Oval 195">
                <a:extLst>
                  <a:ext uri="{FF2B5EF4-FFF2-40B4-BE49-F238E27FC236}">
                    <a16:creationId xmlns:a16="http://schemas.microsoft.com/office/drawing/2014/main" id="{583AF8ED-77B5-4E46-B0E9-6A1E59CEF38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8" name="Oval 196">
                <a:extLst>
                  <a:ext uri="{FF2B5EF4-FFF2-40B4-BE49-F238E27FC236}">
                    <a16:creationId xmlns:a16="http://schemas.microsoft.com/office/drawing/2014/main" id="{302A17D9-7ACF-4002-B798-599B9F748D8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52" name="Oval 197">
                <a:extLst>
                  <a:ext uri="{FF2B5EF4-FFF2-40B4-BE49-F238E27FC236}">
                    <a16:creationId xmlns:a16="http://schemas.microsoft.com/office/drawing/2014/main" id="{0CD64CF0-8CF4-4DA1-9620-28997743CDD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4630" name="AutoShape 198">
              <a:extLst>
                <a:ext uri="{FF2B5EF4-FFF2-40B4-BE49-F238E27FC236}">
                  <a16:creationId xmlns:a16="http://schemas.microsoft.com/office/drawing/2014/main" id="{80CCEB03-4202-4D49-BC14-704942319AB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museum</a:t>
              </a:r>
            </a:p>
          </p:txBody>
        </p:sp>
        <p:sp>
          <p:nvSpPr>
            <p:cNvPr id="80071" name="AutoShape 199">
              <a:extLst>
                <a:ext uri="{FF2B5EF4-FFF2-40B4-BE49-F238E27FC236}">
                  <a16:creationId xmlns:a16="http://schemas.microsoft.com/office/drawing/2014/main" id="{925B755E-B8FF-4DEE-963C-3A77E3A9FD4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72" name="Freeform 200">
              <a:extLst>
                <a:ext uri="{FF2B5EF4-FFF2-40B4-BE49-F238E27FC236}">
                  <a16:creationId xmlns:a16="http://schemas.microsoft.com/office/drawing/2014/main" id="{5242DF9C-AD38-461B-BACE-AA14CA725E3B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4633" name="Text Box 201">
              <a:extLst>
                <a:ext uri="{FF2B5EF4-FFF2-40B4-BE49-F238E27FC236}">
                  <a16:creationId xmlns:a16="http://schemas.microsoft.com/office/drawing/2014/main" id="{A5DB896D-6450-4CDB-84F4-9C98CE869B6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24634" name="Group 202">
              <a:extLst>
                <a:ext uri="{FF2B5EF4-FFF2-40B4-BE49-F238E27FC236}">
                  <a16:creationId xmlns:a16="http://schemas.microsoft.com/office/drawing/2014/main" id="{1A806AB4-E960-4BEC-B1E3-0677B2E8A5C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75" name="AutoShape 203">
                <a:extLst>
                  <a:ext uri="{FF2B5EF4-FFF2-40B4-BE49-F238E27FC236}">
                    <a16:creationId xmlns:a16="http://schemas.microsoft.com/office/drawing/2014/main" id="{A8F6A09D-782A-4BDD-8A97-F59ABDAFDA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6" name="AutoShape 204">
                <a:extLst>
                  <a:ext uri="{FF2B5EF4-FFF2-40B4-BE49-F238E27FC236}">
                    <a16:creationId xmlns:a16="http://schemas.microsoft.com/office/drawing/2014/main" id="{28788ACB-53ED-495D-8767-A011963EE5B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7" name="AutoShape 205">
                <a:extLst>
                  <a:ext uri="{FF2B5EF4-FFF2-40B4-BE49-F238E27FC236}">
                    <a16:creationId xmlns:a16="http://schemas.microsoft.com/office/drawing/2014/main" id="{2F36255C-2AE2-4AD9-BA94-1306957A08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38" name="Oval 206">
                <a:extLst>
                  <a:ext uri="{FF2B5EF4-FFF2-40B4-BE49-F238E27FC236}">
                    <a16:creationId xmlns:a16="http://schemas.microsoft.com/office/drawing/2014/main" id="{9F438301-2558-4E1C-8E7E-418C9699B72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4639" name="Oval 207">
                <a:extLst>
                  <a:ext uri="{FF2B5EF4-FFF2-40B4-BE49-F238E27FC236}">
                    <a16:creationId xmlns:a16="http://schemas.microsoft.com/office/drawing/2014/main" id="{9CF5D478-DBDC-47D3-A9CB-7EBA8C64BFC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0" name="Oval 208">
                <a:extLst>
                  <a:ext uri="{FF2B5EF4-FFF2-40B4-BE49-F238E27FC236}">
                    <a16:creationId xmlns:a16="http://schemas.microsoft.com/office/drawing/2014/main" id="{7EF8D958-57E7-4B49-933E-57067C13260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41" name="Oval 209">
                <a:extLst>
                  <a:ext uri="{FF2B5EF4-FFF2-40B4-BE49-F238E27FC236}">
                    <a16:creationId xmlns:a16="http://schemas.microsoft.com/office/drawing/2014/main" id="{EB0B23A7-D760-454E-B5DC-F7FB1C94C02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2" name="Oval 210">
                <a:extLst>
                  <a:ext uri="{FF2B5EF4-FFF2-40B4-BE49-F238E27FC236}">
                    <a16:creationId xmlns:a16="http://schemas.microsoft.com/office/drawing/2014/main" id="{72DB4D27-86B2-4526-A782-DA60B8A6CEC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43" name="Oval 211">
                <a:extLst>
                  <a:ext uri="{FF2B5EF4-FFF2-40B4-BE49-F238E27FC236}">
                    <a16:creationId xmlns:a16="http://schemas.microsoft.com/office/drawing/2014/main" id="{1FDBE926-0BCB-4BE1-AE92-E0ACA9CBCC5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212">
            <a:extLst>
              <a:ext uri="{FF2B5EF4-FFF2-40B4-BE49-F238E27FC236}">
                <a16:creationId xmlns:a16="http://schemas.microsoft.com/office/drawing/2014/main" id="{74B3333C-FEB2-40DB-9B9A-4FB32CA4E978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24605" name="Group 213">
              <a:extLst>
                <a:ext uri="{FF2B5EF4-FFF2-40B4-BE49-F238E27FC236}">
                  <a16:creationId xmlns:a16="http://schemas.microsoft.com/office/drawing/2014/main" id="{5A1A2CC7-BB7B-4199-A722-82DBA7019E8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86" name="AutoShape 214">
                <a:extLst>
                  <a:ext uri="{FF2B5EF4-FFF2-40B4-BE49-F238E27FC236}">
                    <a16:creationId xmlns:a16="http://schemas.microsoft.com/office/drawing/2014/main" id="{FFBDF855-E2AA-426A-A8ED-9133005B67B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7" name="AutoShape 215">
                <a:extLst>
                  <a:ext uri="{FF2B5EF4-FFF2-40B4-BE49-F238E27FC236}">
                    <a16:creationId xmlns:a16="http://schemas.microsoft.com/office/drawing/2014/main" id="{82E68712-CBD8-4ED6-9102-97374083DC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8" name="AutoShape 216">
                <a:extLst>
                  <a:ext uri="{FF2B5EF4-FFF2-40B4-BE49-F238E27FC236}">
                    <a16:creationId xmlns:a16="http://schemas.microsoft.com/office/drawing/2014/main" id="{643467BA-75A7-4E5B-8A50-C0708027409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23" name="Oval 217">
                <a:extLst>
                  <a:ext uri="{FF2B5EF4-FFF2-40B4-BE49-F238E27FC236}">
                    <a16:creationId xmlns:a16="http://schemas.microsoft.com/office/drawing/2014/main" id="{C6995DF5-D788-4DF3-A718-DA5E73E298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4624" name="Oval 218">
                <a:extLst>
                  <a:ext uri="{FF2B5EF4-FFF2-40B4-BE49-F238E27FC236}">
                    <a16:creationId xmlns:a16="http://schemas.microsoft.com/office/drawing/2014/main" id="{15BDA9F7-FC11-4E39-98E5-6808A5EC9C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1" name="Oval 219">
                <a:extLst>
                  <a:ext uri="{FF2B5EF4-FFF2-40B4-BE49-F238E27FC236}">
                    <a16:creationId xmlns:a16="http://schemas.microsoft.com/office/drawing/2014/main" id="{7F3D36FE-BC0E-446A-9B58-BD57D42C6B1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26" name="Oval 220">
                <a:extLst>
                  <a:ext uri="{FF2B5EF4-FFF2-40B4-BE49-F238E27FC236}">
                    <a16:creationId xmlns:a16="http://schemas.microsoft.com/office/drawing/2014/main" id="{675C1B3D-09CD-44DF-AA63-50C5820C6A7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3" name="Oval 221">
                <a:extLst>
                  <a:ext uri="{FF2B5EF4-FFF2-40B4-BE49-F238E27FC236}">
                    <a16:creationId xmlns:a16="http://schemas.microsoft.com/office/drawing/2014/main" id="{743B9B41-2146-4A17-AAA1-FE168213FB1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28" name="Oval 222">
                <a:extLst>
                  <a:ext uri="{FF2B5EF4-FFF2-40B4-BE49-F238E27FC236}">
                    <a16:creationId xmlns:a16="http://schemas.microsoft.com/office/drawing/2014/main" id="{0F4EE42D-F21F-4A3C-80E4-4A509230A13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4606" name="AutoShape 223">
              <a:extLst>
                <a:ext uri="{FF2B5EF4-FFF2-40B4-BE49-F238E27FC236}">
                  <a16:creationId xmlns:a16="http://schemas.microsoft.com/office/drawing/2014/main" id="{374AA439-039B-442D-8082-25A909D5680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supermarket</a:t>
              </a:r>
            </a:p>
          </p:txBody>
        </p:sp>
        <p:sp>
          <p:nvSpPr>
            <p:cNvPr id="80096" name="AutoShape 224">
              <a:extLst>
                <a:ext uri="{FF2B5EF4-FFF2-40B4-BE49-F238E27FC236}">
                  <a16:creationId xmlns:a16="http://schemas.microsoft.com/office/drawing/2014/main" id="{DD108A8C-431A-4CDF-9ABA-A1B3B59611D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97" name="Freeform 225">
              <a:extLst>
                <a:ext uri="{FF2B5EF4-FFF2-40B4-BE49-F238E27FC236}">
                  <a16:creationId xmlns:a16="http://schemas.microsoft.com/office/drawing/2014/main" id="{A4A854A9-257E-46EC-8098-1864683EFECC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4609" name="Text Box 226">
              <a:extLst>
                <a:ext uri="{FF2B5EF4-FFF2-40B4-BE49-F238E27FC236}">
                  <a16:creationId xmlns:a16="http://schemas.microsoft.com/office/drawing/2014/main" id="{7AAA9E23-8B55-4FED-A71F-6C9323875D9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24610" name="Group 227">
              <a:extLst>
                <a:ext uri="{FF2B5EF4-FFF2-40B4-BE49-F238E27FC236}">
                  <a16:creationId xmlns:a16="http://schemas.microsoft.com/office/drawing/2014/main" id="{1948C6FB-AB2A-471B-A034-91B6D42EC09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100" name="AutoShape 228">
                <a:extLst>
                  <a:ext uri="{FF2B5EF4-FFF2-40B4-BE49-F238E27FC236}">
                    <a16:creationId xmlns:a16="http://schemas.microsoft.com/office/drawing/2014/main" id="{75E56066-CEA6-477D-B94B-23ECCD3BE96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1" name="AutoShape 229">
                <a:extLst>
                  <a:ext uri="{FF2B5EF4-FFF2-40B4-BE49-F238E27FC236}">
                    <a16:creationId xmlns:a16="http://schemas.microsoft.com/office/drawing/2014/main" id="{AF8FB0C7-E66D-4AAF-AFF9-CBB2886823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2" name="AutoShape 230">
                <a:extLst>
                  <a:ext uri="{FF2B5EF4-FFF2-40B4-BE49-F238E27FC236}">
                    <a16:creationId xmlns:a16="http://schemas.microsoft.com/office/drawing/2014/main" id="{594D95FC-51E9-4079-BC6C-36AE884C86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14" name="Oval 231">
                <a:extLst>
                  <a:ext uri="{FF2B5EF4-FFF2-40B4-BE49-F238E27FC236}">
                    <a16:creationId xmlns:a16="http://schemas.microsoft.com/office/drawing/2014/main" id="{98B9B242-A6E5-443D-A9EF-78727CE93F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4615" name="Oval 232">
                <a:extLst>
                  <a:ext uri="{FF2B5EF4-FFF2-40B4-BE49-F238E27FC236}">
                    <a16:creationId xmlns:a16="http://schemas.microsoft.com/office/drawing/2014/main" id="{65AD019F-BC98-4AA4-9084-FDDDB1BE28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5" name="Oval 233">
                <a:extLst>
                  <a:ext uri="{FF2B5EF4-FFF2-40B4-BE49-F238E27FC236}">
                    <a16:creationId xmlns:a16="http://schemas.microsoft.com/office/drawing/2014/main" id="{BD8A65AF-A901-41ED-9F91-64D7E57476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17" name="Oval 234">
                <a:extLst>
                  <a:ext uri="{FF2B5EF4-FFF2-40B4-BE49-F238E27FC236}">
                    <a16:creationId xmlns:a16="http://schemas.microsoft.com/office/drawing/2014/main" id="{E75BABC4-58B4-4065-BD38-FFB5B0DABC9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7" name="Oval 235">
                <a:extLst>
                  <a:ext uri="{FF2B5EF4-FFF2-40B4-BE49-F238E27FC236}">
                    <a16:creationId xmlns:a16="http://schemas.microsoft.com/office/drawing/2014/main" id="{3CB34825-5EE2-42BF-8A60-C7191460F78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4619" name="Oval 236">
                <a:extLst>
                  <a:ext uri="{FF2B5EF4-FFF2-40B4-BE49-F238E27FC236}">
                    <a16:creationId xmlns:a16="http://schemas.microsoft.com/office/drawing/2014/main" id="{BB64B1F4-6B2E-40B6-A6A7-8A76101A96D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2">
            <a:extLst>
              <a:ext uri="{FF2B5EF4-FFF2-40B4-BE49-F238E27FC236}">
                <a16:creationId xmlns:a16="http://schemas.microsoft.com/office/drawing/2014/main" id="{55092E47-2557-4D07-8B12-646741A357B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0005" name="AutoShape 133">
              <a:extLst>
                <a:ext uri="{FF2B5EF4-FFF2-40B4-BE49-F238E27FC236}">
                  <a16:creationId xmlns:a16="http://schemas.microsoft.com/office/drawing/2014/main" id="{6A394579-6130-470D-B742-EBD1A805315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72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6" name="AutoShape 134">
              <a:extLst>
                <a:ext uri="{FF2B5EF4-FFF2-40B4-BE49-F238E27FC236}">
                  <a16:creationId xmlns:a16="http://schemas.microsoft.com/office/drawing/2014/main" id="{7B2E07A5-FC5A-4DC7-9F00-AD0AD083488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9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7" name="AutoShape 135">
              <a:extLst>
                <a:ext uri="{FF2B5EF4-FFF2-40B4-BE49-F238E27FC236}">
                  <a16:creationId xmlns:a16="http://schemas.microsoft.com/office/drawing/2014/main" id="{77B25F59-1E8E-4819-AE02-6FB714677B4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4599" name="Oval 136">
              <a:extLst>
                <a:ext uri="{FF2B5EF4-FFF2-40B4-BE49-F238E27FC236}">
                  <a16:creationId xmlns:a16="http://schemas.microsoft.com/office/drawing/2014/main" id="{B234D109-C898-4CB3-9DC7-9ECB87D2B7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4600" name="Oval 137">
              <a:extLst>
                <a:ext uri="{FF2B5EF4-FFF2-40B4-BE49-F238E27FC236}">
                  <a16:creationId xmlns:a16="http://schemas.microsoft.com/office/drawing/2014/main" id="{BE24F1A9-3AC6-41C0-AEAF-2DBB5B047F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0" name="Oval 138">
              <a:extLst>
                <a:ext uri="{FF2B5EF4-FFF2-40B4-BE49-F238E27FC236}">
                  <a16:creationId xmlns:a16="http://schemas.microsoft.com/office/drawing/2014/main" id="{579FA695-6496-4B7C-B554-C11DBFE2A4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4602" name="Oval 139">
              <a:extLst>
                <a:ext uri="{FF2B5EF4-FFF2-40B4-BE49-F238E27FC236}">
                  <a16:creationId xmlns:a16="http://schemas.microsoft.com/office/drawing/2014/main" id="{96B0AB46-AF72-4E62-BB57-C919A349FB8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2" name="Oval 140">
              <a:extLst>
                <a:ext uri="{FF2B5EF4-FFF2-40B4-BE49-F238E27FC236}">
                  <a16:creationId xmlns:a16="http://schemas.microsoft.com/office/drawing/2014/main" id="{FFECF5C7-181C-4FDE-A079-841F9248646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4604" name="Oval 141">
              <a:extLst>
                <a:ext uri="{FF2B5EF4-FFF2-40B4-BE49-F238E27FC236}">
                  <a16:creationId xmlns:a16="http://schemas.microsoft.com/office/drawing/2014/main" id="{0D1A352E-A78D-4608-A3D0-C8CF3174346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24593" name="Picture 6">
            <a:extLst>
              <a:ext uri="{FF2B5EF4-FFF2-40B4-BE49-F238E27FC236}">
                <a16:creationId xmlns:a16="http://schemas.microsoft.com/office/drawing/2014/main" id="{C5BE9219-BC79-4CA2-A615-A93F92DED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750888"/>
            <a:ext cx="1976437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58BA8A-0894-47B5-8366-EC00E9670A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781EB2C4-AA0F-4045-BD9B-FFD0FBBBDD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9886" grpId="0" animBg="1"/>
      <p:bldP spid="801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224DCCB4-AEBB-48D9-B0AF-40064CAF668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25731" name="Rectangle 15">
              <a:extLst>
                <a:ext uri="{FF2B5EF4-FFF2-40B4-BE49-F238E27FC236}">
                  <a16:creationId xmlns:a16="http://schemas.microsoft.com/office/drawing/2014/main" id="{B3A245D7-7F01-4A2F-BBC6-A888A5DF528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732" name="Rectangle 16">
              <a:extLst>
                <a:ext uri="{FF2B5EF4-FFF2-40B4-BE49-F238E27FC236}">
                  <a16:creationId xmlns:a16="http://schemas.microsoft.com/office/drawing/2014/main" id="{01BE08B6-03F5-4BA7-9D44-8C2D0AEF85F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>
            <a:extLst>
              <a:ext uri="{FF2B5EF4-FFF2-40B4-BE49-F238E27FC236}">
                <a16:creationId xmlns:a16="http://schemas.microsoft.com/office/drawing/2014/main" id="{83AE60D5-559A-4609-90C9-3A60603DF3F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25729" name="Rectangle 18">
              <a:extLst>
                <a:ext uri="{FF2B5EF4-FFF2-40B4-BE49-F238E27FC236}">
                  <a16:creationId xmlns:a16="http://schemas.microsoft.com/office/drawing/2014/main" id="{2A4F4BE1-D1CB-4003-9EB3-E51ABBF33AC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730" name="Rectangle 19">
              <a:extLst>
                <a:ext uri="{FF2B5EF4-FFF2-40B4-BE49-F238E27FC236}">
                  <a16:creationId xmlns:a16="http://schemas.microsoft.com/office/drawing/2014/main" id="{F8E28FAD-C953-4055-AAFB-30E85B3399B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F3B87987-A770-4A03-9565-11B8402E2A62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25727" name="Rectangle 21">
              <a:extLst>
                <a:ext uri="{FF2B5EF4-FFF2-40B4-BE49-F238E27FC236}">
                  <a16:creationId xmlns:a16="http://schemas.microsoft.com/office/drawing/2014/main" id="{81B7D9B0-FD62-415C-AE3D-6EE3D8498A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728" name="Rectangle 22">
              <a:extLst>
                <a:ext uri="{FF2B5EF4-FFF2-40B4-BE49-F238E27FC236}">
                  <a16:creationId xmlns:a16="http://schemas.microsoft.com/office/drawing/2014/main" id="{7ABF2788-F80C-426A-A600-7EB0754FF0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5605" name="Text Box 24">
            <a:extLst>
              <a:ext uri="{FF2B5EF4-FFF2-40B4-BE49-F238E27FC236}">
                <a16:creationId xmlns:a16="http://schemas.microsoft.com/office/drawing/2014/main" id="{25DF3B60-0331-4F0E-87F8-E369552BC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02</a:t>
            </a:r>
          </a:p>
        </p:txBody>
      </p:sp>
      <p:sp>
        <p:nvSpPr>
          <p:cNvPr id="25606" name="Line 25">
            <a:extLst>
              <a:ext uri="{FF2B5EF4-FFF2-40B4-BE49-F238E27FC236}">
                <a16:creationId xmlns:a16="http://schemas.microsoft.com/office/drawing/2014/main" id="{E7487246-98DA-4E4E-8E83-E67F274807F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22" name="AutoShape 26">
            <a:extLst>
              <a:ext uri="{FF2B5EF4-FFF2-40B4-BE49-F238E27FC236}">
                <a16:creationId xmlns:a16="http://schemas.microsoft.com/office/drawing/2014/main" id="{A1585AD0-6254-4BC7-B554-791CC478C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14400"/>
            <a:ext cx="3886200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>
            <a:extLst>
              <a:ext uri="{FF2B5EF4-FFF2-40B4-BE49-F238E27FC236}">
                <a16:creationId xmlns:a16="http://schemas.microsoft.com/office/drawing/2014/main" id="{70E868D1-4399-4DAB-8864-42AFEB3098E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25725" name="Rectangle 28">
              <a:extLst>
                <a:ext uri="{FF2B5EF4-FFF2-40B4-BE49-F238E27FC236}">
                  <a16:creationId xmlns:a16="http://schemas.microsoft.com/office/drawing/2014/main" id="{B9094F77-3424-4B93-B921-37924D1F83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726" name="Rectangle 29">
              <a:extLst>
                <a:ext uri="{FF2B5EF4-FFF2-40B4-BE49-F238E27FC236}">
                  <a16:creationId xmlns:a16="http://schemas.microsoft.com/office/drawing/2014/main" id="{F73B4E34-C59C-4A06-9F20-E3DDF22AC2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5609" name="Arc 30">
            <a:extLst>
              <a:ext uri="{FF2B5EF4-FFF2-40B4-BE49-F238E27FC236}">
                <a16:creationId xmlns:a16="http://schemas.microsoft.com/office/drawing/2014/main" id="{EF9C2259-D9C9-4C2E-B5C7-3BEAE557920A}"/>
              </a:ext>
            </a:extLst>
          </p:cNvPr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20447436 w 21600"/>
              <a:gd name="T3" fmla="*/ 273965197 h 21600"/>
              <a:gd name="T4" fmla="*/ 0 w 21600"/>
              <a:gd name="T5" fmla="*/ 27396519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>
            <a:extLst>
              <a:ext uri="{FF2B5EF4-FFF2-40B4-BE49-F238E27FC236}">
                <a16:creationId xmlns:a16="http://schemas.microsoft.com/office/drawing/2014/main" id="{5D7C1F82-EF01-479E-8514-A83CAD9BCE79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590800"/>
            <a:ext cx="8382000" cy="814388"/>
            <a:chOff x="96" y="1824"/>
            <a:chExt cx="5280" cy="513"/>
          </a:xfrm>
        </p:grpSpPr>
        <p:grpSp>
          <p:nvGrpSpPr>
            <p:cNvPr id="25701" name="Group 32">
              <a:extLst>
                <a:ext uri="{FF2B5EF4-FFF2-40B4-BE49-F238E27FC236}">
                  <a16:creationId xmlns:a16="http://schemas.microsoft.com/office/drawing/2014/main" id="{E9539C1C-0D26-4439-9553-6FD08FDDA054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29" name="AutoShape 33">
                <a:extLst>
                  <a:ext uri="{FF2B5EF4-FFF2-40B4-BE49-F238E27FC236}">
                    <a16:creationId xmlns:a16="http://schemas.microsoft.com/office/drawing/2014/main" id="{026075BB-2C44-4523-A076-447BCA49DD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30" name="AutoShape 34">
                <a:extLst>
                  <a:ext uri="{FF2B5EF4-FFF2-40B4-BE49-F238E27FC236}">
                    <a16:creationId xmlns:a16="http://schemas.microsoft.com/office/drawing/2014/main" id="{C0E9565C-149D-4836-A3F8-C72F997EEE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31" name="AutoShape 35">
                <a:extLst>
                  <a:ext uri="{FF2B5EF4-FFF2-40B4-BE49-F238E27FC236}">
                    <a16:creationId xmlns:a16="http://schemas.microsoft.com/office/drawing/2014/main" id="{0AA768AB-828F-4733-80C4-6581880894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19" name="Oval 36">
                <a:extLst>
                  <a:ext uri="{FF2B5EF4-FFF2-40B4-BE49-F238E27FC236}">
                    <a16:creationId xmlns:a16="http://schemas.microsoft.com/office/drawing/2014/main" id="{20BD50B4-1019-4F6E-A7AC-D484C81098D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720" name="Oval 37">
                <a:extLst>
                  <a:ext uri="{FF2B5EF4-FFF2-40B4-BE49-F238E27FC236}">
                    <a16:creationId xmlns:a16="http://schemas.microsoft.com/office/drawing/2014/main" id="{EB0E590B-25F8-4D5F-A771-44E8AADEB82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34" name="Oval 38">
                <a:extLst>
                  <a:ext uri="{FF2B5EF4-FFF2-40B4-BE49-F238E27FC236}">
                    <a16:creationId xmlns:a16="http://schemas.microsoft.com/office/drawing/2014/main" id="{3D14DC58-CE0A-464A-A157-3687FDCC11C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22" name="Oval 39">
                <a:extLst>
                  <a:ext uri="{FF2B5EF4-FFF2-40B4-BE49-F238E27FC236}">
                    <a16:creationId xmlns:a16="http://schemas.microsoft.com/office/drawing/2014/main" id="{C7662D1E-77CB-45FF-A2DC-04539B7F44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36" name="Oval 40">
                <a:extLst>
                  <a:ext uri="{FF2B5EF4-FFF2-40B4-BE49-F238E27FC236}">
                    <a16:creationId xmlns:a16="http://schemas.microsoft.com/office/drawing/2014/main" id="{E42CBEDB-C973-4A83-8C1B-254BA54EED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24" name="Oval 41">
                <a:extLst>
                  <a:ext uri="{FF2B5EF4-FFF2-40B4-BE49-F238E27FC236}">
                    <a16:creationId xmlns:a16="http://schemas.microsoft.com/office/drawing/2014/main" id="{D9E780D7-DF41-4361-A091-F732BAAA388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5702" name="AutoShape 42">
              <a:extLst>
                <a:ext uri="{FF2B5EF4-FFF2-40B4-BE49-F238E27FC236}">
                  <a16:creationId xmlns:a16="http://schemas.microsoft.com/office/drawing/2014/main" id="{97E43DA5-956D-4549-BD32-F980196AE0C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 b="1">
                  <a:latin typeface="Tahoma" panose="020B0604030504040204" pitchFamily="34" charset="0"/>
                </a:rPr>
                <a:t>market</a:t>
              </a:r>
            </a:p>
          </p:txBody>
        </p:sp>
        <p:sp>
          <p:nvSpPr>
            <p:cNvPr id="80939" name="AutoShape 43">
              <a:extLst>
                <a:ext uri="{FF2B5EF4-FFF2-40B4-BE49-F238E27FC236}">
                  <a16:creationId xmlns:a16="http://schemas.microsoft.com/office/drawing/2014/main" id="{1E4E1D99-FC33-48E7-A95E-158287135C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40" name="Freeform 44">
              <a:extLst>
                <a:ext uri="{FF2B5EF4-FFF2-40B4-BE49-F238E27FC236}">
                  <a16:creationId xmlns:a16="http://schemas.microsoft.com/office/drawing/2014/main" id="{0797C19A-4649-41E2-B18E-016D2B14DA4D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705" name="Text Box 45">
              <a:extLst>
                <a:ext uri="{FF2B5EF4-FFF2-40B4-BE49-F238E27FC236}">
                  <a16:creationId xmlns:a16="http://schemas.microsoft.com/office/drawing/2014/main" id="{AC8A79CD-507B-45F5-9C28-4BA08C31BFA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25706" name="Group 46">
              <a:extLst>
                <a:ext uri="{FF2B5EF4-FFF2-40B4-BE49-F238E27FC236}">
                  <a16:creationId xmlns:a16="http://schemas.microsoft.com/office/drawing/2014/main" id="{83268976-A0C2-4C52-AB5E-06753BAE004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43" name="AutoShape 47">
                <a:extLst>
                  <a:ext uri="{FF2B5EF4-FFF2-40B4-BE49-F238E27FC236}">
                    <a16:creationId xmlns:a16="http://schemas.microsoft.com/office/drawing/2014/main" id="{4F8ABFF8-C046-451C-BE53-33C73F687E6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44" name="AutoShape 48">
                <a:extLst>
                  <a:ext uri="{FF2B5EF4-FFF2-40B4-BE49-F238E27FC236}">
                    <a16:creationId xmlns:a16="http://schemas.microsoft.com/office/drawing/2014/main" id="{146AB80A-6AAF-47BF-9F40-69340058119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45" name="AutoShape 49">
                <a:extLst>
                  <a:ext uri="{FF2B5EF4-FFF2-40B4-BE49-F238E27FC236}">
                    <a16:creationId xmlns:a16="http://schemas.microsoft.com/office/drawing/2014/main" id="{0B45C68E-63AF-4F2A-9B09-34C1519E6E5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10" name="Oval 50">
                <a:extLst>
                  <a:ext uri="{FF2B5EF4-FFF2-40B4-BE49-F238E27FC236}">
                    <a16:creationId xmlns:a16="http://schemas.microsoft.com/office/drawing/2014/main" id="{7F468BE3-2EBE-48A0-8034-2F38F840A83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711" name="Oval 51">
                <a:extLst>
                  <a:ext uri="{FF2B5EF4-FFF2-40B4-BE49-F238E27FC236}">
                    <a16:creationId xmlns:a16="http://schemas.microsoft.com/office/drawing/2014/main" id="{B169E64B-56CA-4452-A5AD-258C143817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48" name="Oval 52">
                <a:extLst>
                  <a:ext uri="{FF2B5EF4-FFF2-40B4-BE49-F238E27FC236}">
                    <a16:creationId xmlns:a16="http://schemas.microsoft.com/office/drawing/2014/main" id="{4C3FA8B7-EED3-409E-B574-C61DF7836D4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13" name="Oval 53">
                <a:extLst>
                  <a:ext uri="{FF2B5EF4-FFF2-40B4-BE49-F238E27FC236}">
                    <a16:creationId xmlns:a16="http://schemas.microsoft.com/office/drawing/2014/main" id="{06950D73-E5E8-46E9-AA7D-3CCEAC1307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50" name="Oval 54">
                <a:extLst>
                  <a:ext uri="{FF2B5EF4-FFF2-40B4-BE49-F238E27FC236}">
                    <a16:creationId xmlns:a16="http://schemas.microsoft.com/office/drawing/2014/main" id="{5731B110-314F-49A4-AB6E-FDAFC1E60FF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15" name="Oval 55">
                <a:extLst>
                  <a:ext uri="{FF2B5EF4-FFF2-40B4-BE49-F238E27FC236}">
                    <a16:creationId xmlns:a16="http://schemas.microsoft.com/office/drawing/2014/main" id="{0D031E5A-132D-4D7F-8E8B-D33AFE05DD8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>
            <a:extLst>
              <a:ext uri="{FF2B5EF4-FFF2-40B4-BE49-F238E27FC236}">
                <a16:creationId xmlns:a16="http://schemas.microsoft.com/office/drawing/2014/main" id="{0E43E1C1-18C8-4D83-9EE9-C466C67E06E7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25677" name="Group 57">
              <a:extLst>
                <a:ext uri="{FF2B5EF4-FFF2-40B4-BE49-F238E27FC236}">
                  <a16:creationId xmlns:a16="http://schemas.microsoft.com/office/drawing/2014/main" id="{750AD834-736F-419E-8877-A812A4C92B1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54" name="AutoShape 58">
                <a:extLst>
                  <a:ext uri="{FF2B5EF4-FFF2-40B4-BE49-F238E27FC236}">
                    <a16:creationId xmlns:a16="http://schemas.microsoft.com/office/drawing/2014/main" id="{00C802D8-D48D-4166-AA06-290F1312FD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55" name="AutoShape 59">
                <a:extLst>
                  <a:ext uri="{FF2B5EF4-FFF2-40B4-BE49-F238E27FC236}">
                    <a16:creationId xmlns:a16="http://schemas.microsoft.com/office/drawing/2014/main" id="{91C5CDC4-56F2-4067-AE9A-487AA670C8F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56" name="AutoShape 60">
                <a:extLst>
                  <a:ext uri="{FF2B5EF4-FFF2-40B4-BE49-F238E27FC236}">
                    <a16:creationId xmlns:a16="http://schemas.microsoft.com/office/drawing/2014/main" id="{15E42A71-01FA-4B23-882D-B3AE3EC3584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95" name="Oval 61">
                <a:extLst>
                  <a:ext uri="{FF2B5EF4-FFF2-40B4-BE49-F238E27FC236}">
                    <a16:creationId xmlns:a16="http://schemas.microsoft.com/office/drawing/2014/main" id="{B8A4FD14-0949-4A3C-8054-42C8BF0686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96" name="Oval 62">
                <a:extLst>
                  <a:ext uri="{FF2B5EF4-FFF2-40B4-BE49-F238E27FC236}">
                    <a16:creationId xmlns:a16="http://schemas.microsoft.com/office/drawing/2014/main" id="{8AA9A1EB-2E85-4D46-AD3A-71F65FF6A4C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59" name="Oval 63">
                <a:extLst>
                  <a:ext uri="{FF2B5EF4-FFF2-40B4-BE49-F238E27FC236}">
                    <a16:creationId xmlns:a16="http://schemas.microsoft.com/office/drawing/2014/main" id="{A14EE3C2-8F50-4B9B-BDD0-83EA575A80A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98" name="Oval 64">
                <a:extLst>
                  <a:ext uri="{FF2B5EF4-FFF2-40B4-BE49-F238E27FC236}">
                    <a16:creationId xmlns:a16="http://schemas.microsoft.com/office/drawing/2014/main" id="{BC3619AA-C5C4-45CF-AA42-3906B140B1D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61" name="Oval 65">
                <a:extLst>
                  <a:ext uri="{FF2B5EF4-FFF2-40B4-BE49-F238E27FC236}">
                    <a16:creationId xmlns:a16="http://schemas.microsoft.com/office/drawing/2014/main" id="{93BAD3A0-37DC-4249-98D2-8BA42479605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700" name="Oval 66">
                <a:extLst>
                  <a:ext uri="{FF2B5EF4-FFF2-40B4-BE49-F238E27FC236}">
                    <a16:creationId xmlns:a16="http://schemas.microsoft.com/office/drawing/2014/main" id="{3917B835-2EFE-49AD-9058-2F056CD5182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5678" name="AutoShape 67">
              <a:extLst>
                <a:ext uri="{FF2B5EF4-FFF2-40B4-BE49-F238E27FC236}">
                  <a16:creationId xmlns:a16="http://schemas.microsoft.com/office/drawing/2014/main" id="{64C99170-5D08-4B33-896C-E393D8EA79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pharmacy</a:t>
              </a:r>
            </a:p>
          </p:txBody>
        </p:sp>
        <p:sp>
          <p:nvSpPr>
            <p:cNvPr id="80964" name="AutoShape 68">
              <a:extLst>
                <a:ext uri="{FF2B5EF4-FFF2-40B4-BE49-F238E27FC236}">
                  <a16:creationId xmlns:a16="http://schemas.microsoft.com/office/drawing/2014/main" id="{E6E886F8-7DF8-4468-999D-DB6997040D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65" name="Freeform 69">
              <a:extLst>
                <a:ext uri="{FF2B5EF4-FFF2-40B4-BE49-F238E27FC236}">
                  <a16:creationId xmlns:a16="http://schemas.microsoft.com/office/drawing/2014/main" id="{80ADB3DF-C939-4590-A597-EEE796E4E265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81" name="Text Box 70">
              <a:extLst>
                <a:ext uri="{FF2B5EF4-FFF2-40B4-BE49-F238E27FC236}">
                  <a16:creationId xmlns:a16="http://schemas.microsoft.com/office/drawing/2014/main" id="{574FF4EE-41E8-4A94-ADB6-9ECD7C3D553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25682" name="Group 71">
              <a:extLst>
                <a:ext uri="{FF2B5EF4-FFF2-40B4-BE49-F238E27FC236}">
                  <a16:creationId xmlns:a16="http://schemas.microsoft.com/office/drawing/2014/main" id="{D4E18188-1DA5-4BB4-AC02-80CCD7C419B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68" name="AutoShape 72">
                <a:extLst>
                  <a:ext uri="{FF2B5EF4-FFF2-40B4-BE49-F238E27FC236}">
                    <a16:creationId xmlns:a16="http://schemas.microsoft.com/office/drawing/2014/main" id="{84F24FB1-4FBC-441B-97C1-5B261E735C1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69" name="AutoShape 73">
                <a:extLst>
                  <a:ext uri="{FF2B5EF4-FFF2-40B4-BE49-F238E27FC236}">
                    <a16:creationId xmlns:a16="http://schemas.microsoft.com/office/drawing/2014/main" id="{DBE184EF-66B8-410A-B46D-8FA74E150D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70" name="AutoShape 74">
                <a:extLst>
                  <a:ext uri="{FF2B5EF4-FFF2-40B4-BE49-F238E27FC236}">
                    <a16:creationId xmlns:a16="http://schemas.microsoft.com/office/drawing/2014/main" id="{DAF46253-229E-456D-A5BE-03AFF9D307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86" name="Oval 75">
                <a:extLst>
                  <a:ext uri="{FF2B5EF4-FFF2-40B4-BE49-F238E27FC236}">
                    <a16:creationId xmlns:a16="http://schemas.microsoft.com/office/drawing/2014/main" id="{CDD75AD4-1AED-4B3F-89C1-047D14B1277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87" name="Oval 76">
                <a:extLst>
                  <a:ext uri="{FF2B5EF4-FFF2-40B4-BE49-F238E27FC236}">
                    <a16:creationId xmlns:a16="http://schemas.microsoft.com/office/drawing/2014/main" id="{BDD98408-C800-4D85-BE8C-1B9EAB8D5B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73" name="Oval 77">
                <a:extLst>
                  <a:ext uri="{FF2B5EF4-FFF2-40B4-BE49-F238E27FC236}">
                    <a16:creationId xmlns:a16="http://schemas.microsoft.com/office/drawing/2014/main" id="{F85C0B6E-4571-4B04-B150-3C8E9555A6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89" name="Oval 78">
                <a:extLst>
                  <a:ext uri="{FF2B5EF4-FFF2-40B4-BE49-F238E27FC236}">
                    <a16:creationId xmlns:a16="http://schemas.microsoft.com/office/drawing/2014/main" id="{57F75A71-0CC8-4D79-B174-C453111FF9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75" name="Oval 79">
                <a:extLst>
                  <a:ext uri="{FF2B5EF4-FFF2-40B4-BE49-F238E27FC236}">
                    <a16:creationId xmlns:a16="http://schemas.microsoft.com/office/drawing/2014/main" id="{0B0F5AA2-B922-4D64-A699-803C24862F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91" name="Oval 80">
                <a:extLst>
                  <a:ext uri="{FF2B5EF4-FFF2-40B4-BE49-F238E27FC236}">
                    <a16:creationId xmlns:a16="http://schemas.microsoft.com/office/drawing/2014/main" id="{B6F8F79E-C8EF-429C-904C-6BAD204FC23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25612" name="Line 82">
            <a:extLst>
              <a:ext uri="{FF2B5EF4-FFF2-40B4-BE49-F238E27FC236}">
                <a16:creationId xmlns:a16="http://schemas.microsoft.com/office/drawing/2014/main" id="{8BA41F08-4CC4-4B2C-B8B3-7AAA3A51146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79" name="Text Box 83">
            <a:extLst>
              <a:ext uri="{FF2B5EF4-FFF2-40B4-BE49-F238E27FC236}">
                <a16:creationId xmlns:a16="http://schemas.microsoft.com/office/drawing/2014/main" id="{D95D167C-47CF-4B54-94F8-BE5777DEE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198563"/>
            <a:ext cx="3505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ahoma" panose="020B0604030504040204" pitchFamily="34" charset="0"/>
              </a:rPr>
              <a:t>Where’s the … ?</a:t>
            </a:r>
          </a:p>
        </p:txBody>
      </p:sp>
      <p:grpSp>
        <p:nvGrpSpPr>
          <p:cNvPr id="12" name="Group 84">
            <a:extLst>
              <a:ext uri="{FF2B5EF4-FFF2-40B4-BE49-F238E27FC236}">
                <a16:creationId xmlns:a16="http://schemas.microsoft.com/office/drawing/2014/main" id="{EC5647B7-4E76-41AD-9C2F-AE46871D4143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25653" name="Group 85">
              <a:extLst>
                <a:ext uri="{FF2B5EF4-FFF2-40B4-BE49-F238E27FC236}">
                  <a16:creationId xmlns:a16="http://schemas.microsoft.com/office/drawing/2014/main" id="{BCAA43D0-00FB-47C4-8A4C-CA2A816AEF88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82" name="AutoShape 86">
                <a:extLst>
                  <a:ext uri="{FF2B5EF4-FFF2-40B4-BE49-F238E27FC236}">
                    <a16:creationId xmlns:a16="http://schemas.microsoft.com/office/drawing/2014/main" id="{83408608-BD50-4726-AFFF-8550649D36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83" name="AutoShape 87">
                <a:extLst>
                  <a:ext uri="{FF2B5EF4-FFF2-40B4-BE49-F238E27FC236}">
                    <a16:creationId xmlns:a16="http://schemas.microsoft.com/office/drawing/2014/main" id="{69ABC297-9A51-43D7-9070-2AA1442D3C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84" name="AutoShape 88">
                <a:extLst>
                  <a:ext uri="{FF2B5EF4-FFF2-40B4-BE49-F238E27FC236}">
                    <a16:creationId xmlns:a16="http://schemas.microsoft.com/office/drawing/2014/main" id="{6760FF30-EBFB-4FA9-88A2-2087926EC77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71" name="Oval 89">
                <a:extLst>
                  <a:ext uri="{FF2B5EF4-FFF2-40B4-BE49-F238E27FC236}">
                    <a16:creationId xmlns:a16="http://schemas.microsoft.com/office/drawing/2014/main" id="{3F480BC5-DA63-401A-A79A-A5E8E79AFF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72" name="Oval 90">
                <a:extLst>
                  <a:ext uri="{FF2B5EF4-FFF2-40B4-BE49-F238E27FC236}">
                    <a16:creationId xmlns:a16="http://schemas.microsoft.com/office/drawing/2014/main" id="{8D763653-5B43-485A-AC0F-A01A0B51425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87" name="Oval 91">
                <a:extLst>
                  <a:ext uri="{FF2B5EF4-FFF2-40B4-BE49-F238E27FC236}">
                    <a16:creationId xmlns:a16="http://schemas.microsoft.com/office/drawing/2014/main" id="{CC364BC7-F468-40B4-B074-FCBC996B4B5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74" name="Oval 92">
                <a:extLst>
                  <a:ext uri="{FF2B5EF4-FFF2-40B4-BE49-F238E27FC236}">
                    <a16:creationId xmlns:a16="http://schemas.microsoft.com/office/drawing/2014/main" id="{5BEB5E4D-9599-4646-AE36-BE334B168C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89" name="Oval 93">
                <a:extLst>
                  <a:ext uri="{FF2B5EF4-FFF2-40B4-BE49-F238E27FC236}">
                    <a16:creationId xmlns:a16="http://schemas.microsoft.com/office/drawing/2014/main" id="{04F5D52E-B4DA-4299-97AF-97C0CA25314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76" name="Oval 94">
                <a:extLst>
                  <a:ext uri="{FF2B5EF4-FFF2-40B4-BE49-F238E27FC236}">
                    <a16:creationId xmlns:a16="http://schemas.microsoft.com/office/drawing/2014/main" id="{C0B5D1E2-5067-4141-8CA6-757688E3BCE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5654" name="AutoShape 95">
              <a:extLst>
                <a:ext uri="{FF2B5EF4-FFF2-40B4-BE49-F238E27FC236}">
                  <a16:creationId xmlns:a16="http://schemas.microsoft.com/office/drawing/2014/main" id="{AF560BDE-6B1C-403B-9070-1B623414C2B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supermarket</a:t>
              </a:r>
            </a:p>
          </p:txBody>
        </p:sp>
        <p:sp>
          <p:nvSpPr>
            <p:cNvPr id="80992" name="AutoShape 96">
              <a:extLst>
                <a:ext uri="{FF2B5EF4-FFF2-40B4-BE49-F238E27FC236}">
                  <a16:creationId xmlns:a16="http://schemas.microsoft.com/office/drawing/2014/main" id="{94C5870D-AB1C-404D-9EAE-7DCA16E7EAD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93" name="Freeform 97">
              <a:extLst>
                <a:ext uri="{FF2B5EF4-FFF2-40B4-BE49-F238E27FC236}">
                  <a16:creationId xmlns:a16="http://schemas.microsoft.com/office/drawing/2014/main" id="{89D51F4E-1518-4144-AD09-77617A27B134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57" name="Text Box 98">
              <a:extLst>
                <a:ext uri="{FF2B5EF4-FFF2-40B4-BE49-F238E27FC236}">
                  <a16:creationId xmlns:a16="http://schemas.microsoft.com/office/drawing/2014/main" id="{AEB93A39-E81C-4E6D-98E0-E38BD558075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25658" name="Group 99">
              <a:extLst>
                <a:ext uri="{FF2B5EF4-FFF2-40B4-BE49-F238E27FC236}">
                  <a16:creationId xmlns:a16="http://schemas.microsoft.com/office/drawing/2014/main" id="{00F1D427-0580-479D-A37E-3A7B8250C0E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96" name="AutoShape 100">
                <a:extLst>
                  <a:ext uri="{FF2B5EF4-FFF2-40B4-BE49-F238E27FC236}">
                    <a16:creationId xmlns:a16="http://schemas.microsoft.com/office/drawing/2014/main" id="{09ED2A6A-3306-4991-B506-386262E2358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97" name="AutoShape 101">
                <a:extLst>
                  <a:ext uri="{FF2B5EF4-FFF2-40B4-BE49-F238E27FC236}">
                    <a16:creationId xmlns:a16="http://schemas.microsoft.com/office/drawing/2014/main" id="{DD0E7E08-A0ED-4517-BE17-8E5B0BABEA7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98" name="AutoShape 102">
                <a:extLst>
                  <a:ext uri="{FF2B5EF4-FFF2-40B4-BE49-F238E27FC236}">
                    <a16:creationId xmlns:a16="http://schemas.microsoft.com/office/drawing/2014/main" id="{D0F805D7-6901-4C7E-B3F9-6ED2DECF304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62" name="Oval 103">
                <a:extLst>
                  <a:ext uri="{FF2B5EF4-FFF2-40B4-BE49-F238E27FC236}">
                    <a16:creationId xmlns:a16="http://schemas.microsoft.com/office/drawing/2014/main" id="{2C5B564D-9C58-499A-A726-2778B548892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63" name="Oval 104">
                <a:extLst>
                  <a:ext uri="{FF2B5EF4-FFF2-40B4-BE49-F238E27FC236}">
                    <a16:creationId xmlns:a16="http://schemas.microsoft.com/office/drawing/2014/main" id="{DDF7C9E3-D0C5-444C-841D-52D53528C42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01" name="Oval 105">
                <a:extLst>
                  <a:ext uri="{FF2B5EF4-FFF2-40B4-BE49-F238E27FC236}">
                    <a16:creationId xmlns:a16="http://schemas.microsoft.com/office/drawing/2014/main" id="{C10F4181-FDC6-4D00-9A93-219B8BFC002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65" name="Oval 106">
                <a:extLst>
                  <a:ext uri="{FF2B5EF4-FFF2-40B4-BE49-F238E27FC236}">
                    <a16:creationId xmlns:a16="http://schemas.microsoft.com/office/drawing/2014/main" id="{995AED08-2384-4B6A-9639-ED7DD6EABE8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03" name="Oval 107">
                <a:extLst>
                  <a:ext uri="{FF2B5EF4-FFF2-40B4-BE49-F238E27FC236}">
                    <a16:creationId xmlns:a16="http://schemas.microsoft.com/office/drawing/2014/main" id="{ABE1AA1E-0513-49A4-95E9-6191BE1E821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67" name="Oval 108">
                <a:extLst>
                  <a:ext uri="{FF2B5EF4-FFF2-40B4-BE49-F238E27FC236}">
                    <a16:creationId xmlns:a16="http://schemas.microsoft.com/office/drawing/2014/main" id="{D61F0C6C-614D-4222-A962-A58C0345E6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>
            <a:extLst>
              <a:ext uri="{FF2B5EF4-FFF2-40B4-BE49-F238E27FC236}">
                <a16:creationId xmlns:a16="http://schemas.microsoft.com/office/drawing/2014/main" id="{AB61DA02-E3A3-4D2A-A3AD-4A681090BD9D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25629" name="Group 110">
              <a:extLst>
                <a:ext uri="{FF2B5EF4-FFF2-40B4-BE49-F238E27FC236}">
                  <a16:creationId xmlns:a16="http://schemas.microsoft.com/office/drawing/2014/main" id="{FBD59943-6220-481F-8606-519ACB0B4BD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1007" name="AutoShape 111">
                <a:extLst>
                  <a:ext uri="{FF2B5EF4-FFF2-40B4-BE49-F238E27FC236}">
                    <a16:creationId xmlns:a16="http://schemas.microsoft.com/office/drawing/2014/main" id="{434D4B38-72AC-4A22-A6FE-94299529D98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08" name="AutoShape 112">
                <a:extLst>
                  <a:ext uri="{FF2B5EF4-FFF2-40B4-BE49-F238E27FC236}">
                    <a16:creationId xmlns:a16="http://schemas.microsoft.com/office/drawing/2014/main" id="{4E0261CC-C1E0-4303-821D-04CAC6B144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09" name="AutoShape 113">
                <a:extLst>
                  <a:ext uri="{FF2B5EF4-FFF2-40B4-BE49-F238E27FC236}">
                    <a16:creationId xmlns:a16="http://schemas.microsoft.com/office/drawing/2014/main" id="{82968235-4D3D-401F-87D5-9BAA5AEA083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47" name="Oval 114">
                <a:extLst>
                  <a:ext uri="{FF2B5EF4-FFF2-40B4-BE49-F238E27FC236}">
                    <a16:creationId xmlns:a16="http://schemas.microsoft.com/office/drawing/2014/main" id="{9A653A82-8E1B-455A-A9A4-F714CEF7581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48" name="Oval 115">
                <a:extLst>
                  <a:ext uri="{FF2B5EF4-FFF2-40B4-BE49-F238E27FC236}">
                    <a16:creationId xmlns:a16="http://schemas.microsoft.com/office/drawing/2014/main" id="{D7A86751-3213-4685-91A9-BD11D0D0A2A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12" name="Oval 116">
                <a:extLst>
                  <a:ext uri="{FF2B5EF4-FFF2-40B4-BE49-F238E27FC236}">
                    <a16:creationId xmlns:a16="http://schemas.microsoft.com/office/drawing/2014/main" id="{DE04387A-89B2-4B21-A4B3-DDB6DA36EF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50" name="Oval 117">
                <a:extLst>
                  <a:ext uri="{FF2B5EF4-FFF2-40B4-BE49-F238E27FC236}">
                    <a16:creationId xmlns:a16="http://schemas.microsoft.com/office/drawing/2014/main" id="{591C3B35-407F-4C89-883D-26FB5316B95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14" name="Oval 118">
                <a:extLst>
                  <a:ext uri="{FF2B5EF4-FFF2-40B4-BE49-F238E27FC236}">
                    <a16:creationId xmlns:a16="http://schemas.microsoft.com/office/drawing/2014/main" id="{98789A93-F0F7-4C43-B24A-22B2D2CE5B4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52" name="Oval 119">
                <a:extLst>
                  <a:ext uri="{FF2B5EF4-FFF2-40B4-BE49-F238E27FC236}">
                    <a16:creationId xmlns:a16="http://schemas.microsoft.com/office/drawing/2014/main" id="{E480C483-4A58-4909-9554-BD7F51D0C3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5630" name="AutoShape 120">
              <a:extLst>
                <a:ext uri="{FF2B5EF4-FFF2-40B4-BE49-F238E27FC236}">
                  <a16:creationId xmlns:a16="http://schemas.microsoft.com/office/drawing/2014/main" id="{83F9ECF6-ECA2-42A1-9779-B9481EDA01D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>
                  <a:latin typeface="Tahoma" panose="020B0604030504040204" pitchFamily="34" charset="0"/>
                </a:rPr>
                <a:t>museum</a:t>
              </a:r>
            </a:p>
          </p:txBody>
        </p:sp>
        <p:sp>
          <p:nvSpPr>
            <p:cNvPr id="81017" name="AutoShape 121">
              <a:extLst>
                <a:ext uri="{FF2B5EF4-FFF2-40B4-BE49-F238E27FC236}">
                  <a16:creationId xmlns:a16="http://schemas.microsoft.com/office/drawing/2014/main" id="{04A7F567-C7B6-4BB5-B777-E4E537C4825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18" name="Freeform 122">
              <a:extLst>
                <a:ext uri="{FF2B5EF4-FFF2-40B4-BE49-F238E27FC236}">
                  <a16:creationId xmlns:a16="http://schemas.microsoft.com/office/drawing/2014/main" id="{D8762320-FF7E-4F4F-B049-900F12EF98EB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33" name="Text Box 123">
              <a:extLst>
                <a:ext uri="{FF2B5EF4-FFF2-40B4-BE49-F238E27FC236}">
                  <a16:creationId xmlns:a16="http://schemas.microsoft.com/office/drawing/2014/main" id="{42188591-7DAF-496F-8EB1-936326E584E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25634" name="Group 124">
              <a:extLst>
                <a:ext uri="{FF2B5EF4-FFF2-40B4-BE49-F238E27FC236}">
                  <a16:creationId xmlns:a16="http://schemas.microsoft.com/office/drawing/2014/main" id="{BCA7E8CF-AF79-41E1-B80A-909F749EEFD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1021" name="AutoShape 125">
                <a:extLst>
                  <a:ext uri="{FF2B5EF4-FFF2-40B4-BE49-F238E27FC236}">
                    <a16:creationId xmlns:a16="http://schemas.microsoft.com/office/drawing/2014/main" id="{A694124A-157E-4347-B464-F4E0BDC9E7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22" name="AutoShape 126">
                <a:extLst>
                  <a:ext uri="{FF2B5EF4-FFF2-40B4-BE49-F238E27FC236}">
                    <a16:creationId xmlns:a16="http://schemas.microsoft.com/office/drawing/2014/main" id="{85B23FE8-AAB7-410D-92F5-095993F802B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23" name="AutoShape 127">
                <a:extLst>
                  <a:ext uri="{FF2B5EF4-FFF2-40B4-BE49-F238E27FC236}">
                    <a16:creationId xmlns:a16="http://schemas.microsoft.com/office/drawing/2014/main" id="{BB01C518-342B-437B-BC74-B6A5AEBBDF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38" name="Oval 128">
                <a:extLst>
                  <a:ext uri="{FF2B5EF4-FFF2-40B4-BE49-F238E27FC236}">
                    <a16:creationId xmlns:a16="http://schemas.microsoft.com/office/drawing/2014/main" id="{72238AEF-E066-41B6-B11F-626D2664072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5639" name="Oval 129">
                <a:extLst>
                  <a:ext uri="{FF2B5EF4-FFF2-40B4-BE49-F238E27FC236}">
                    <a16:creationId xmlns:a16="http://schemas.microsoft.com/office/drawing/2014/main" id="{143244DE-31E2-472B-A65C-599DEBC55C8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26" name="Oval 130">
                <a:extLst>
                  <a:ext uri="{FF2B5EF4-FFF2-40B4-BE49-F238E27FC236}">
                    <a16:creationId xmlns:a16="http://schemas.microsoft.com/office/drawing/2014/main" id="{F3C89966-8941-47F0-98BC-BE0E94B8F55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41" name="Oval 131">
                <a:extLst>
                  <a:ext uri="{FF2B5EF4-FFF2-40B4-BE49-F238E27FC236}">
                    <a16:creationId xmlns:a16="http://schemas.microsoft.com/office/drawing/2014/main" id="{7D5ECEC0-07F0-492D-B7B0-0356060F142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28" name="Oval 132">
                <a:extLst>
                  <a:ext uri="{FF2B5EF4-FFF2-40B4-BE49-F238E27FC236}">
                    <a16:creationId xmlns:a16="http://schemas.microsoft.com/office/drawing/2014/main" id="{EC856FFE-CE17-4DCE-8B17-15F3D3F158A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5643" name="Oval 133">
                <a:extLst>
                  <a:ext uri="{FF2B5EF4-FFF2-40B4-BE49-F238E27FC236}">
                    <a16:creationId xmlns:a16="http://schemas.microsoft.com/office/drawing/2014/main" id="{874A48EF-E8DD-493F-8AFA-00F09789537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>
            <a:extLst>
              <a:ext uri="{FF2B5EF4-FFF2-40B4-BE49-F238E27FC236}">
                <a16:creationId xmlns:a16="http://schemas.microsoft.com/office/drawing/2014/main" id="{D8DFD5F7-A223-4767-A4FB-53E6D42DB8D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1033" name="AutoShape 137">
              <a:extLst>
                <a:ext uri="{FF2B5EF4-FFF2-40B4-BE49-F238E27FC236}">
                  <a16:creationId xmlns:a16="http://schemas.microsoft.com/office/drawing/2014/main" id="{8E376478-7B34-4D54-B5A3-A92F7DDD485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7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34" name="AutoShape 138">
              <a:extLst>
                <a:ext uri="{FF2B5EF4-FFF2-40B4-BE49-F238E27FC236}">
                  <a16:creationId xmlns:a16="http://schemas.microsoft.com/office/drawing/2014/main" id="{AEA0F81F-A489-45EC-AF7F-2E3378A94BA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5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35" name="AutoShape 139">
              <a:extLst>
                <a:ext uri="{FF2B5EF4-FFF2-40B4-BE49-F238E27FC236}">
                  <a16:creationId xmlns:a16="http://schemas.microsoft.com/office/drawing/2014/main" id="{2DBF7280-1234-4E7B-A05C-C87770CB6D5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23" name="Oval 140">
              <a:extLst>
                <a:ext uri="{FF2B5EF4-FFF2-40B4-BE49-F238E27FC236}">
                  <a16:creationId xmlns:a16="http://schemas.microsoft.com/office/drawing/2014/main" id="{32294995-90F9-4C97-B93D-49A22104957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5624" name="Oval 141">
              <a:extLst>
                <a:ext uri="{FF2B5EF4-FFF2-40B4-BE49-F238E27FC236}">
                  <a16:creationId xmlns:a16="http://schemas.microsoft.com/office/drawing/2014/main" id="{21F0B02B-0DE0-4CE5-B562-F80B34D1BE0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1038" name="Oval 142">
              <a:extLst>
                <a:ext uri="{FF2B5EF4-FFF2-40B4-BE49-F238E27FC236}">
                  <a16:creationId xmlns:a16="http://schemas.microsoft.com/office/drawing/2014/main" id="{1DBCF67E-5F1F-481E-B022-41E628669F8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26" name="Oval 143">
              <a:extLst>
                <a:ext uri="{FF2B5EF4-FFF2-40B4-BE49-F238E27FC236}">
                  <a16:creationId xmlns:a16="http://schemas.microsoft.com/office/drawing/2014/main" id="{2A36376E-E090-48E6-95B2-28F50914AF9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1040" name="Oval 144">
              <a:extLst>
                <a:ext uri="{FF2B5EF4-FFF2-40B4-BE49-F238E27FC236}">
                  <a16:creationId xmlns:a16="http://schemas.microsoft.com/office/drawing/2014/main" id="{99AA23D8-6341-435A-88B5-7B7CAC34B21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5628" name="Oval 145">
              <a:extLst>
                <a:ext uri="{FF2B5EF4-FFF2-40B4-BE49-F238E27FC236}">
                  <a16:creationId xmlns:a16="http://schemas.microsoft.com/office/drawing/2014/main" id="{DE90C0CF-BA44-46F6-A994-C29FBC01C5A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F2F8295D-2CB9-409C-AAA3-766CFA5E0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291263" y="654050"/>
            <a:ext cx="2168525" cy="204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4157779F-DF35-4382-B91C-51804CAA42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68A0E598-F1C9-49A8-B16E-C46BDDB830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0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9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</p:childTnLst>
        </p:cTn>
      </p:par>
    </p:tnLst>
    <p:bldLst>
      <p:bldP spid="80922" grpId="0" animBg="1"/>
      <p:bldP spid="8097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8022BD96-73AF-44B4-84B4-06994B2E4B5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27779" name="Rectangle 15">
              <a:extLst>
                <a:ext uri="{FF2B5EF4-FFF2-40B4-BE49-F238E27FC236}">
                  <a16:creationId xmlns:a16="http://schemas.microsoft.com/office/drawing/2014/main" id="{CA7A0485-E4DA-4F08-96C2-EE75A308564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7780" name="Rectangle 16">
              <a:extLst>
                <a:ext uri="{FF2B5EF4-FFF2-40B4-BE49-F238E27FC236}">
                  <a16:creationId xmlns:a16="http://schemas.microsoft.com/office/drawing/2014/main" id="{C01B3370-A531-482B-87BC-7F00031EAEB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>
            <a:extLst>
              <a:ext uri="{FF2B5EF4-FFF2-40B4-BE49-F238E27FC236}">
                <a16:creationId xmlns:a16="http://schemas.microsoft.com/office/drawing/2014/main" id="{F3B85BAF-4056-4023-8BFF-F29D07758BB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27777" name="Rectangle 18">
              <a:extLst>
                <a:ext uri="{FF2B5EF4-FFF2-40B4-BE49-F238E27FC236}">
                  <a16:creationId xmlns:a16="http://schemas.microsoft.com/office/drawing/2014/main" id="{6C939DD4-3829-45BD-AD42-97ADFF38CC4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7778" name="Rectangle 19">
              <a:extLst>
                <a:ext uri="{FF2B5EF4-FFF2-40B4-BE49-F238E27FC236}">
                  <a16:creationId xmlns:a16="http://schemas.microsoft.com/office/drawing/2014/main" id="{77E1BBCD-D086-4E21-B148-02714C3F9A1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F55C6652-4341-4EE4-B5B0-83141777BEC3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27775" name="Rectangle 21">
              <a:extLst>
                <a:ext uri="{FF2B5EF4-FFF2-40B4-BE49-F238E27FC236}">
                  <a16:creationId xmlns:a16="http://schemas.microsoft.com/office/drawing/2014/main" id="{DEF53F22-36C2-40D7-AAAE-07B2F9764AD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7776" name="Rectangle 22">
              <a:extLst>
                <a:ext uri="{FF2B5EF4-FFF2-40B4-BE49-F238E27FC236}">
                  <a16:creationId xmlns:a16="http://schemas.microsoft.com/office/drawing/2014/main" id="{B70DF0B6-116C-4D68-B696-EF52ACF33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7653" name="Text Box 24">
            <a:extLst>
              <a:ext uri="{FF2B5EF4-FFF2-40B4-BE49-F238E27FC236}">
                <a16:creationId xmlns:a16="http://schemas.microsoft.com/office/drawing/2014/main" id="{FF1CED96-BEF7-4AEE-812F-97853E570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03</a:t>
            </a:r>
          </a:p>
        </p:txBody>
      </p:sp>
      <p:sp>
        <p:nvSpPr>
          <p:cNvPr id="27654" name="Line 25">
            <a:extLst>
              <a:ext uri="{FF2B5EF4-FFF2-40B4-BE49-F238E27FC236}">
                <a16:creationId xmlns:a16="http://schemas.microsoft.com/office/drawing/2014/main" id="{5A83F002-3F23-497F-AE56-7705C639DD5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70" name="AutoShape 26">
            <a:extLst>
              <a:ext uri="{FF2B5EF4-FFF2-40B4-BE49-F238E27FC236}">
                <a16:creationId xmlns:a16="http://schemas.microsoft.com/office/drawing/2014/main" id="{E2432B1C-BACF-49CA-A27A-3E7404DFD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263" y="914400"/>
            <a:ext cx="4884737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>
            <a:extLst>
              <a:ext uri="{FF2B5EF4-FFF2-40B4-BE49-F238E27FC236}">
                <a16:creationId xmlns:a16="http://schemas.microsoft.com/office/drawing/2014/main" id="{2CF175DD-B9F2-4589-951E-14DDA893AE2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27773" name="Rectangle 28">
              <a:extLst>
                <a:ext uri="{FF2B5EF4-FFF2-40B4-BE49-F238E27FC236}">
                  <a16:creationId xmlns:a16="http://schemas.microsoft.com/office/drawing/2014/main" id="{DE3B9FEF-90D1-490E-994A-D439C461D51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7774" name="Rectangle 29">
              <a:extLst>
                <a:ext uri="{FF2B5EF4-FFF2-40B4-BE49-F238E27FC236}">
                  <a16:creationId xmlns:a16="http://schemas.microsoft.com/office/drawing/2014/main" id="{6314388C-F618-4313-A7D6-F34DBFA34D9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7657" name="Arc 30">
            <a:extLst>
              <a:ext uri="{FF2B5EF4-FFF2-40B4-BE49-F238E27FC236}">
                <a16:creationId xmlns:a16="http://schemas.microsoft.com/office/drawing/2014/main" id="{E0C456AB-1E45-4AE9-837A-614C4959BA5F}"/>
              </a:ext>
            </a:extLst>
          </p:cNvPr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20447436 w 21600"/>
              <a:gd name="T3" fmla="*/ 273965197 h 21600"/>
              <a:gd name="T4" fmla="*/ 0 w 21600"/>
              <a:gd name="T5" fmla="*/ 27396519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>
            <a:extLst>
              <a:ext uri="{FF2B5EF4-FFF2-40B4-BE49-F238E27FC236}">
                <a16:creationId xmlns:a16="http://schemas.microsoft.com/office/drawing/2014/main" id="{B782E542-70C9-4D02-9B2A-BED9915065EE}"/>
              </a:ext>
            </a:extLst>
          </p:cNvPr>
          <p:cNvGrpSpPr>
            <a:grpSpLocks/>
          </p:cNvGrpSpPr>
          <p:nvPr/>
        </p:nvGrpSpPr>
        <p:grpSpPr bwMode="auto">
          <a:xfrm>
            <a:off x="125413" y="2590800"/>
            <a:ext cx="8382000" cy="814388"/>
            <a:chOff x="96" y="1824"/>
            <a:chExt cx="5280" cy="513"/>
          </a:xfrm>
        </p:grpSpPr>
        <p:grpSp>
          <p:nvGrpSpPr>
            <p:cNvPr id="27749" name="Group 32">
              <a:extLst>
                <a:ext uri="{FF2B5EF4-FFF2-40B4-BE49-F238E27FC236}">
                  <a16:creationId xmlns:a16="http://schemas.microsoft.com/office/drawing/2014/main" id="{9DF249F0-01CC-4F5C-8AA2-A0CD51755FB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2977" name="AutoShape 33">
                <a:extLst>
                  <a:ext uri="{FF2B5EF4-FFF2-40B4-BE49-F238E27FC236}">
                    <a16:creationId xmlns:a16="http://schemas.microsoft.com/office/drawing/2014/main" id="{DF54F5F2-916E-4B3D-B745-CADD7FA088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78" name="AutoShape 34">
                <a:extLst>
                  <a:ext uri="{FF2B5EF4-FFF2-40B4-BE49-F238E27FC236}">
                    <a16:creationId xmlns:a16="http://schemas.microsoft.com/office/drawing/2014/main" id="{F640802D-EC43-4BE4-A011-C9FE6B85291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79" name="AutoShape 35">
                <a:extLst>
                  <a:ext uri="{FF2B5EF4-FFF2-40B4-BE49-F238E27FC236}">
                    <a16:creationId xmlns:a16="http://schemas.microsoft.com/office/drawing/2014/main" id="{1598C304-1B47-4F16-8C63-9D36A89C8B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67" name="Oval 36">
                <a:extLst>
                  <a:ext uri="{FF2B5EF4-FFF2-40B4-BE49-F238E27FC236}">
                    <a16:creationId xmlns:a16="http://schemas.microsoft.com/office/drawing/2014/main" id="{1EBBB0BA-D81E-4BC5-8168-27BC1AD54BC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7768" name="Oval 37">
                <a:extLst>
                  <a:ext uri="{FF2B5EF4-FFF2-40B4-BE49-F238E27FC236}">
                    <a16:creationId xmlns:a16="http://schemas.microsoft.com/office/drawing/2014/main" id="{2430D5D2-C4E3-43B4-A22B-BE158EC5991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82" name="Oval 38">
                <a:extLst>
                  <a:ext uri="{FF2B5EF4-FFF2-40B4-BE49-F238E27FC236}">
                    <a16:creationId xmlns:a16="http://schemas.microsoft.com/office/drawing/2014/main" id="{ED19B266-8126-4F11-AD51-A708DA5F7E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70" name="Oval 39">
                <a:extLst>
                  <a:ext uri="{FF2B5EF4-FFF2-40B4-BE49-F238E27FC236}">
                    <a16:creationId xmlns:a16="http://schemas.microsoft.com/office/drawing/2014/main" id="{E917D7EC-20E9-42AC-9844-BEF1F748C9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84" name="Oval 40">
                <a:extLst>
                  <a:ext uri="{FF2B5EF4-FFF2-40B4-BE49-F238E27FC236}">
                    <a16:creationId xmlns:a16="http://schemas.microsoft.com/office/drawing/2014/main" id="{536FFA20-8DED-4629-BF96-A371A8B5FC9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72" name="Oval 41">
                <a:extLst>
                  <a:ext uri="{FF2B5EF4-FFF2-40B4-BE49-F238E27FC236}">
                    <a16:creationId xmlns:a16="http://schemas.microsoft.com/office/drawing/2014/main" id="{FAB3CFB1-228E-48E4-9E12-2A3AB0A6752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7750" name="AutoShape 42">
              <a:extLst>
                <a:ext uri="{FF2B5EF4-FFF2-40B4-BE49-F238E27FC236}">
                  <a16:creationId xmlns:a16="http://schemas.microsoft.com/office/drawing/2014/main" id="{7101995B-0E3F-422A-9F36-CAB460B7FD5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stadium</a:t>
              </a:r>
              <a:endParaRPr lang="en-US" altLang="en-US" sz="3600">
                <a:latin typeface="Tahoma" panose="020B0604030504040204" pitchFamily="34" charset="0"/>
              </a:endParaRPr>
            </a:p>
          </p:txBody>
        </p:sp>
        <p:sp>
          <p:nvSpPr>
            <p:cNvPr id="82987" name="AutoShape 43">
              <a:extLst>
                <a:ext uri="{FF2B5EF4-FFF2-40B4-BE49-F238E27FC236}">
                  <a16:creationId xmlns:a16="http://schemas.microsoft.com/office/drawing/2014/main" id="{E1549B18-9C43-4E13-A014-BA387EC9BF1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2988" name="Freeform 44">
              <a:extLst>
                <a:ext uri="{FF2B5EF4-FFF2-40B4-BE49-F238E27FC236}">
                  <a16:creationId xmlns:a16="http://schemas.microsoft.com/office/drawing/2014/main" id="{F0810DFE-AD5F-490E-A119-F23A96BDE3DE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7753" name="Text Box 45">
              <a:extLst>
                <a:ext uri="{FF2B5EF4-FFF2-40B4-BE49-F238E27FC236}">
                  <a16:creationId xmlns:a16="http://schemas.microsoft.com/office/drawing/2014/main" id="{0304CC33-25CB-4416-9EFA-D40A3799FED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27754" name="Group 46">
              <a:extLst>
                <a:ext uri="{FF2B5EF4-FFF2-40B4-BE49-F238E27FC236}">
                  <a16:creationId xmlns:a16="http://schemas.microsoft.com/office/drawing/2014/main" id="{C209E8FA-7B4E-44E2-B031-35DE7712A5F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2991" name="AutoShape 47">
                <a:extLst>
                  <a:ext uri="{FF2B5EF4-FFF2-40B4-BE49-F238E27FC236}">
                    <a16:creationId xmlns:a16="http://schemas.microsoft.com/office/drawing/2014/main" id="{9320356B-61F4-4837-8DDE-6D55797295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92" name="AutoShape 48">
                <a:extLst>
                  <a:ext uri="{FF2B5EF4-FFF2-40B4-BE49-F238E27FC236}">
                    <a16:creationId xmlns:a16="http://schemas.microsoft.com/office/drawing/2014/main" id="{ECA698CA-C498-405F-9315-D2D14EB5C9C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93" name="AutoShape 49">
                <a:extLst>
                  <a:ext uri="{FF2B5EF4-FFF2-40B4-BE49-F238E27FC236}">
                    <a16:creationId xmlns:a16="http://schemas.microsoft.com/office/drawing/2014/main" id="{1D7E2B56-504A-4AAC-9CEA-3F5F72750A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58" name="Oval 50">
                <a:extLst>
                  <a:ext uri="{FF2B5EF4-FFF2-40B4-BE49-F238E27FC236}">
                    <a16:creationId xmlns:a16="http://schemas.microsoft.com/office/drawing/2014/main" id="{817771EA-A324-4C51-A8A2-65EF9DB767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7759" name="Oval 51">
                <a:extLst>
                  <a:ext uri="{FF2B5EF4-FFF2-40B4-BE49-F238E27FC236}">
                    <a16:creationId xmlns:a16="http://schemas.microsoft.com/office/drawing/2014/main" id="{5F8737C5-02F4-4145-B7C1-2A3CAC297EA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96" name="Oval 52">
                <a:extLst>
                  <a:ext uri="{FF2B5EF4-FFF2-40B4-BE49-F238E27FC236}">
                    <a16:creationId xmlns:a16="http://schemas.microsoft.com/office/drawing/2014/main" id="{17EA43B7-9865-49D3-A9A7-A7EEB72178A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61" name="Oval 53">
                <a:extLst>
                  <a:ext uri="{FF2B5EF4-FFF2-40B4-BE49-F238E27FC236}">
                    <a16:creationId xmlns:a16="http://schemas.microsoft.com/office/drawing/2014/main" id="{082F2BF2-99B3-4ED5-9AF1-349DE1C44A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98" name="Oval 54">
                <a:extLst>
                  <a:ext uri="{FF2B5EF4-FFF2-40B4-BE49-F238E27FC236}">
                    <a16:creationId xmlns:a16="http://schemas.microsoft.com/office/drawing/2014/main" id="{9A196897-2FBB-44A1-97EF-214DDD9FF1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63" name="Oval 55">
                <a:extLst>
                  <a:ext uri="{FF2B5EF4-FFF2-40B4-BE49-F238E27FC236}">
                    <a16:creationId xmlns:a16="http://schemas.microsoft.com/office/drawing/2014/main" id="{DBC27649-E670-475E-A1F7-ACDFB00B95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>
            <a:extLst>
              <a:ext uri="{FF2B5EF4-FFF2-40B4-BE49-F238E27FC236}">
                <a16:creationId xmlns:a16="http://schemas.microsoft.com/office/drawing/2014/main" id="{881A2B7F-D6F1-482A-A629-CD66F34DBC0B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27725" name="Group 57">
              <a:extLst>
                <a:ext uri="{FF2B5EF4-FFF2-40B4-BE49-F238E27FC236}">
                  <a16:creationId xmlns:a16="http://schemas.microsoft.com/office/drawing/2014/main" id="{C38F6E10-C92A-4CCE-B2E9-AC39C8D48D8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02" name="AutoShape 58">
                <a:extLst>
                  <a:ext uri="{FF2B5EF4-FFF2-40B4-BE49-F238E27FC236}">
                    <a16:creationId xmlns:a16="http://schemas.microsoft.com/office/drawing/2014/main" id="{253B4D5B-63CC-4142-A314-3EE454D2123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03" name="AutoShape 59">
                <a:extLst>
                  <a:ext uri="{FF2B5EF4-FFF2-40B4-BE49-F238E27FC236}">
                    <a16:creationId xmlns:a16="http://schemas.microsoft.com/office/drawing/2014/main" id="{70AD3683-6263-41A1-98EE-816D9E2F98E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04" name="AutoShape 60">
                <a:extLst>
                  <a:ext uri="{FF2B5EF4-FFF2-40B4-BE49-F238E27FC236}">
                    <a16:creationId xmlns:a16="http://schemas.microsoft.com/office/drawing/2014/main" id="{9E57EA07-7831-41AC-A8C7-DCB41C2B5C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43" name="Oval 61">
                <a:extLst>
                  <a:ext uri="{FF2B5EF4-FFF2-40B4-BE49-F238E27FC236}">
                    <a16:creationId xmlns:a16="http://schemas.microsoft.com/office/drawing/2014/main" id="{20924430-2AFE-4B2B-8150-73CCDA9B90E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7744" name="Oval 62">
                <a:extLst>
                  <a:ext uri="{FF2B5EF4-FFF2-40B4-BE49-F238E27FC236}">
                    <a16:creationId xmlns:a16="http://schemas.microsoft.com/office/drawing/2014/main" id="{D00A19CB-B536-4F94-8707-F9596381CDD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07" name="Oval 63">
                <a:extLst>
                  <a:ext uri="{FF2B5EF4-FFF2-40B4-BE49-F238E27FC236}">
                    <a16:creationId xmlns:a16="http://schemas.microsoft.com/office/drawing/2014/main" id="{4602159C-D2E6-4184-96B1-EEE3A9E2676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46" name="Oval 64">
                <a:extLst>
                  <a:ext uri="{FF2B5EF4-FFF2-40B4-BE49-F238E27FC236}">
                    <a16:creationId xmlns:a16="http://schemas.microsoft.com/office/drawing/2014/main" id="{5037E367-7FD6-4784-A43C-77A1258DD2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09" name="Oval 65">
                <a:extLst>
                  <a:ext uri="{FF2B5EF4-FFF2-40B4-BE49-F238E27FC236}">
                    <a16:creationId xmlns:a16="http://schemas.microsoft.com/office/drawing/2014/main" id="{6F9D16A6-3BCB-403A-9243-844B8C00B8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48" name="Oval 66">
                <a:extLst>
                  <a:ext uri="{FF2B5EF4-FFF2-40B4-BE49-F238E27FC236}">
                    <a16:creationId xmlns:a16="http://schemas.microsoft.com/office/drawing/2014/main" id="{A9E1FECB-BC58-4529-9B3B-5BEEC539913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7726" name="AutoShape 67">
              <a:extLst>
                <a:ext uri="{FF2B5EF4-FFF2-40B4-BE49-F238E27FC236}">
                  <a16:creationId xmlns:a16="http://schemas.microsoft.com/office/drawing/2014/main" id="{733B07A2-748B-4961-919C-2C0B6B260AA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Bus stop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3012" name="AutoShape 68">
              <a:extLst>
                <a:ext uri="{FF2B5EF4-FFF2-40B4-BE49-F238E27FC236}">
                  <a16:creationId xmlns:a16="http://schemas.microsoft.com/office/drawing/2014/main" id="{30C0502D-1BDD-409C-AB89-FD561C3381D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13" name="Freeform 69">
              <a:extLst>
                <a:ext uri="{FF2B5EF4-FFF2-40B4-BE49-F238E27FC236}">
                  <a16:creationId xmlns:a16="http://schemas.microsoft.com/office/drawing/2014/main" id="{E6CBB64A-9535-49B2-AF1A-1A21BB87EAD7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7729" name="Text Box 70">
              <a:extLst>
                <a:ext uri="{FF2B5EF4-FFF2-40B4-BE49-F238E27FC236}">
                  <a16:creationId xmlns:a16="http://schemas.microsoft.com/office/drawing/2014/main" id="{5B2C89F9-7545-444A-8CA6-99125C910A0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27730" name="Group 71">
              <a:extLst>
                <a:ext uri="{FF2B5EF4-FFF2-40B4-BE49-F238E27FC236}">
                  <a16:creationId xmlns:a16="http://schemas.microsoft.com/office/drawing/2014/main" id="{2A70A619-A0BA-48EF-9D29-EA3D4731B294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16" name="AutoShape 72">
                <a:extLst>
                  <a:ext uri="{FF2B5EF4-FFF2-40B4-BE49-F238E27FC236}">
                    <a16:creationId xmlns:a16="http://schemas.microsoft.com/office/drawing/2014/main" id="{1C9249C1-942D-478D-9049-4269C82659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17" name="AutoShape 73">
                <a:extLst>
                  <a:ext uri="{FF2B5EF4-FFF2-40B4-BE49-F238E27FC236}">
                    <a16:creationId xmlns:a16="http://schemas.microsoft.com/office/drawing/2014/main" id="{A4EE9039-851E-4925-AB0B-A65BDA1CCDE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18" name="AutoShape 74">
                <a:extLst>
                  <a:ext uri="{FF2B5EF4-FFF2-40B4-BE49-F238E27FC236}">
                    <a16:creationId xmlns:a16="http://schemas.microsoft.com/office/drawing/2014/main" id="{98CA476F-47E6-469D-B516-7ECD39BD54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34" name="Oval 75">
                <a:extLst>
                  <a:ext uri="{FF2B5EF4-FFF2-40B4-BE49-F238E27FC236}">
                    <a16:creationId xmlns:a16="http://schemas.microsoft.com/office/drawing/2014/main" id="{5D4E5EB7-2987-4D39-B97C-C4BD5CC482A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7735" name="Oval 76">
                <a:extLst>
                  <a:ext uri="{FF2B5EF4-FFF2-40B4-BE49-F238E27FC236}">
                    <a16:creationId xmlns:a16="http://schemas.microsoft.com/office/drawing/2014/main" id="{D075906B-6875-4A12-BC0C-AD1054132F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21" name="Oval 77">
                <a:extLst>
                  <a:ext uri="{FF2B5EF4-FFF2-40B4-BE49-F238E27FC236}">
                    <a16:creationId xmlns:a16="http://schemas.microsoft.com/office/drawing/2014/main" id="{D708887E-0501-47A3-B6FB-E03E84CAB08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37" name="Oval 78">
                <a:extLst>
                  <a:ext uri="{FF2B5EF4-FFF2-40B4-BE49-F238E27FC236}">
                    <a16:creationId xmlns:a16="http://schemas.microsoft.com/office/drawing/2014/main" id="{E8FD1042-B31A-4436-BBA6-78AA884C69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23" name="Oval 79">
                <a:extLst>
                  <a:ext uri="{FF2B5EF4-FFF2-40B4-BE49-F238E27FC236}">
                    <a16:creationId xmlns:a16="http://schemas.microsoft.com/office/drawing/2014/main" id="{36CEC9CF-164D-4AAD-968F-97DAF29B6EC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39" name="Oval 80">
                <a:extLst>
                  <a:ext uri="{FF2B5EF4-FFF2-40B4-BE49-F238E27FC236}">
                    <a16:creationId xmlns:a16="http://schemas.microsoft.com/office/drawing/2014/main" id="{65324687-A7FD-4375-B5A3-6831A7EF65E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27660" name="Line 82">
            <a:extLst>
              <a:ext uri="{FF2B5EF4-FFF2-40B4-BE49-F238E27FC236}">
                <a16:creationId xmlns:a16="http://schemas.microsoft.com/office/drawing/2014/main" id="{7BC1111B-C61F-4CA1-A84B-EFA3C5D5DB4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27" name="Text Box 83">
            <a:extLst>
              <a:ext uri="{FF2B5EF4-FFF2-40B4-BE49-F238E27FC236}">
                <a16:creationId xmlns:a16="http://schemas.microsoft.com/office/drawing/2014/main" id="{FDA08B36-57B1-4729-A567-E86C49F2E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013" y="1377950"/>
            <a:ext cx="48196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ahoma" panose="020B0604030504040204" pitchFamily="34" charset="0"/>
              </a:rPr>
              <a:t>Where’s the …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bg1"/>
                </a:solidFill>
                <a:latin typeface="Tahoma" panose="020B0604030504040204" pitchFamily="34" charset="0"/>
              </a:rPr>
              <a:t>.</a:t>
            </a:r>
          </a:p>
        </p:txBody>
      </p:sp>
      <p:grpSp>
        <p:nvGrpSpPr>
          <p:cNvPr id="12" name="Group 84">
            <a:extLst>
              <a:ext uri="{FF2B5EF4-FFF2-40B4-BE49-F238E27FC236}">
                <a16:creationId xmlns:a16="http://schemas.microsoft.com/office/drawing/2014/main" id="{10EBA395-3CA8-4694-BD24-AFFBE083551C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27701" name="Group 85">
              <a:extLst>
                <a:ext uri="{FF2B5EF4-FFF2-40B4-BE49-F238E27FC236}">
                  <a16:creationId xmlns:a16="http://schemas.microsoft.com/office/drawing/2014/main" id="{5C241F6D-CE54-41B8-8ADE-DC61231A8D4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30" name="AutoShape 86">
                <a:extLst>
                  <a:ext uri="{FF2B5EF4-FFF2-40B4-BE49-F238E27FC236}">
                    <a16:creationId xmlns:a16="http://schemas.microsoft.com/office/drawing/2014/main" id="{C4A0BC3E-D3DD-4863-BFF6-84EADB22979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31" name="AutoShape 87">
                <a:extLst>
                  <a:ext uri="{FF2B5EF4-FFF2-40B4-BE49-F238E27FC236}">
                    <a16:creationId xmlns:a16="http://schemas.microsoft.com/office/drawing/2014/main" id="{8E67A27B-DFD8-47DC-A576-C085752EAED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32" name="AutoShape 88">
                <a:extLst>
                  <a:ext uri="{FF2B5EF4-FFF2-40B4-BE49-F238E27FC236}">
                    <a16:creationId xmlns:a16="http://schemas.microsoft.com/office/drawing/2014/main" id="{C29CD7D5-AB2F-446A-AED6-A28825D704E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19" name="Oval 89">
                <a:extLst>
                  <a:ext uri="{FF2B5EF4-FFF2-40B4-BE49-F238E27FC236}">
                    <a16:creationId xmlns:a16="http://schemas.microsoft.com/office/drawing/2014/main" id="{CF5BF900-212C-4C13-BEC0-3744FC3A372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7720" name="Oval 90">
                <a:extLst>
                  <a:ext uri="{FF2B5EF4-FFF2-40B4-BE49-F238E27FC236}">
                    <a16:creationId xmlns:a16="http://schemas.microsoft.com/office/drawing/2014/main" id="{853365A3-AF2F-44BA-AE27-2C869229640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35" name="Oval 91">
                <a:extLst>
                  <a:ext uri="{FF2B5EF4-FFF2-40B4-BE49-F238E27FC236}">
                    <a16:creationId xmlns:a16="http://schemas.microsoft.com/office/drawing/2014/main" id="{31B7896B-186C-4736-8895-09A471274C5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22" name="Oval 92">
                <a:extLst>
                  <a:ext uri="{FF2B5EF4-FFF2-40B4-BE49-F238E27FC236}">
                    <a16:creationId xmlns:a16="http://schemas.microsoft.com/office/drawing/2014/main" id="{A313633D-17DF-474A-A88F-786A3DCCBD4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37" name="Oval 93">
                <a:extLst>
                  <a:ext uri="{FF2B5EF4-FFF2-40B4-BE49-F238E27FC236}">
                    <a16:creationId xmlns:a16="http://schemas.microsoft.com/office/drawing/2014/main" id="{6B58C1FF-DF1B-47FF-8D0A-B4C58248A1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24" name="Oval 94">
                <a:extLst>
                  <a:ext uri="{FF2B5EF4-FFF2-40B4-BE49-F238E27FC236}">
                    <a16:creationId xmlns:a16="http://schemas.microsoft.com/office/drawing/2014/main" id="{9732BF0E-9599-4E7A-A745-7C7A46392EE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7702" name="AutoShape 95">
              <a:extLst>
                <a:ext uri="{FF2B5EF4-FFF2-40B4-BE49-F238E27FC236}">
                  <a16:creationId xmlns:a16="http://schemas.microsoft.com/office/drawing/2014/main" id="{543AC1B5-CA08-4DD1-BC9E-CB787603C62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school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3040" name="AutoShape 96">
              <a:extLst>
                <a:ext uri="{FF2B5EF4-FFF2-40B4-BE49-F238E27FC236}">
                  <a16:creationId xmlns:a16="http://schemas.microsoft.com/office/drawing/2014/main" id="{35897F58-E4C9-4556-9C62-3C1EBF26981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41" name="Freeform 97">
              <a:extLst>
                <a:ext uri="{FF2B5EF4-FFF2-40B4-BE49-F238E27FC236}">
                  <a16:creationId xmlns:a16="http://schemas.microsoft.com/office/drawing/2014/main" id="{826B7A66-0124-4888-90B6-4BD5C6F58BC8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7705" name="Text Box 98">
              <a:extLst>
                <a:ext uri="{FF2B5EF4-FFF2-40B4-BE49-F238E27FC236}">
                  <a16:creationId xmlns:a16="http://schemas.microsoft.com/office/drawing/2014/main" id="{D5BAB986-3A34-4B86-B870-AFCDD4B2E2A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27706" name="Group 99">
              <a:extLst>
                <a:ext uri="{FF2B5EF4-FFF2-40B4-BE49-F238E27FC236}">
                  <a16:creationId xmlns:a16="http://schemas.microsoft.com/office/drawing/2014/main" id="{3A63D22D-F920-4C6A-B833-F583282E23F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44" name="AutoShape 100">
                <a:extLst>
                  <a:ext uri="{FF2B5EF4-FFF2-40B4-BE49-F238E27FC236}">
                    <a16:creationId xmlns:a16="http://schemas.microsoft.com/office/drawing/2014/main" id="{EB50B8AF-A0CA-4FA1-B937-02A85FE1905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45" name="AutoShape 101">
                <a:extLst>
                  <a:ext uri="{FF2B5EF4-FFF2-40B4-BE49-F238E27FC236}">
                    <a16:creationId xmlns:a16="http://schemas.microsoft.com/office/drawing/2014/main" id="{8211EB4B-AA67-463D-8EEA-74717D69422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46" name="AutoShape 102">
                <a:extLst>
                  <a:ext uri="{FF2B5EF4-FFF2-40B4-BE49-F238E27FC236}">
                    <a16:creationId xmlns:a16="http://schemas.microsoft.com/office/drawing/2014/main" id="{FEB95119-3BE3-4828-AFF2-86E22C790CB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10" name="Oval 103">
                <a:extLst>
                  <a:ext uri="{FF2B5EF4-FFF2-40B4-BE49-F238E27FC236}">
                    <a16:creationId xmlns:a16="http://schemas.microsoft.com/office/drawing/2014/main" id="{4FC4BB6F-ED2B-46FF-86BA-FC112602703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7711" name="Oval 104">
                <a:extLst>
                  <a:ext uri="{FF2B5EF4-FFF2-40B4-BE49-F238E27FC236}">
                    <a16:creationId xmlns:a16="http://schemas.microsoft.com/office/drawing/2014/main" id="{C392FCE3-49F6-4A35-99BF-181354655D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49" name="Oval 105">
                <a:extLst>
                  <a:ext uri="{FF2B5EF4-FFF2-40B4-BE49-F238E27FC236}">
                    <a16:creationId xmlns:a16="http://schemas.microsoft.com/office/drawing/2014/main" id="{88DF656B-977C-4ADD-92C1-7B212AA925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13" name="Oval 106">
                <a:extLst>
                  <a:ext uri="{FF2B5EF4-FFF2-40B4-BE49-F238E27FC236}">
                    <a16:creationId xmlns:a16="http://schemas.microsoft.com/office/drawing/2014/main" id="{083A8560-9C03-46A6-A52B-4B626CF40EE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51" name="Oval 107">
                <a:extLst>
                  <a:ext uri="{FF2B5EF4-FFF2-40B4-BE49-F238E27FC236}">
                    <a16:creationId xmlns:a16="http://schemas.microsoft.com/office/drawing/2014/main" id="{9D50BC43-D879-4A7F-B8FC-1E6FDE3442F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15" name="Oval 108">
                <a:extLst>
                  <a:ext uri="{FF2B5EF4-FFF2-40B4-BE49-F238E27FC236}">
                    <a16:creationId xmlns:a16="http://schemas.microsoft.com/office/drawing/2014/main" id="{85E90F0D-B909-42D0-9981-1A5A28B788A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>
            <a:extLst>
              <a:ext uri="{FF2B5EF4-FFF2-40B4-BE49-F238E27FC236}">
                <a16:creationId xmlns:a16="http://schemas.microsoft.com/office/drawing/2014/main" id="{FBD6FFF3-0279-4C36-85E4-4FFC2EA77F70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27677" name="Group 110">
              <a:extLst>
                <a:ext uri="{FF2B5EF4-FFF2-40B4-BE49-F238E27FC236}">
                  <a16:creationId xmlns:a16="http://schemas.microsoft.com/office/drawing/2014/main" id="{63EA48D8-BF9A-48E1-B276-047BC10E822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55" name="AutoShape 111">
                <a:extLst>
                  <a:ext uri="{FF2B5EF4-FFF2-40B4-BE49-F238E27FC236}">
                    <a16:creationId xmlns:a16="http://schemas.microsoft.com/office/drawing/2014/main" id="{E0A6F221-CCCA-4F6E-B06E-624BFBB02E9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56" name="AutoShape 112">
                <a:extLst>
                  <a:ext uri="{FF2B5EF4-FFF2-40B4-BE49-F238E27FC236}">
                    <a16:creationId xmlns:a16="http://schemas.microsoft.com/office/drawing/2014/main" id="{F4120341-D02A-4F2D-B153-EBD853950C4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57" name="AutoShape 113">
                <a:extLst>
                  <a:ext uri="{FF2B5EF4-FFF2-40B4-BE49-F238E27FC236}">
                    <a16:creationId xmlns:a16="http://schemas.microsoft.com/office/drawing/2014/main" id="{23805954-F32E-47FF-9CE8-A9F62FD6B8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695" name="Oval 114">
                <a:extLst>
                  <a:ext uri="{FF2B5EF4-FFF2-40B4-BE49-F238E27FC236}">
                    <a16:creationId xmlns:a16="http://schemas.microsoft.com/office/drawing/2014/main" id="{5C0A69E5-C08E-4716-B509-CD3B395785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7696" name="Oval 115">
                <a:extLst>
                  <a:ext uri="{FF2B5EF4-FFF2-40B4-BE49-F238E27FC236}">
                    <a16:creationId xmlns:a16="http://schemas.microsoft.com/office/drawing/2014/main" id="{E10AF34D-DFA5-4542-B1A6-CC3CA343BD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60" name="Oval 116">
                <a:extLst>
                  <a:ext uri="{FF2B5EF4-FFF2-40B4-BE49-F238E27FC236}">
                    <a16:creationId xmlns:a16="http://schemas.microsoft.com/office/drawing/2014/main" id="{29A545C5-E054-4947-85AE-235A1A402FA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698" name="Oval 117">
                <a:extLst>
                  <a:ext uri="{FF2B5EF4-FFF2-40B4-BE49-F238E27FC236}">
                    <a16:creationId xmlns:a16="http://schemas.microsoft.com/office/drawing/2014/main" id="{9BA18C79-C560-4052-ADED-0A8689E9D7A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62" name="Oval 118">
                <a:extLst>
                  <a:ext uri="{FF2B5EF4-FFF2-40B4-BE49-F238E27FC236}">
                    <a16:creationId xmlns:a16="http://schemas.microsoft.com/office/drawing/2014/main" id="{D4F474CF-2F95-4561-81E7-EE96E8F78B2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700" name="Oval 119">
                <a:extLst>
                  <a:ext uri="{FF2B5EF4-FFF2-40B4-BE49-F238E27FC236}">
                    <a16:creationId xmlns:a16="http://schemas.microsoft.com/office/drawing/2014/main" id="{F1A64694-893A-43C3-BAB5-559913A82DF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7678" name="AutoShape 120">
              <a:extLst>
                <a:ext uri="{FF2B5EF4-FFF2-40B4-BE49-F238E27FC236}">
                  <a16:creationId xmlns:a16="http://schemas.microsoft.com/office/drawing/2014/main" id="{607B420E-8070-451D-9D03-7BBD9C9326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museum</a:t>
              </a:r>
              <a:endParaRPr lang="en-US" altLang="en-US" sz="3600">
                <a:latin typeface="Tahoma" panose="020B0604030504040204" pitchFamily="34" charset="0"/>
              </a:endParaRPr>
            </a:p>
          </p:txBody>
        </p:sp>
        <p:sp>
          <p:nvSpPr>
            <p:cNvPr id="83065" name="AutoShape 121">
              <a:extLst>
                <a:ext uri="{FF2B5EF4-FFF2-40B4-BE49-F238E27FC236}">
                  <a16:creationId xmlns:a16="http://schemas.microsoft.com/office/drawing/2014/main" id="{1C0A49FD-F5CB-4EA5-91A5-443F23A046B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66" name="Freeform 122">
              <a:extLst>
                <a:ext uri="{FF2B5EF4-FFF2-40B4-BE49-F238E27FC236}">
                  <a16:creationId xmlns:a16="http://schemas.microsoft.com/office/drawing/2014/main" id="{61E6CBF0-F891-48D0-B20B-EA89D8E45D96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7681" name="Text Box 123">
              <a:extLst>
                <a:ext uri="{FF2B5EF4-FFF2-40B4-BE49-F238E27FC236}">
                  <a16:creationId xmlns:a16="http://schemas.microsoft.com/office/drawing/2014/main" id="{C76F13AF-F634-4B20-9258-8A60EE00570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27682" name="Group 124">
              <a:extLst>
                <a:ext uri="{FF2B5EF4-FFF2-40B4-BE49-F238E27FC236}">
                  <a16:creationId xmlns:a16="http://schemas.microsoft.com/office/drawing/2014/main" id="{2C789960-A71E-45F6-94D2-13D688D55D3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69" name="AutoShape 125">
                <a:extLst>
                  <a:ext uri="{FF2B5EF4-FFF2-40B4-BE49-F238E27FC236}">
                    <a16:creationId xmlns:a16="http://schemas.microsoft.com/office/drawing/2014/main" id="{C30CF677-A051-48E1-9681-9A95F490115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70" name="AutoShape 126">
                <a:extLst>
                  <a:ext uri="{FF2B5EF4-FFF2-40B4-BE49-F238E27FC236}">
                    <a16:creationId xmlns:a16="http://schemas.microsoft.com/office/drawing/2014/main" id="{223623E6-BA9E-45BB-9556-C019480EB05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71" name="AutoShape 127">
                <a:extLst>
                  <a:ext uri="{FF2B5EF4-FFF2-40B4-BE49-F238E27FC236}">
                    <a16:creationId xmlns:a16="http://schemas.microsoft.com/office/drawing/2014/main" id="{A51333EA-2235-4A70-B16E-68116EA67FD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686" name="Oval 128">
                <a:extLst>
                  <a:ext uri="{FF2B5EF4-FFF2-40B4-BE49-F238E27FC236}">
                    <a16:creationId xmlns:a16="http://schemas.microsoft.com/office/drawing/2014/main" id="{BF608B61-735C-4D0F-AF3A-E421BE784FE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7687" name="Oval 129">
                <a:extLst>
                  <a:ext uri="{FF2B5EF4-FFF2-40B4-BE49-F238E27FC236}">
                    <a16:creationId xmlns:a16="http://schemas.microsoft.com/office/drawing/2014/main" id="{531FF679-E96F-4321-8446-B56BDEAF5BD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74" name="Oval 130">
                <a:extLst>
                  <a:ext uri="{FF2B5EF4-FFF2-40B4-BE49-F238E27FC236}">
                    <a16:creationId xmlns:a16="http://schemas.microsoft.com/office/drawing/2014/main" id="{380363CF-6E74-4EAC-B85A-02AF110C605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689" name="Oval 131">
                <a:extLst>
                  <a:ext uri="{FF2B5EF4-FFF2-40B4-BE49-F238E27FC236}">
                    <a16:creationId xmlns:a16="http://schemas.microsoft.com/office/drawing/2014/main" id="{0D46FD18-6582-4FBE-ACA8-79559DAD311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76" name="Oval 132">
                <a:extLst>
                  <a:ext uri="{FF2B5EF4-FFF2-40B4-BE49-F238E27FC236}">
                    <a16:creationId xmlns:a16="http://schemas.microsoft.com/office/drawing/2014/main" id="{2781F23E-1666-4463-890D-57506509BF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7691" name="Oval 133">
                <a:extLst>
                  <a:ext uri="{FF2B5EF4-FFF2-40B4-BE49-F238E27FC236}">
                    <a16:creationId xmlns:a16="http://schemas.microsoft.com/office/drawing/2014/main" id="{BA8C6227-7317-427E-AEAF-AF94875A6B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>
            <a:extLst>
              <a:ext uri="{FF2B5EF4-FFF2-40B4-BE49-F238E27FC236}">
                <a16:creationId xmlns:a16="http://schemas.microsoft.com/office/drawing/2014/main" id="{9659C830-313E-4217-8FF7-37E1E37B12F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3081" name="AutoShape 137">
              <a:extLst>
                <a:ext uri="{FF2B5EF4-FFF2-40B4-BE49-F238E27FC236}">
                  <a16:creationId xmlns:a16="http://schemas.microsoft.com/office/drawing/2014/main" id="{F1246FD3-AEB7-4E8D-8AD0-3698ADFF00A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7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82" name="AutoShape 138">
              <a:extLst>
                <a:ext uri="{FF2B5EF4-FFF2-40B4-BE49-F238E27FC236}">
                  <a16:creationId xmlns:a16="http://schemas.microsoft.com/office/drawing/2014/main" id="{715B34A3-C98B-4D82-8956-6985FA1007E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5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83" name="AutoShape 139">
              <a:extLst>
                <a:ext uri="{FF2B5EF4-FFF2-40B4-BE49-F238E27FC236}">
                  <a16:creationId xmlns:a16="http://schemas.microsoft.com/office/drawing/2014/main" id="{0D55AECE-FF15-4007-8A4F-EF54513869B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7671" name="Oval 140">
              <a:extLst>
                <a:ext uri="{FF2B5EF4-FFF2-40B4-BE49-F238E27FC236}">
                  <a16:creationId xmlns:a16="http://schemas.microsoft.com/office/drawing/2014/main" id="{1E025FFA-5C16-4F42-BB58-C77228D88C8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7672" name="Oval 141">
              <a:extLst>
                <a:ext uri="{FF2B5EF4-FFF2-40B4-BE49-F238E27FC236}">
                  <a16:creationId xmlns:a16="http://schemas.microsoft.com/office/drawing/2014/main" id="{4BC2F028-73FA-431D-80E7-F3E9EEC6C39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3086" name="Oval 142">
              <a:extLst>
                <a:ext uri="{FF2B5EF4-FFF2-40B4-BE49-F238E27FC236}">
                  <a16:creationId xmlns:a16="http://schemas.microsoft.com/office/drawing/2014/main" id="{23F523B8-8FAB-4C16-A61E-C2D294ED791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7674" name="Oval 143">
              <a:extLst>
                <a:ext uri="{FF2B5EF4-FFF2-40B4-BE49-F238E27FC236}">
                  <a16:creationId xmlns:a16="http://schemas.microsoft.com/office/drawing/2014/main" id="{8DD8B257-CC99-476A-8DD4-23002E11092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3088" name="Oval 144">
              <a:extLst>
                <a:ext uri="{FF2B5EF4-FFF2-40B4-BE49-F238E27FC236}">
                  <a16:creationId xmlns:a16="http://schemas.microsoft.com/office/drawing/2014/main" id="{D71F4CF5-411A-4A7A-B3E5-26EE5C9DA5E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7676" name="Oval 145">
              <a:extLst>
                <a:ext uri="{FF2B5EF4-FFF2-40B4-BE49-F238E27FC236}">
                  <a16:creationId xmlns:a16="http://schemas.microsoft.com/office/drawing/2014/main" id="{CC2B1566-89FA-4225-B83A-73F066C7FF6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75738269-8DB0-40CD-AD0E-5881C6B18C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3199" y="865575"/>
            <a:ext cx="2162201" cy="1621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6" name="Picture 149">
            <a:extLst>
              <a:ext uri="{FF2B5EF4-FFF2-40B4-BE49-F238E27FC236}">
                <a16:creationId xmlns:a16="http://schemas.microsoft.com/office/drawing/2014/main" id="{F51F78B8-3572-4A20-A071-43FA4E3F58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7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0AC324E-35C3-4FEE-BCED-275054AAB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29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3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2970" grpId="0" animBg="1"/>
      <p:bldP spid="830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F6AE3D26-52B0-488F-A494-330FC9B9A36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28803" name="Rectangle 15">
              <a:extLst>
                <a:ext uri="{FF2B5EF4-FFF2-40B4-BE49-F238E27FC236}">
                  <a16:creationId xmlns:a16="http://schemas.microsoft.com/office/drawing/2014/main" id="{DB48F66F-6A95-4071-A424-2EF0B1C3E5B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804" name="Rectangle 16">
              <a:extLst>
                <a:ext uri="{FF2B5EF4-FFF2-40B4-BE49-F238E27FC236}">
                  <a16:creationId xmlns:a16="http://schemas.microsoft.com/office/drawing/2014/main" id="{3E53BC3D-8491-43A4-A627-27333DB2FD2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>
            <a:extLst>
              <a:ext uri="{FF2B5EF4-FFF2-40B4-BE49-F238E27FC236}">
                <a16:creationId xmlns:a16="http://schemas.microsoft.com/office/drawing/2014/main" id="{FE74977E-A1DF-4A41-9B8C-6F95B9E9BFFB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28801" name="Rectangle 18">
              <a:extLst>
                <a:ext uri="{FF2B5EF4-FFF2-40B4-BE49-F238E27FC236}">
                  <a16:creationId xmlns:a16="http://schemas.microsoft.com/office/drawing/2014/main" id="{7F533ADB-9AC0-41DE-8A0F-6DBF99A2658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802" name="Rectangle 19">
              <a:extLst>
                <a:ext uri="{FF2B5EF4-FFF2-40B4-BE49-F238E27FC236}">
                  <a16:creationId xmlns:a16="http://schemas.microsoft.com/office/drawing/2014/main" id="{9984308F-5C98-43B2-B902-9005D0D2B6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3E3776E6-EFEF-44B2-9CAC-B08467A51AA3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28799" name="Rectangle 21">
              <a:extLst>
                <a:ext uri="{FF2B5EF4-FFF2-40B4-BE49-F238E27FC236}">
                  <a16:creationId xmlns:a16="http://schemas.microsoft.com/office/drawing/2014/main" id="{132BBE2C-8229-41AD-983A-E7089B05149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800" name="Rectangle 22">
              <a:extLst>
                <a:ext uri="{FF2B5EF4-FFF2-40B4-BE49-F238E27FC236}">
                  <a16:creationId xmlns:a16="http://schemas.microsoft.com/office/drawing/2014/main" id="{895791A3-6B04-4D76-BAC7-3923A57E90A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8677" name="Text Box 24">
            <a:extLst>
              <a:ext uri="{FF2B5EF4-FFF2-40B4-BE49-F238E27FC236}">
                <a16:creationId xmlns:a16="http://schemas.microsoft.com/office/drawing/2014/main" id="{0180A762-A4E0-49F9-9154-67177AF2B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04</a:t>
            </a:r>
          </a:p>
        </p:txBody>
      </p:sp>
      <p:sp>
        <p:nvSpPr>
          <p:cNvPr id="28678" name="Line 25">
            <a:extLst>
              <a:ext uri="{FF2B5EF4-FFF2-40B4-BE49-F238E27FC236}">
                <a16:creationId xmlns:a16="http://schemas.microsoft.com/office/drawing/2014/main" id="{9E24A0C1-4E39-4D13-B185-D67B1A9CDE8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2" name="AutoShape 26">
            <a:extLst>
              <a:ext uri="{FF2B5EF4-FFF2-40B4-BE49-F238E27FC236}">
                <a16:creationId xmlns:a16="http://schemas.microsoft.com/office/drawing/2014/main" id="{1C704DAF-7909-42C4-9BC5-1FF356383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14400"/>
            <a:ext cx="4495800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>
            <a:extLst>
              <a:ext uri="{FF2B5EF4-FFF2-40B4-BE49-F238E27FC236}">
                <a16:creationId xmlns:a16="http://schemas.microsoft.com/office/drawing/2014/main" id="{EB27191A-6FB0-48D7-8391-DE7472B6279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28797" name="Rectangle 28">
              <a:extLst>
                <a:ext uri="{FF2B5EF4-FFF2-40B4-BE49-F238E27FC236}">
                  <a16:creationId xmlns:a16="http://schemas.microsoft.com/office/drawing/2014/main" id="{7D074C90-005F-4C04-ABC5-F8D88A6C2CA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798" name="Rectangle 29">
              <a:extLst>
                <a:ext uri="{FF2B5EF4-FFF2-40B4-BE49-F238E27FC236}">
                  <a16:creationId xmlns:a16="http://schemas.microsoft.com/office/drawing/2014/main" id="{74056CE0-D755-4FE8-A94B-E50A33171B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8681" name="Arc 30">
            <a:extLst>
              <a:ext uri="{FF2B5EF4-FFF2-40B4-BE49-F238E27FC236}">
                <a16:creationId xmlns:a16="http://schemas.microsoft.com/office/drawing/2014/main" id="{921E997A-E750-48DE-B854-B4F0DE45D0ED}"/>
              </a:ext>
            </a:extLst>
          </p:cNvPr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20447436 w 21600"/>
              <a:gd name="T3" fmla="*/ 273965197 h 21600"/>
              <a:gd name="T4" fmla="*/ 0 w 21600"/>
              <a:gd name="T5" fmla="*/ 27396519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>
            <a:extLst>
              <a:ext uri="{FF2B5EF4-FFF2-40B4-BE49-F238E27FC236}">
                <a16:creationId xmlns:a16="http://schemas.microsoft.com/office/drawing/2014/main" id="{C2D973F0-791A-41DC-8853-7F03B5085B4B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590800"/>
            <a:ext cx="8382000" cy="814388"/>
            <a:chOff x="96" y="1824"/>
            <a:chExt cx="5280" cy="513"/>
          </a:xfrm>
        </p:grpSpPr>
        <p:grpSp>
          <p:nvGrpSpPr>
            <p:cNvPr id="28773" name="Group 32">
              <a:extLst>
                <a:ext uri="{FF2B5EF4-FFF2-40B4-BE49-F238E27FC236}">
                  <a16:creationId xmlns:a16="http://schemas.microsoft.com/office/drawing/2014/main" id="{49177DA0-A92F-433C-B13C-79A411CC144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6049" name="AutoShape 33">
                <a:extLst>
                  <a:ext uri="{FF2B5EF4-FFF2-40B4-BE49-F238E27FC236}">
                    <a16:creationId xmlns:a16="http://schemas.microsoft.com/office/drawing/2014/main" id="{C2A20D69-6704-443C-A6EE-46F36F105F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50" name="AutoShape 34">
                <a:extLst>
                  <a:ext uri="{FF2B5EF4-FFF2-40B4-BE49-F238E27FC236}">
                    <a16:creationId xmlns:a16="http://schemas.microsoft.com/office/drawing/2014/main" id="{84116526-806E-47C5-89B7-3D886EDE9BB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51" name="AutoShape 35">
                <a:extLst>
                  <a:ext uri="{FF2B5EF4-FFF2-40B4-BE49-F238E27FC236}">
                    <a16:creationId xmlns:a16="http://schemas.microsoft.com/office/drawing/2014/main" id="{8E71EBEE-6CA1-413C-A18D-4D67634A547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91" name="Oval 36">
                <a:extLst>
                  <a:ext uri="{FF2B5EF4-FFF2-40B4-BE49-F238E27FC236}">
                    <a16:creationId xmlns:a16="http://schemas.microsoft.com/office/drawing/2014/main" id="{84C6508D-DD48-4CC7-A102-D5F58294688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92" name="Oval 37">
                <a:extLst>
                  <a:ext uri="{FF2B5EF4-FFF2-40B4-BE49-F238E27FC236}">
                    <a16:creationId xmlns:a16="http://schemas.microsoft.com/office/drawing/2014/main" id="{53B64CCB-B7AE-4BFF-8B48-F29C3F9973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54" name="Oval 38">
                <a:extLst>
                  <a:ext uri="{FF2B5EF4-FFF2-40B4-BE49-F238E27FC236}">
                    <a16:creationId xmlns:a16="http://schemas.microsoft.com/office/drawing/2014/main" id="{2224829D-5EF6-4668-9B55-BEA2BB6D03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94" name="Oval 39">
                <a:extLst>
                  <a:ext uri="{FF2B5EF4-FFF2-40B4-BE49-F238E27FC236}">
                    <a16:creationId xmlns:a16="http://schemas.microsoft.com/office/drawing/2014/main" id="{5442E754-1E7D-4F54-90EA-363CD884016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56" name="Oval 40">
                <a:extLst>
                  <a:ext uri="{FF2B5EF4-FFF2-40B4-BE49-F238E27FC236}">
                    <a16:creationId xmlns:a16="http://schemas.microsoft.com/office/drawing/2014/main" id="{5B002DC3-00B0-44A6-B3BB-B250EADFB3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96" name="Oval 41">
                <a:extLst>
                  <a:ext uri="{FF2B5EF4-FFF2-40B4-BE49-F238E27FC236}">
                    <a16:creationId xmlns:a16="http://schemas.microsoft.com/office/drawing/2014/main" id="{9D6CB49C-5DC9-4360-85BB-A73691D872F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8774" name="AutoShape 42">
              <a:extLst>
                <a:ext uri="{FF2B5EF4-FFF2-40B4-BE49-F238E27FC236}">
                  <a16:creationId xmlns:a16="http://schemas.microsoft.com/office/drawing/2014/main" id="{5342708C-DAF5-4E01-A8FD-5558CD0FFE4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Post office</a:t>
              </a:r>
            </a:p>
          </p:txBody>
        </p:sp>
        <p:sp>
          <p:nvSpPr>
            <p:cNvPr id="86059" name="AutoShape 43">
              <a:extLst>
                <a:ext uri="{FF2B5EF4-FFF2-40B4-BE49-F238E27FC236}">
                  <a16:creationId xmlns:a16="http://schemas.microsoft.com/office/drawing/2014/main" id="{6061284C-DF74-44FD-860B-B0AF0371282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060" name="Freeform 44">
              <a:extLst>
                <a:ext uri="{FF2B5EF4-FFF2-40B4-BE49-F238E27FC236}">
                  <a16:creationId xmlns:a16="http://schemas.microsoft.com/office/drawing/2014/main" id="{120C5932-13FD-4062-B061-1BD9270D4B73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77" name="Text Box 45">
              <a:extLst>
                <a:ext uri="{FF2B5EF4-FFF2-40B4-BE49-F238E27FC236}">
                  <a16:creationId xmlns:a16="http://schemas.microsoft.com/office/drawing/2014/main" id="{726CB2E6-9FE7-4E4E-9D11-D33E300A391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28778" name="Group 46">
              <a:extLst>
                <a:ext uri="{FF2B5EF4-FFF2-40B4-BE49-F238E27FC236}">
                  <a16:creationId xmlns:a16="http://schemas.microsoft.com/office/drawing/2014/main" id="{AB0E194C-95D8-4CAE-BE99-CC76D3038E9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6063" name="AutoShape 47">
                <a:extLst>
                  <a:ext uri="{FF2B5EF4-FFF2-40B4-BE49-F238E27FC236}">
                    <a16:creationId xmlns:a16="http://schemas.microsoft.com/office/drawing/2014/main" id="{46A4C085-C20C-47A8-A395-3FD360F9A8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64" name="AutoShape 48">
                <a:extLst>
                  <a:ext uri="{FF2B5EF4-FFF2-40B4-BE49-F238E27FC236}">
                    <a16:creationId xmlns:a16="http://schemas.microsoft.com/office/drawing/2014/main" id="{D62B2363-7440-45D6-A591-B034A584D3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65" name="AutoShape 49">
                <a:extLst>
                  <a:ext uri="{FF2B5EF4-FFF2-40B4-BE49-F238E27FC236}">
                    <a16:creationId xmlns:a16="http://schemas.microsoft.com/office/drawing/2014/main" id="{BD222618-5F69-4A14-B7BC-867D073119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82" name="Oval 50">
                <a:extLst>
                  <a:ext uri="{FF2B5EF4-FFF2-40B4-BE49-F238E27FC236}">
                    <a16:creationId xmlns:a16="http://schemas.microsoft.com/office/drawing/2014/main" id="{C6A274E1-843C-4BE7-BD0F-4E2F6ECA666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83" name="Oval 51">
                <a:extLst>
                  <a:ext uri="{FF2B5EF4-FFF2-40B4-BE49-F238E27FC236}">
                    <a16:creationId xmlns:a16="http://schemas.microsoft.com/office/drawing/2014/main" id="{1A7A3527-E986-42E9-8C12-5371D4426E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68" name="Oval 52">
                <a:extLst>
                  <a:ext uri="{FF2B5EF4-FFF2-40B4-BE49-F238E27FC236}">
                    <a16:creationId xmlns:a16="http://schemas.microsoft.com/office/drawing/2014/main" id="{1823F074-BF88-44E6-B286-B7D978A433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85" name="Oval 53">
                <a:extLst>
                  <a:ext uri="{FF2B5EF4-FFF2-40B4-BE49-F238E27FC236}">
                    <a16:creationId xmlns:a16="http://schemas.microsoft.com/office/drawing/2014/main" id="{349853BA-FF3A-4FE3-BDDA-17A80DBDB5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70" name="Oval 54">
                <a:extLst>
                  <a:ext uri="{FF2B5EF4-FFF2-40B4-BE49-F238E27FC236}">
                    <a16:creationId xmlns:a16="http://schemas.microsoft.com/office/drawing/2014/main" id="{92C84047-66CB-456F-9F53-9470E2BBF67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87" name="Oval 55">
                <a:extLst>
                  <a:ext uri="{FF2B5EF4-FFF2-40B4-BE49-F238E27FC236}">
                    <a16:creationId xmlns:a16="http://schemas.microsoft.com/office/drawing/2014/main" id="{ED059A0F-A5B7-4CD3-842C-8257A1177CB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>
            <a:extLst>
              <a:ext uri="{FF2B5EF4-FFF2-40B4-BE49-F238E27FC236}">
                <a16:creationId xmlns:a16="http://schemas.microsoft.com/office/drawing/2014/main" id="{33504944-B627-41A7-8341-E1231465FF8E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28749" name="Group 57">
              <a:extLst>
                <a:ext uri="{FF2B5EF4-FFF2-40B4-BE49-F238E27FC236}">
                  <a16:creationId xmlns:a16="http://schemas.microsoft.com/office/drawing/2014/main" id="{30DA0434-4A4B-4D24-9FA5-565EBA99626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6074" name="AutoShape 58">
                <a:extLst>
                  <a:ext uri="{FF2B5EF4-FFF2-40B4-BE49-F238E27FC236}">
                    <a16:creationId xmlns:a16="http://schemas.microsoft.com/office/drawing/2014/main" id="{CE823A8A-743B-43D3-9D27-11A6A61851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75" name="AutoShape 59">
                <a:extLst>
                  <a:ext uri="{FF2B5EF4-FFF2-40B4-BE49-F238E27FC236}">
                    <a16:creationId xmlns:a16="http://schemas.microsoft.com/office/drawing/2014/main" id="{B151EFF8-A9CD-4631-B787-3DBBCCC60C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76" name="AutoShape 60">
                <a:extLst>
                  <a:ext uri="{FF2B5EF4-FFF2-40B4-BE49-F238E27FC236}">
                    <a16:creationId xmlns:a16="http://schemas.microsoft.com/office/drawing/2014/main" id="{747F4127-D566-41CD-B798-DE12E4467A3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67" name="Oval 61">
                <a:extLst>
                  <a:ext uri="{FF2B5EF4-FFF2-40B4-BE49-F238E27FC236}">
                    <a16:creationId xmlns:a16="http://schemas.microsoft.com/office/drawing/2014/main" id="{4E8704BA-4456-4DD7-8CFF-CA8D8ED0D0E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68" name="Oval 62">
                <a:extLst>
                  <a:ext uri="{FF2B5EF4-FFF2-40B4-BE49-F238E27FC236}">
                    <a16:creationId xmlns:a16="http://schemas.microsoft.com/office/drawing/2014/main" id="{5C50E8F9-0DA6-4B39-8017-5E02C8CE109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79" name="Oval 63">
                <a:extLst>
                  <a:ext uri="{FF2B5EF4-FFF2-40B4-BE49-F238E27FC236}">
                    <a16:creationId xmlns:a16="http://schemas.microsoft.com/office/drawing/2014/main" id="{8192C281-3385-4DC6-A0EF-7EE220AACA8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70" name="Oval 64">
                <a:extLst>
                  <a:ext uri="{FF2B5EF4-FFF2-40B4-BE49-F238E27FC236}">
                    <a16:creationId xmlns:a16="http://schemas.microsoft.com/office/drawing/2014/main" id="{7EDFC374-F0CC-45DD-96FA-198E23D1DD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81" name="Oval 65">
                <a:extLst>
                  <a:ext uri="{FF2B5EF4-FFF2-40B4-BE49-F238E27FC236}">
                    <a16:creationId xmlns:a16="http://schemas.microsoft.com/office/drawing/2014/main" id="{D1D13985-2299-4B22-BB60-3529765B8A2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72" name="Oval 66">
                <a:extLst>
                  <a:ext uri="{FF2B5EF4-FFF2-40B4-BE49-F238E27FC236}">
                    <a16:creationId xmlns:a16="http://schemas.microsoft.com/office/drawing/2014/main" id="{6065CC37-BCE5-44B1-A531-B23F1339ADA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8750" name="AutoShape 67">
              <a:extLst>
                <a:ext uri="{FF2B5EF4-FFF2-40B4-BE49-F238E27FC236}">
                  <a16:creationId xmlns:a16="http://schemas.microsoft.com/office/drawing/2014/main" id="{E4461E3E-171C-469F-A292-D634326378F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Bus stop</a:t>
              </a:r>
            </a:p>
          </p:txBody>
        </p:sp>
        <p:sp>
          <p:nvSpPr>
            <p:cNvPr id="86084" name="AutoShape 68">
              <a:extLst>
                <a:ext uri="{FF2B5EF4-FFF2-40B4-BE49-F238E27FC236}">
                  <a16:creationId xmlns:a16="http://schemas.microsoft.com/office/drawing/2014/main" id="{FC91DD73-517B-45C7-8618-34CFC930A5E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085" name="Freeform 69">
              <a:extLst>
                <a:ext uri="{FF2B5EF4-FFF2-40B4-BE49-F238E27FC236}">
                  <a16:creationId xmlns:a16="http://schemas.microsoft.com/office/drawing/2014/main" id="{7E7ECDF2-DFA3-4323-8387-219A22F313A2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53" name="Text Box 70">
              <a:extLst>
                <a:ext uri="{FF2B5EF4-FFF2-40B4-BE49-F238E27FC236}">
                  <a16:creationId xmlns:a16="http://schemas.microsoft.com/office/drawing/2014/main" id="{A0CA4A6E-56FD-40B7-86C9-3D576B992C3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28754" name="Group 71">
              <a:extLst>
                <a:ext uri="{FF2B5EF4-FFF2-40B4-BE49-F238E27FC236}">
                  <a16:creationId xmlns:a16="http://schemas.microsoft.com/office/drawing/2014/main" id="{9ED86D73-4D91-443E-A83D-60C31847D26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6088" name="AutoShape 72">
                <a:extLst>
                  <a:ext uri="{FF2B5EF4-FFF2-40B4-BE49-F238E27FC236}">
                    <a16:creationId xmlns:a16="http://schemas.microsoft.com/office/drawing/2014/main" id="{F04A78B6-9442-41A5-B377-B65524A9AD7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89" name="AutoShape 73">
                <a:extLst>
                  <a:ext uri="{FF2B5EF4-FFF2-40B4-BE49-F238E27FC236}">
                    <a16:creationId xmlns:a16="http://schemas.microsoft.com/office/drawing/2014/main" id="{1FB98866-A9A6-409A-8370-D4E32A01E19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090" name="AutoShape 74">
                <a:extLst>
                  <a:ext uri="{FF2B5EF4-FFF2-40B4-BE49-F238E27FC236}">
                    <a16:creationId xmlns:a16="http://schemas.microsoft.com/office/drawing/2014/main" id="{7F7AA55C-D9C9-4326-84FB-9B1AE58B74F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58" name="Oval 75">
                <a:extLst>
                  <a:ext uri="{FF2B5EF4-FFF2-40B4-BE49-F238E27FC236}">
                    <a16:creationId xmlns:a16="http://schemas.microsoft.com/office/drawing/2014/main" id="{482D4514-5A6D-424B-8C04-80E27FEE2E6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59" name="Oval 76">
                <a:extLst>
                  <a:ext uri="{FF2B5EF4-FFF2-40B4-BE49-F238E27FC236}">
                    <a16:creationId xmlns:a16="http://schemas.microsoft.com/office/drawing/2014/main" id="{294AB0AC-5FEF-4F96-9F02-833B0C0DBF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93" name="Oval 77">
                <a:extLst>
                  <a:ext uri="{FF2B5EF4-FFF2-40B4-BE49-F238E27FC236}">
                    <a16:creationId xmlns:a16="http://schemas.microsoft.com/office/drawing/2014/main" id="{5EF604BF-250B-42C1-B252-56E0742EB64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61" name="Oval 78">
                <a:extLst>
                  <a:ext uri="{FF2B5EF4-FFF2-40B4-BE49-F238E27FC236}">
                    <a16:creationId xmlns:a16="http://schemas.microsoft.com/office/drawing/2014/main" id="{18546BD1-4919-449E-88FF-843239BD9FA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095" name="Oval 79">
                <a:extLst>
                  <a:ext uri="{FF2B5EF4-FFF2-40B4-BE49-F238E27FC236}">
                    <a16:creationId xmlns:a16="http://schemas.microsoft.com/office/drawing/2014/main" id="{36C7940C-7763-4360-A6A4-2F0E97F2F2A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63" name="Oval 80">
                <a:extLst>
                  <a:ext uri="{FF2B5EF4-FFF2-40B4-BE49-F238E27FC236}">
                    <a16:creationId xmlns:a16="http://schemas.microsoft.com/office/drawing/2014/main" id="{7338E57D-9C53-4A91-9077-97FC2B4DE59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28684" name="Line 82">
            <a:extLst>
              <a:ext uri="{FF2B5EF4-FFF2-40B4-BE49-F238E27FC236}">
                <a16:creationId xmlns:a16="http://schemas.microsoft.com/office/drawing/2014/main" id="{7CDB497D-430D-4C3C-ACD4-1907CF351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9" name="Text Box 83">
            <a:extLst>
              <a:ext uri="{FF2B5EF4-FFF2-40B4-BE49-F238E27FC236}">
                <a16:creationId xmlns:a16="http://schemas.microsoft.com/office/drawing/2014/main" id="{F1A5EA14-7675-4E08-8BD3-9011315AC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95400"/>
            <a:ext cx="4114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ahoma" panose="020B0604030504040204" pitchFamily="34" charset="0"/>
              </a:rPr>
              <a:t>Where’s the … ?</a:t>
            </a:r>
          </a:p>
        </p:txBody>
      </p:sp>
      <p:grpSp>
        <p:nvGrpSpPr>
          <p:cNvPr id="12" name="Group 84">
            <a:extLst>
              <a:ext uri="{FF2B5EF4-FFF2-40B4-BE49-F238E27FC236}">
                <a16:creationId xmlns:a16="http://schemas.microsoft.com/office/drawing/2014/main" id="{73AE22CF-BF41-4FDF-81E7-A8F6952C9E96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28725" name="Group 85">
              <a:extLst>
                <a:ext uri="{FF2B5EF4-FFF2-40B4-BE49-F238E27FC236}">
                  <a16:creationId xmlns:a16="http://schemas.microsoft.com/office/drawing/2014/main" id="{B7A0F22F-008C-4D72-9D34-15564A7C194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6102" name="AutoShape 86">
                <a:extLst>
                  <a:ext uri="{FF2B5EF4-FFF2-40B4-BE49-F238E27FC236}">
                    <a16:creationId xmlns:a16="http://schemas.microsoft.com/office/drawing/2014/main" id="{A8B7FBDA-FA20-4CBA-91CA-20D9ABC3B0A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03" name="AutoShape 87">
                <a:extLst>
                  <a:ext uri="{FF2B5EF4-FFF2-40B4-BE49-F238E27FC236}">
                    <a16:creationId xmlns:a16="http://schemas.microsoft.com/office/drawing/2014/main" id="{F74E7C76-6FF3-4087-9F97-F87DB91257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04" name="AutoShape 88">
                <a:extLst>
                  <a:ext uri="{FF2B5EF4-FFF2-40B4-BE49-F238E27FC236}">
                    <a16:creationId xmlns:a16="http://schemas.microsoft.com/office/drawing/2014/main" id="{D1A5F4EE-5F00-4AD0-852D-3020CF95259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43" name="Oval 89">
                <a:extLst>
                  <a:ext uri="{FF2B5EF4-FFF2-40B4-BE49-F238E27FC236}">
                    <a16:creationId xmlns:a16="http://schemas.microsoft.com/office/drawing/2014/main" id="{2549B924-2E96-4537-9B5F-73B04094AB3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44" name="Oval 90">
                <a:extLst>
                  <a:ext uri="{FF2B5EF4-FFF2-40B4-BE49-F238E27FC236}">
                    <a16:creationId xmlns:a16="http://schemas.microsoft.com/office/drawing/2014/main" id="{6C5EF098-DDBD-48BC-A4AD-78B4E0F915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07" name="Oval 91">
                <a:extLst>
                  <a:ext uri="{FF2B5EF4-FFF2-40B4-BE49-F238E27FC236}">
                    <a16:creationId xmlns:a16="http://schemas.microsoft.com/office/drawing/2014/main" id="{9A695AA2-EB45-4C33-9AD2-B22C8AA21E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46" name="Oval 92">
                <a:extLst>
                  <a:ext uri="{FF2B5EF4-FFF2-40B4-BE49-F238E27FC236}">
                    <a16:creationId xmlns:a16="http://schemas.microsoft.com/office/drawing/2014/main" id="{30FB0DBF-BA98-4A16-8D7F-F19C851804A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09" name="Oval 93">
                <a:extLst>
                  <a:ext uri="{FF2B5EF4-FFF2-40B4-BE49-F238E27FC236}">
                    <a16:creationId xmlns:a16="http://schemas.microsoft.com/office/drawing/2014/main" id="{803BA753-C672-469C-A7FC-50DED64B22E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48" name="Oval 94">
                <a:extLst>
                  <a:ext uri="{FF2B5EF4-FFF2-40B4-BE49-F238E27FC236}">
                    <a16:creationId xmlns:a16="http://schemas.microsoft.com/office/drawing/2014/main" id="{F3618669-CBFE-4C06-A59D-4FE994F457D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8726" name="AutoShape 95">
              <a:extLst>
                <a:ext uri="{FF2B5EF4-FFF2-40B4-BE49-F238E27FC236}">
                  <a16:creationId xmlns:a16="http://schemas.microsoft.com/office/drawing/2014/main" id="{B1D6B0CD-974A-4135-869F-7D157093FAE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Market </a:t>
              </a:r>
            </a:p>
          </p:txBody>
        </p:sp>
        <p:sp>
          <p:nvSpPr>
            <p:cNvPr id="86112" name="AutoShape 96">
              <a:extLst>
                <a:ext uri="{FF2B5EF4-FFF2-40B4-BE49-F238E27FC236}">
                  <a16:creationId xmlns:a16="http://schemas.microsoft.com/office/drawing/2014/main" id="{8EC5FA34-E838-4C6C-A47B-759B6F2C54E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113" name="Freeform 97">
              <a:extLst>
                <a:ext uri="{FF2B5EF4-FFF2-40B4-BE49-F238E27FC236}">
                  <a16:creationId xmlns:a16="http://schemas.microsoft.com/office/drawing/2014/main" id="{7E9CDD2B-3E72-46B9-AA82-C1F6B4DFE4A8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29" name="Text Box 98">
              <a:extLst>
                <a:ext uri="{FF2B5EF4-FFF2-40B4-BE49-F238E27FC236}">
                  <a16:creationId xmlns:a16="http://schemas.microsoft.com/office/drawing/2014/main" id="{50A6BA82-8878-4107-B63B-F060C670C6B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28730" name="Group 99">
              <a:extLst>
                <a:ext uri="{FF2B5EF4-FFF2-40B4-BE49-F238E27FC236}">
                  <a16:creationId xmlns:a16="http://schemas.microsoft.com/office/drawing/2014/main" id="{AFE532DC-AC3B-4A86-9624-9D8824EC3F0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6116" name="AutoShape 100">
                <a:extLst>
                  <a:ext uri="{FF2B5EF4-FFF2-40B4-BE49-F238E27FC236}">
                    <a16:creationId xmlns:a16="http://schemas.microsoft.com/office/drawing/2014/main" id="{283F5D61-9801-4D49-87DD-7F5BF7548A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17" name="AutoShape 101">
                <a:extLst>
                  <a:ext uri="{FF2B5EF4-FFF2-40B4-BE49-F238E27FC236}">
                    <a16:creationId xmlns:a16="http://schemas.microsoft.com/office/drawing/2014/main" id="{71FA78DB-C43F-445D-921C-2B874D2434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18" name="AutoShape 102">
                <a:extLst>
                  <a:ext uri="{FF2B5EF4-FFF2-40B4-BE49-F238E27FC236}">
                    <a16:creationId xmlns:a16="http://schemas.microsoft.com/office/drawing/2014/main" id="{0FA2053C-AE1A-4EF5-8266-406B3D4B2E0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34" name="Oval 103">
                <a:extLst>
                  <a:ext uri="{FF2B5EF4-FFF2-40B4-BE49-F238E27FC236}">
                    <a16:creationId xmlns:a16="http://schemas.microsoft.com/office/drawing/2014/main" id="{ACD428B0-5917-44DE-9297-18BB4E642C7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35" name="Oval 104">
                <a:extLst>
                  <a:ext uri="{FF2B5EF4-FFF2-40B4-BE49-F238E27FC236}">
                    <a16:creationId xmlns:a16="http://schemas.microsoft.com/office/drawing/2014/main" id="{2C7439ED-F8B3-42FF-9363-8A2F671647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21" name="Oval 105">
                <a:extLst>
                  <a:ext uri="{FF2B5EF4-FFF2-40B4-BE49-F238E27FC236}">
                    <a16:creationId xmlns:a16="http://schemas.microsoft.com/office/drawing/2014/main" id="{1D1C3E71-8F43-4E92-AE8A-A7884970CA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37" name="Oval 106">
                <a:extLst>
                  <a:ext uri="{FF2B5EF4-FFF2-40B4-BE49-F238E27FC236}">
                    <a16:creationId xmlns:a16="http://schemas.microsoft.com/office/drawing/2014/main" id="{F22EA416-52A6-455C-A1EF-58637A712C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23" name="Oval 107">
                <a:extLst>
                  <a:ext uri="{FF2B5EF4-FFF2-40B4-BE49-F238E27FC236}">
                    <a16:creationId xmlns:a16="http://schemas.microsoft.com/office/drawing/2014/main" id="{0C657D93-2360-427C-9A37-764012AEB9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39" name="Oval 108">
                <a:extLst>
                  <a:ext uri="{FF2B5EF4-FFF2-40B4-BE49-F238E27FC236}">
                    <a16:creationId xmlns:a16="http://schemas.microsoft.com/office/drawing/2014/main" id="{8B8E9B04-716D-4205-BB17-45F711704E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>
            <a:extLst>
              <a:ext uri="{FF2B5EF4-FFF2-40B4-BE49-F238E27FC236}">
                <a16:creationId xmlns:a16="http://schemas.microsoft.com/office/drawing/2014/main" id="{6F156D72-92C2-446D-BE97-8027B5518D07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28701" name="Group 110">
              <a:extLst>
                <a:ext uri="{FF2B5EF4-FFF2-40B4-BE49-F238E27FC236}">
                  <a16:creationId xmlns:a16="http://schemas.microsoft.com/office/drawing/2014/main" id="{70394899-230C-4FC0-B0A9-9103072FE6B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6127" name="AutoShape 111">
                <a:extLst>
                  <a:ext uri="{FF2B5EF4-FFF2-40B4-BE49-F238E27FC236}">
                    <a16:creationId xmlns:a16="http://schemas.microsoft.com/office/drawing/2014/main" id="{BB05E86D-B859-4765-ADB9-6500F6D3A3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28" name="AutoShape 112">
                <a:extLst>
                  <a:ext uri="{FF2B5EF4-FFF2-40B4-BE49-F238E27FC236}">
                    <a16:creationId xmlns:a16="http://schemas.microsoft.com/office/drawing/2014/main" id="{DD9FD6F1-3AB6-4197-9D85-241788E0927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29" name="AutoShape 113">
                <a:extLst>
                  <a:ext uri="{FF2B5EF4-FFF2-40B4-BE49-F238E27FC236}">
                    <a16:creationId xmlns:a16="http://schemas.microsoft.com/office/drawing/2014/main" id="{C648B90D-31E3-40BB-A650-B4D21C4C83C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19" name="Oval 114">
                <a:extLst>
                  <a:ext uri="{FF2B5EF4-FFF2-40B4-BE49-F238E27FC236}">
                    <a16:creationId xmlns:a16="http://schemas.microsoft.com/office/drawing/2014/main" id="{03B0ECF7-7356-4240-89AD-0E785E25BE8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20" name="Oval 115">
                <a:extLst>
                  <a:ext uri="{FF2B5EF4-FFF2-40B4-BE49-F238E27FC236}">
                    <a16:creationId xmlns:a16="http://schemas.microsoft.com/office/drawing/2014/main" id="{84B7A6AF-51C0-4036-9979-3BB3873B93D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32" name="Oval 116">
                <a:extLst>
                  <a:ext uri="{FF2B5EF4-FFF2-40B4-BE49-F238E27FC236}">
                    <a16:creationId xmlns:a16="http://schemas.microsoft.com/office/drawing/2014/main" id="{71041D19-1D3F-413A-9002-C1C1EA2847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22" name="Oval 117">
                <a:extLst>
                  <a:ext uri="{FF2B5EF4-FFF2-40B4-BE49-F238E27FC236}">
                    <a16:creationId xmlns:a16="http://schemas.microsoft.com/office/drawing/2014/main" id="{4CC34B4C-D4FE-4C4D-BB6D-59EFE1778B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34" name="Oval 118">
                <a:extLst>
                  <a:ext uri="{FF2B5EF4-FFF2-40B4-BE49-F238E27FC236}">
                    <a16:creationId xmlns:a16="http://schemas.microsoft.com/office/drawing/2014/main" id="{127973AD-9CC1-4D63-823D-F9B0E334DFD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24" name="Oval 119">
                <a:extLst>
                  <a:ext uri="{FF2B5EF4-FFF2-40B4-BE49-F238E27FC236}">
                    <a16:creationId xmlns:a16="http://schemas.microsoft.com/office/drawing/2014/main" id="{7627F071-4C55-472B-A8C5-928EF8D953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8702" name="AutoShape 120">
              <a:extLst>
                <a:ext uri="{FF2B5EF4-FFF2-40B4-BE49-F238E27FC236}">
                  <a16:creationId xmlns:a16="http://schemas.microsoft.com/office/drawing/2014/main" id="{B40F9C2B-5FCE-4CDA-BE7A-6F3AA9F60EF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Supermarket </a:t>
              </a:r>
            </a:p>
          </p:txBody>
        </p:sp>
        <p:sp>
          <p:nvSpPr>
            <p:cNvPr id="86137" name="AutoShape 121">
              <a:extLst>
                <a:ext uri="{FF2B5EF4-FFF2-40B4-BE49-F238E27FC236}">
                  <a16:creationId xmlns:a16="http://schemas.microsoft.com/office/drawing/2014/main" id="{83E61A4E-B961-41CC-8C86-2260D8D46D4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138" name="Freeform 122">
              <a:extLst>
                <a:ext uri="{FF2B5EF4-FFF2-40B4-BE49-F238E27FC236}">
                  <a16:creationId xmlns:a16="http://schemas.microsoft.com/office/drawing/2014/main" id="{7F2C573A-2F4A-4AEA-A5F2-1D4171DACF7E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05" name="Text Box 123">
              <a:extLst>
                <a:ext uri="{FF2B5EF4-FFF2-40B4-BE49-F238E27FC236}">
                  <a16:creationId xmlns:a16="http://schemas.microsoft.com/office/drawing/2014/main" id="{C3F09097-208F-4738-8C79-BD8DDC87535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28706" name="Group 124">
              <a:extLst>
                <a:ext uri="{FF2B5EF4-FFF2-40B4-BE49-F238E27FC236}">
                  <a16:creationId xmlns:a16="http://schemas.microsoft.com/office/drawing/2014/main" id="{B80E2344-8ABC-4BC1-ADFC-598B1D0D6D4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6141" name="AutoShape 125">
                <a:extLst>
                  <a:ext uri="{FF2B5EF4-FFF2-40B4-BE49-F238E27FC236}">
                    <a16:creationId xmlns:a16="http://schemas.microsoft.com/office/drawing/2014/main" id="{93372E52-7C7B-4EFD-BFCD-7A0E6ACAF3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42" name="AutoShape 126">
                <a:extLst>
                  <a:ext uri="{FF2B5EF4-FFF2-40B4-BE49-F238E27FC236}">
                    <a16:creationId xmlns:a16="http://schemas.microsoft.com/office/drawing/2014/main" id="{D5E2AF58-9ADF-4C44-8A19-B20B7E56511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6143" name="AutoShape 127">
                <a:extLst>
                  <a:ext uri="{FF2B5EF4-FFF2-40B4-BE49-F238E27FC236}">
                    <a16:creationId xmlns:a16="http://schemas.microsoft.com/office/drawing/2014/main" id="{95D4721E-5D4C-42D6-BD62-06F219DF13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10" name="Oval 128">
                <a:extLst>
                  <a:ext uri="{FF2B5EF4-FFF2-40B4-BE49-F238E27FC236}">
                    <a16:creationId xmlns:a16="http://schemas.microsoft.com/office/drawing/2014/main" id="{12003930-6D9D-42D8-9879-5FE564BAF6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8711" name="Oval 129">
                <a:extLst>
                  <a:ext uri="{FF2B5EF4-FFF2-40B4-BE49-F238E27FC236}">
                    <a16:creationId xmlns:a16="http://schemas.microsoft.com/office/drawing/2014/main" id="{F91A8ADF-D5A9-4496-8E94-C032650B4E8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46" name="Oval 130">
                <a:extLst>
                  <a:ext uri="{FF2B5EF4-FFF2-40B4-BE49-F238E27FC236}">
                    <a16:creationId xmlns:a16="http://schemas.microsoft.com/office/drawing/2014/main" id="{595157D5-93AC-4394-B6D1-B1FA1AA97BC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13" name="Oval 131">
                <a:extLst>
                  <a:ext uri="{FF2B5EF4-FFF2-40B4-BE49-F238E27FC236}">
                    <a16:creationId xmlns:a16="http://schemas.microsoft.com/office/drawing/2014/main" id="{E9016946-1EEC-4882-B11B-E7F53D3C2E8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6148" name="Oval 132">
                <a:extLst>
                  <a:ext uri="{FF2B5EF4-FFF2-40B4-BE49-F238E27FC236}">
                    <a16:creationId xmlns:a16="http://schemas.microsoft.com/office/drawing/2014/main" id="{A35DE18F-EFEB-4D42-B4D3-C163D9E8C14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8715" name="Oval 133">
                <a:extLst>
                  <a:ext uri="{FF2B5EF4-FFF2-40B4-BE49-F238E27FC236}">
                    <a16:creationId xmlns:a16="http://schemas.microsoft.com/office/drawing/2014/main" id="{E3DF2FCE-B06E-4733-B74E-560A39A6AA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>
            <a:extLst>
              <a:ext uri="{FF2B5EF4-FFF2-40B4-BE49-F238E27FC236}">
                <a16:creationId xmlns:a16="http://schemas.microsoft.com/office/drawing/2014/main" id="{3E096CD3-AFCF-40B8-A580-81268A70E11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6153" name="AutoShape 137">
              <a:extLst>
                <a:ext uri="{FF2B5EF4-FFF2-40B4-BE49-F238E27FC236}">
                  <a16:creationId xmlns:a16="http://schemas.microsoft.com/office/drawing/2014/main" id="{46C69FB2-88C2-4934-AB6E-EBABE866E1E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7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154" name="AutoShape 138">
              <a:extLst>
                <a:ext uri="{FF2B5EF4-FFF2-40B4-BE49-F238E27FC236}">
                  <a16:creationId xmlns:a16="http://schemas.microsoft.com/office/drawing/2014/main" id="{DFAD0280-CB7A-4D60-AC50-E267B592964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5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6155" name="AutoShape 139">
              <a:extLst>
                <a:ext uri="{FF2B5EF4-FFF2-40B4-BE49-F238E27FC236}">
                  <a16:creationId xmlns:a16="http://schemas.microsoft.com/office/drawing/2014/main" id="{4987F984-39B9-4E7A-A5FA-81E0FCB104D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695" name="Oval 140">
              <a:extLst>
                <a:ext uri="{FF2B5EF4-FFF2-40B4-BE49-F238E27FC236}">
                  <a16:creationId xmlns:a16="http://schemas.microsoft.com/office/drawing/2014/main" id="{29047FFF-CF0D-492F-85F5-C3B191C7CEF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8696" name="Oval 141">
              <a:extLst>
                <a:ext uri="{FF2B5EF4-FFF2-40B4-BE49-F238E27FC236}">
                  <a16:creationId xmlns:a16="http://schemas.microsoft.com/office/drawing/2014/main" id="{CD233A21-1111-44AC-A027-CD5C74DE04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6158" name="Oval 142">
              <a:extLst>
                <a:ext uri="{FF2B5EF4-FFF2-40B4-BE49-F238E27FC236}">
                  <a16:creationId xmlns:a16="http://schemas.microsoft.com/office/drawing/2014/main" id="{20961C9B-6121-410D-9211-BE410EC3300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698" name="Oval 143">
              <a:extLst>
                <a:ext uri="{FF2B5EF4-FFF2-40B4-BE49-F238E27FC236}">
                  <a16:creationId xmlns:a16="http://schemas.microsoft.com/office/drawing/2014/main" id="{073CE40F-D3F1-4503-AD70-73C24628AD9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6160" name="Oval 144">
              <a:extLst>
                <a:ext uri="{FF2B5EF4-FFF2-40B4-BE49-F238E27FC236}">
                  <a16:creationId xmlns:a16="http://schemas.microsoft.com/office/drawing/2014/main" id="{5F47CBA9-9618-4061-A49E-C2395BAAD04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8700" name="Oval 145">
              <a:extLst>
                <a:ext uri="{FF2B5EF4-FFF2-40B4-BE49-F238E27FC236}">
                  <a16:creationId xmlns:a16="http://schemas.microsoft.com/office/drawing/2014/main" id="{4D8E4FE3-323A-4FD8-B4C8-5C72BE92C46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3FFEAD20-81AE-4A5C-A13B-FA572609C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588125" y="735013"/>
            <a:ext cx="1946275" cy="194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Nhac nen.mp3">
            <a:hlinkClick r:id="" action="ppaction://media"/>
            <a:extLst>
              <a:ext uri="{FF2B5EF4-FFF2-40B4-BE49-F238E27FC236}">
                <a16:creationId xmlns:a16="http://schemas.microsoft.com/office/drawing/2014/main" id="{EB569BC4-260E-411E-921F-7009E63C9D66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230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0D45CBFA-293C-4605-9BEF-6418E76C83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60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60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999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2"/>
                </p:tgtEl>
              </p:cMediaNode>
            </p:audio>
          </p:childTnLst>
        </p:cTn>
      </p:par>
    </p:tnLst>
    <p:bldLst>
      <p:bldP spid="86042" grpId="0" animBg="1"/>
      <p:bldP spid="8609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7">
            <a:extLst>
              <a:ext uri="{FF2B5EF4-FFF2-40B4-BE49-F238E27FC236}">
                <a16:creationId xmlns:a16="http://schemas.microsoft.com/office/drawing/2014/main" id="{0049C788-0141-4441-B011-B60B08501F8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29827" name="Rectangle 238">
              <a:extLst>
                <a:ext uri="{FF2B5EF4-FFF2-40B4-BE49-F238E27FC236}">
                  <a16:creationId xmlns:a16="http://schemas.microsoft.com/office/drawing/2014/main" id="{6D12C982-FD84-44AB-A507-DC09A0D5C43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9828" name="Rectangle 239">
              <a:extLst>
                <a:ext uri="{FF2B5EF4-FFF2-40B4-BE49-F238E27FC236}">
                  <a16:creationId xmlns:a16="http://schemas.microsoft.com/office/drawing/2014/main" id="{B046846D-E69E-4301-9323-8CA765F4B55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90">
            <a:extLst>
              <a:ext uri="{FF2B5EF4-FFF2-40B4-BE49-F238E27FC236}">
                <a16:creationId xmlns:a16="http://schemas.microsoft.com/office/drawing/2014/main" id="{87D4FD63-D779-4210-8AAB-A8AEB19A4EF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29825" name="Rectangle 91">
              <a:extLst>
                <a:ext uri="{FF2B5EF4-FFF2-40B4-BE49-F238E27FC236}">
                  <a16:creationId xmlns:a16="http://schemas.microsoft.com/office/drawing/2014/main" id="{537F44D8-738D-43A6-A19E-E8BBADB8EC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9826" name="Rectangle 92">
              <a:extLst>
                <a:ext uri="{FF2B5EF4-FFF2-40B4-BE49-F238E27FC236}">
                  <a16:creationId xmlns:a16="http://schemas.microsoft.com/office/drawing/2014/main" id="{CD01AC1B-D3DA-4CD6-9AD4-5CBFCF2C5AB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39">
            <a:extLst>
              <a:ext uri="{FF2B5EF4-FFF2-40B4-BE49-F238E27FC236}">
                <a16:creationId xmlns:a16="http://schemas.microsoft.com/office/drawing/2014/main" id="{AC09E6B5-D7F7-4470-A9E9-FFED9008C9A9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29823" name="Rectangle 40">
              <a:extLst>
                <a:ext uri="{FF2B5EF4-FFF2-40B4-BE49-F238E27FC236}">
                  <a16:creationId xmlns:a16="http://schemas.microsoft.com/office/drawing/2014/main" id="{FCB98871-E4F2-40A9-A6D9-7C3BD97A95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9824" name="Rectangle 41">
              <a:extLst>
                <a:ext uri="{FF2B5EF4-FFF2-40B4-BE49-F238E27FC236}">
                  <a16:creationId xmlns:a16="http://schemas.microsoft.com/office/drawing/2014/main" id="{9A490B9C-D55A-49F8-95B3-76CA4FDA508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9701" name="Text Box 5">
            <a:extLst>
              <a:ext uri="{FF2B5EF4-FFF2-40B4-BE49-F238E27FC236}">
                <a16:creationId xmlns:a16="http://schemas.microsoft.com/office/drawing/2014/main" id="{426F9075-15AD-4D81-B845-714B82D05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05</a:t>
            </a:r>
          </a:p>
        </p:txBody>
      </p:sp>
      <p:sp>
        <p:nvSpPr>
          <p:cNvPr id="29702" name="Line 6">
            <a:extLst>
              <a:ext uri="{FF2B5EF4-FFF2-40B4-BE49-F238E27FC236}">
                <a16:creationId xmlns:a16="http://schemas.microsoft.com/office/drawing/2014/main" id="{0A79A130-06CE-4429-838E-1A968AE9A6D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AutoShape 14">
            <a:extLst>
              <a:ext uri="{FF2B5EF4-FFF2-40B4-BE49-F238E27FC236}">
                <a16:creationId xmlns:a16="http://schemas.microsoft.com/office/drawing/2014/main" id="{29F91C1C-E2CA-4310-8760-F026BF8F7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14400"/>
            <a:ext cx="5181600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5A16BC8A-A3AB-431B-8162-A0C76228CBFB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29821" name="Rectangle 17">
              <a:extLst>
                <a:ext uri="{FF2B5EF4-FFF2-40B4-BE49-F238E27FC236}">
                  <a16:creationId xmlns:a16="http://schemas.microsoft.com/office/drawing/2014/main" id="{A052326D-EB24-4838-9331-D5487597660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9822" name="Rectangle 18">
              <a:extLst>
                <a:ext uri="{FF2B5EF4-FFF2-40B4-BE49-F238E27FC236}">
                  <a16:creationId xmlns:a16="http://schemas.microsoft.com/office/drawing/2014/main" id="{05811AF1-B5DB-48A2-9AC5-286620C6697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29705" name="Arc 150">
            <a:extLst>
              <a:ext uri="{FF2B5EF4-FFF2-40B4-BE49-F238E27FC236}">
                <a16:creationId xmlns:a16="http://schemas.microsoft.com/office/drawing/2014/main" id="{A4A6A99E-F0A7-424B-80D5-976D2634779C}"/>
              </a:ext>
            </a:extLst>
          </p:cNvPr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40574907 w 21600"/>
              <a:gd name="T3" fmla="*/ 704724735 h 21600"/>
              <a:gd name="T4" fmla="*/ 0 w 21600"/>
              <a:gd name="T5" fmla="*/ 704724735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61">
            <a:extLst>
              <a:ext uri="{FF2B5EF4-FFF2-40B4-BE49-F238E27FC236}">
                <a16:creationId xmlns:a16="http://schemas.microsoft.com/office/drawing/2014/main" id="{F23F7DE8-953D-4AE2-8CA5-5B68EF6026EB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2590800"/>
            <a:ext cx="8382000" cy="814388"/>
            <a:chOff x="96" y="1824"/>
            <a:chExt cx="5280" cy="513"/>
          </a:xfrm>
        </p:grpSpPr>
        <p:grpSp>
          <p:nvGrpSpPr>
            <p:cNvPr id="29797" name="Group 29">
              <a:extLst>
                <a:ext uri="{FF2B5EF4-FFF2-40B4-BE49-F238E27FC236}">
                  <a16:creationId xmlns:a16="http://schemas.microsoft.com/office/drawing/2014/main" id="{C19FDF75-8043-46C3-856E-7CB719FFA0B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79902" name="AutoShape 30">
                <a:extLst>
                  <a:ext uri="{FF2B5EF4-FFF2-40B4-BE49-F238E27FC236}">
                    <a16:creationId xmlns:a16="http://schemas.microsoft.com/office/drawing/2014/main" id="{CE3F3A7B-BCDB-433B-9844-78C83A089C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3" name="AutoShape 31">
                <a:extLst>
                  <a:ext uri="{FF2B5EF4-FFF2-40B4-BE49-F238E27FC236}">
                    <a16:creationId xmlns:a16="http://schemas.microsoft.com/office/drawing/2014/main" id="{519661E0-A8ED-4CD0-ADF8-F404784974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4" name="AutoShape 32">
                <a:extLst>
                  <a:ext uri="{FF2B5EF4-FFF2-40B4-BE49-F238E27FC236}">
                    <a16:creationId xmlns:a16="http://schemas.microsoft.com/office/drawing/2014/main" id="{1D2ADD5D-3C49-4573-9AA0-7291BBD39BE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815" name="Oval 33">
                <a:extLst>
                  <a:ext uri="{FF2B5EF4-FFF2-40B4-BE49-F238E27FC236}">
                    <a16:creationId xmlns:a16="http://schemas.microsoft.com/office/drawing/2014/main" id="{242FC265-472D-422E-A4C9-23525DC2C04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816" name="Oval 34">
                <a:extLst>
                  <a:ext uri="{FF2B5EF4-FFF2-40B4-BE49-F238E27FC236}">
                    <a16:creationId xmlns:a16="http://schemas.microsoft.com/office/drawing/2014/main" id="{5E93C5C7-BFB2-469A-8BEE-F17AFC9298D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7" name="Oval 35">
                <a:extLst>
                  <a:ext uri="{FF2B5EF4-FFF2-40B4-BE49-F238E27FC236}">
                    <a16:creationId xmlns:a16="http://schemas.microsoft.com/office/drawing/2014/main" id="{D6E0554E-44B6-4B0F-BBED-31062008B66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818" name="Oval 36">
                <a:extLst>
                  <a:ext uri="{FF2B5EF4-FFF2-40B4-BE49-F238E27FC236}">
                    <a16:creationId xmlns:a16="http://schemas.microsoft.com/office/drawing/2014/main" id="{7056D0BC-8DE9-4343-BC96-306E203EFA2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9" name="Oval 37">
                <a:extLst>
                  <a:ext uri="{FF2B5EF4-FFF2-40B4-BE49-F238E27FC236}">
                    <a16:creationId xmlns:a16="http://schemas.microsoft.com/office/drawing/2014/main" id="{DEA368F8-EEB4-4DD0-BCA9-800C9F37A3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820" name="Oval 38">
                <a:extLst>
                  <a:ext uri="{FF2B5EF4-FFF2-40B4-BE49-F238E27FC236}">
                    <a16:creationId xmlns:a16="http://schemas.microsoft.com/office/drawing/2014/main" id="{36C49AEF-CE77-4A6B-B6CE-FDCE7FFF10A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9798" name="AutoShape 145">
              <a:extLst>
                <a:ext uri="{FF2B5EF4-FFF2-40B4-BE49-F238E27FC236}">
                  <a16:creationId xmlns:a16="http://schemas.microsoft.com/office/drawing/2014/main" id="{F2978FD7-D898-4E3F-A318-A2BEA91A30B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museum</a:t>
              </a:r>
            </a:p>
          </p:txBody>
        </p:sp>
        <p:sp>
          <p:nvSpPr>
            <p:cNvPr id="80018" name="AutoShape 146">
              <a:extLst>
                <a:ext uri="{FF2B5EF4-FFF2-40B4-BE49-F238E27FC236}">
                  <a16:creationId xmlns:a16="http://schemas.microsoft.com/office/drawing/2014/main" id="{5B0CCB3B-B105-4E72-8364-D84E46D286C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19" name="Freeform 147">
              <a:extLst>
                <a:ext uri="{FF2B5EF4-FFF2-40B4-BE49-F238E27FC236}">
                  <a16:creationId xmlns:a16="http://schemas.microsoft.com/office/drawing/2014/main" id="{396DE453-2295-4541-8109-5813F9B4EBA8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801" name="Text Box 148">
              <a:extLst>
                <a:ext uri="{FF2B5EF4-FFF2-40B4-BE49-F238E27FC236}">
                  <a16:creationId xmlns:a16="http://schemas.microsoft.com/office/drawing/2014/main" id="{70F8E677-925F-48BF-A3E2-7703A3E1787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29802" name="Group 151">
              <a:extLst>
                <a:ext uri="{FF2B5EF4-FFF2-40B4-BE49-F238E27FC236}">
                  <a16:creationId xmlns:a16="http://schemas.microsoft.com/office/drawing/2014/main" id="{4CCE12C3-7992-49A2-9826-0937828CC8F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24" name="AutoShape 152">
                <a:extLst>
                  <a:ext uri="{FF2B5EF4-FFF2-40B4-BE49-F238E27FC236}">
                    <a16:creationId xmlns:a16="http://schemas.microsoft.com/office/drawing/2014/main" id="{009BE8A9-03A1-4C1F-B5A1-D26370E8BB4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5" name="AutoShape 153">
                <a:extLst>
                  <a:ext uri="{FF2B5EF4-FFF2-40B4-BE49-F238E27FC236}">
                    <a16:creationId xmlns:a16="http://schemas.microsoft.com/office/drawing/2014/main" id="{15B22D47-C5F7-4602-B233-59D7B90F461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6" name="AutoShape 154">
                <a:extLst>
                  <a:ext uri="{FF2B5EF4-FFF2-40B4-BE49-F238E27FC236}">
                    <a16:creationId xmlns:a16="http://schemas.microsoft.com/office/drawing/2014/main" id="{ABF07772-5E5A-4F40-8375-4075F2E7D9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806" name="Oval 155">
                <a:extLst>
                  <a:ext uri="{FF2B5EF4-FFF2-40B4-BE49-F238E27FC236}">
                    <a16:creationId xmlns:a16="http://schemas.microsoft.com/office/drawing/2014/main" id="{777E3429-CADA-4467-8128-6FA64D02801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807" name="Oval 156">
                <a:extLst>
                  <a:ext uri="{FF2B5EF4-FFF2-40B4-BE49-F238E27FC236}">
                    <a16:creationId xmlns:a16="http://schemas.microsoft.com/office/drawing/2014/main" id="{B9B944D6-2A0B-4609-9059-EF55CCF5E7D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29" name="Oval 157">
                <a:extLst>
                  <a:ext uri="{FF2B5EF4-FFF2-40B4-BE49-F238E27FC236}">
                    <a16:creationId xmlns:a16="http://schemas.microsoft.com/office/drawing/2014/main" id="{BEB63C84-363B-473B-9256-5277B939D4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809" name="Oval 158">
                <a:extLst>
                  <a:ext uri="{FF2B5EF4-FFF2-40B4-BE49-F238E27FC236}">
                    <a16:creationId xmlns:a16="http://schemas.microsoft.com/office/drawing/2014/main" id="{893605AD-5A0E-49E3-AEDB-B91CBBADCB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31" name="Oval 159">
                <a:extLst>
                  <a:ext uri="{FF2B5EF4-FFF2-40B4-BE49-F238E27FC236}">
                    <a16:creationId xmlns:a16="http://schemas.microsoft.com/office/drawing/2014/main" id="{2EC9923F-2DC6-4D22-AA24-09D7370C0D4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811" name="Oval 160">
                <a:extLst>
                  <a:ext uri="{FF2B5EF4-FFF2-40B4-BE49-F238E27FC236}">
                    <a16:creationId xmlns:a16="http://schemas.microsoft.com/office/drawing/2014/main" id="{3DFE31FF-3A2E-48BA-8869-CE34194C54E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162">
            <a:extLst>
              <a:ext uri="{FF2B5EF4-FFF2-40B4-BE49-F238E27FC236}">
                <a16:creationId xmlns:a16="http://schemas.microsoft.com/office/drawing/2014/main" id="{6387FE19-84D2-46EF-B765-9BA90F4143FC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581400"/>
            <a:ext cx="8345488" cy="814388"/>
            <a:chOff x="96" y="1824"/>
            <a:chExt cx="5257" cy="513"/>
          </a:xfrm>
        </p:grpSpPr>
        <p:grpSp>
          <p:nvGrpSpPr>
            <p:cNvPr id="29773" name="Group 163">
              <a:extLst>
                <a:ext uri="{FF2B5EF4-FFF2-40B4-BE49-F238E27FC236}">
                  <a16:creationId xmlns:a16="http://schemas.microsoft.com/office/drawing/2014/main" id="{966218F9-DE89-4C55-B35D-06561EF9BC6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36" name="AutoShape 164">
                <a:extLst>
                  <a:ext uri="{FF2B5EF4-FFF2-40B4-BE49-F238E27FC236}">
                    <a16:creationId xmlns:a16="http://schemas.microsoft.com/office/drawing/2014/main" id="{95368409-8B05-4638-A16F-35216D940D1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7" name="AutoShape 165">
                <a:extLst>
                  <a:ext uri="{FF2B5EF4-FFF2-40B4-BE49-F238E27FC236}">
                    <a16:creationId xmlns:a16="http://schemas.microsoft.com/office/drawing/2014/main" id="{E03ADFA2-0387-4A6C-905E-52E8375C3A3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8" name="AutoShape 166">
                <a:extLst>
                  <a:ext uri="{FF2B5EF4-FFF2-40B4-BE49-F238E27FC236}">
                    <a16:creationId xmlns:a16="http://schemas.microsoft.com/office/drawing/2014/main" id="{9291752F-0330-4546-B08B-D2C52774D87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91" name="Oval 167">
                <a:extLst>
                  <a:ext uri="{FF2B5EF4-FFF2-40B4-BE49-F238E27FC236}">
                    <a16:creationId xmlns:a16="http://schemas.microsoft.com/office/drawing/2014/main" id="{78C55B74-D9A9-466B-9233-FF24E25AAE6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792" name="Oval 168">
                <a:extLst>
                  <a:ext uri="{FF2B5EF4-FFF2-40B4-BE49-F238E27FC236}">
                    <a16:creationId xmlns:a16="http://schemas.microsoft.com/office/drawing/2014/main" id="{6784C80F-9672-4145-93BD-9AD8EFE13E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1" name="Oval 169">
                <a:extLst>
                  <a:ext uri="{FF2B5EF4-FFF2-40B4-BE49-F238E27FC236}">
                    <a16:creationId xmlns:a16="http://schemas.microsoft.com/office/drawing/2014/main" id="{B01CE173-C92D-4E17-9E17-DA13DD45B3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94" name="Oval 170">
                <a:extLst>
                  <a:ext uri="{FF2B5EF4-FFF2-40B4-BE49-F238E27FC236}">
                    <a16:creationId xmlns:a16="http://schemas.microsoft.com/office/drawing/2014/main" id="{B754967B-461F-4ABC-8038-ED5FA6ADAD3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3" name="Oval 171">
                <a:extLst>
                  <a:ext uri="{FF2B5EF4-FFF2-40B4-BE49-F238E27FC236}">
                    <a16:creationId xmlns:a16="http://schemas.microsoft.com/office/drawing/2014/main" id="{83BF0D83-459A-4F5E-839C-2371738E1AE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96" name="Oval 172">
                <a:extLst>
                  <a:ext uri="{FF2B5EF4-FFF2-40B4-BE49-F238E27FC236}">
                    <a16:creationId xmlns:a16="http://schemas.microsoft.com/office/drawing/2014/main" id="{38E3EBEE-7062-4CBF-A634-624146495E5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9774" name="AutoShape 173">
              <a:extLst>
                <a:ext uri="{FF2B5EF4-FFF2-40B4-BE49-F238E27FC236}">
                  <a16:creationId xmlns:a16="http://schemas.microsoft.com/office/drawing/2014/main" id="{F63139E2-4335-4A71-B235-5B23B43290A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66" y="1909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school</a:t>
              </a:r>
            </a:p>
          </p:txBody>
        </p:sp>
        <p:sp>
          <p:nvSpPr>
            <p:cNvPr id="80046" name="AutoShape 174">
              <a:extLst>
                <a:ext uri="{FF2B5EF4-FFF2-40B4-BE49-F238E27FC236}">
                  <a16:creationId xmlns:a16="http://schemas.microsoft.com/office/drawing/2014/main" id="{6E04ECEC-CB8D-469D-8CE7-24E6F6C2275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47" name="Freeform 175">
              <a:extLst>
                <a:ext uri="{FF2B5EF4-FFF2-40B4-BE49-F238E27FC236}">
                  <a16:creationId xmlns:a16="http://schemas.microsoft.com/office/drawing/2014/main" id="{5706DC99-3376-4B67-B1B1-F165B9E9CED2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777" name="Text Box 176">
              <a:extLst>
                <a:ext uri="{FF2B5EF4-FFF2-40B4-BE49-F238E27FC236}">
                  <a16:creationId xmlns:a16="http://schemas.microsoft.com/office/drawing/2014/main" id="{E5DC18F1-D773-41BE-9533-7852FA89B72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29778" name="Group 177">
              <a:extLst>
                <a:ext uri="{FF2B5EF4-FFF2-40B4-BE49-F238E27FC236}">
                  <a16:creationId xmlns:a16="http://schemas.microsoft.com/office/drawing/2014/main" id="{E85D429D-18B3-462B-A98D-B18F9FF4797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50" name="AutoShape 178">
                <a:extLst>
                  <a:ext uri="{FF2B5EF4-FFF2-40B4-BE49-F238E27FC236}">
                    <a16:creationId xmlns:a16="http://schemas.microsoft.com/office/drawing/2014/main" id="{6A0723F0-ECBF-46A7-ADF2-24F70FC2EE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1" name="AutoShape 179">
                <a:extLst>
                  <a:ext uri="{FF2B5EF4-FFF2-40B4-BE49-F238E27FC236}">
                    <a16:creationId xmlns:a16="http://schemas.microsoft.com/office/drawing/2014/main" id="{083699AA-3FD2-4624-B2D5-46C6139CF72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2" name="AutoShape 180">
                <a:extLst>
                  <a:ext uri="{FF2B5EF4-FFF2-40B4-BE49-F238E27FC236}">
                    <a16:creationId xmlns:a16="http://schemas.microsoft.com/office/drawing/2014/main" id="{240A4B95-920F-4F73-85AE-6A9203E147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82" name="Oval 181">
                <a:extLst>
                  <a:ext uri="{FF2B5EF4-FFF2-40B4-BE49-F238E27FC236}">
                    <a16:creationId xmlns:a16="http://schemas.microsoft.com/office/drawing/2014/main" id="{37A31448-BD8A-4DFC-A3D4-99C0653E0E3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783" name="Oval 182">
                <a:extLst>
                  <a:ext uri="{FF2B5EF4-FFF2-40B4-BE49-F238E27FC236}">
                    <a16:creationId xmlns:a16="http://schemas.microsoft.com/office/drawing/2014/main" id="{92F93B29-7623-47CF-B124-79C7861E225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5" name="Oval 183">
                <a:extLst>
                  <a:ext uri="{FF2B5EF4-FFF2-40B4-BE49-F238E27FC236}">
                    <a16:creationId xmlns:a16="http://schemas.microsoft.com/office/drawing/2014/main" id="{33E66E7C-1181-483F-85F8-781091BB36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85" name="Oval 184">
                <a:extLst>
                  <a:ext uri="{FF2B5EF4-FFF2-40B4-BE49-F238E27FC236}">
                    <a16:creationId xmlns:a16="http://schemas.microsoft.com/office/drawing/2014/main" id="{C188FA5C-9E92-4B0A-9C7F-D5A50F66446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7" name="Oval 185">
                <a:extLst>
                  <a:ext uri="{FF2B5EF4-FFF2-40B4-BE49-F238E27FC236}">
                    <a16:creationId xmlns:a16="http://schemas.microsoft.com/office/drawing/2014/main" id="{796182F0-53DE-42DD-A775-A7C3A2BCA7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87" name="Oval 186">
                <a:extLst>
                  <a:ext uri="{FF2B5EF4-FFF2-40B4-BE49-F238E27FC236}">
                    <a16:creationId xmlns:a16="http://schemas.microsoft.com/office/drawing/2014/main" id="{C03223FB-A66B-40E5-BB2B-03BBDE1CABE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29708" name="Line 242">
            <a:extLst>
              <a:ext uri="{FF2B5EF4-FFF2-40B4-BE49-F238E27FC236}">
                <a16:creationId xmlns:a16="http://schemas.microsoft.com/office/drawing/2014/main" id="{9329FAE2-D4E0-4C10-904D-63FC0787AE2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15" name="Text Box 243">
            <a:extLst>
              <a:ext uri="{FF2B5EF4-FFF2-40B4-BE49-F238E27FC236}">
                <a16:creationId xmlns:a16="http://schemas.microsoft.com/office/drawing/2014/main" id="{789B9FE7-279D-488F-A1BD-C72717EFA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1292225"/>
            <a:ext cx="51816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bg1"/>
                </a:solidFill>
                <a:latin typeface="Tahoma" panose="020B0604030504040204" pitchFamily="34" charset="0"/>
              </a:rPr>
              <a:t>Where’s the … ?</a:t>
            </a:r>
          </a:p>
        </p:txBody>
      </p:sp>
      <p:grpSp>
        <p:nvGrpSpPr>
          <p:cNvPr id="12" name="Group 187">
            <a:extLst>
              <a:ext uri="{FF2B5EF4-FFF2-40B4-BE49-F238E27FC236}">
                <a16:creationId xmlns:a16="http://schemas.microsoft.com/office/drawing/2014/main" id="{647EED23-EF69-4FCB-8C59-B42589B4D43B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29749" name="Group 188">
              <a:extLst>
                <a:ext uri="{FF2B5EF4-FFF2-40B4-BE49-F238E27FC236}">
                  <a16:creationId xmlns:a16="http://schemas.microsoft.com/office/drawing/2014/main" id="{298B780C-B255-4191-87D1-140EB705E6C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61" name="AutoShape 189">
                <a:extLst>
                  <a:ext uri="{FF2B5EF4-FFF2-40B4-BE49-F238E27FC236}">
                    <a16:creationId xmlns:a16="http://schemas.microsoft.com/office/drawing/2014/main" id="{28D9E5F0-63AE-4CA3-8F8C-FE2E1436004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2" name="AutoShape 190">
                <a:extLst>
                  <a:ext uri="{FF2B5EF4-FFF2-40B4-BE49-F238E27FC236}">
                    <a16:creationId xmlns:a16="http://schemas.microsoft.com/office/drawing/2014/main" id="{2BE74306-4A54-4199-8472-1C02B345145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3" name="AutoShape 191">
                <a:extLst>
                  <a:ext uri="{FF2B5EF4-FFF2-40B4-BE49-F238E27FC236}">
                    <a16:creationId xmlns:a16="http://schemas.microsoft.com/office/drawing/2014/main" id="{40F25925-E210-4FB6-8359-E1F1B2192BB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67" name="Oval 192">
                <a:extLst>
                  <a:ext uri="{FF2B5EF4-FFF2-40B4-BE49-F238E27FC236}">
                    <a16:creationId xmlns:a16="http://schemas.microsoft.com/office/drawing/2014/main" id="{54951472-F9DF-4B34-8FF5-8F658EB0F1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768" name="Oval 193">
                <a:extLst>
                  <a:ext uri="{FF2B5EF4-FFF2-40B4-BE49-F238E27FC236}">
                    <a16:creationId xmlns:a16="http://schemas.microsoft.com/office/drawing/2014/main" id="{8F41FDAC-34DA-48C4-BA9F-C1BAD60BA66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6" name="Oval 194">
                <a:extLst>
                  <a:ext uri="{FF2B5EF4-FFF2-40B4-BE49-F238E27FC236}">
                    <a16:creationId xmlns:a16="http://schemas.microsoft.com/office/drawing/2014/main" id="{4DAF1E5F-79D9-4972-AA5E-7A0C66220F3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70" name="Oval 195">
                <a:extLst>
                  <a:ext uri="{FF2B5EF4-FFF2-40B4-BE49-F238E27FC236}">
                    <a16:creationId xmlns:a16="http://schemas.microsoft.com/office/drawing/2014/main" id="{3F2FEA6C-4A17-44F4-93ED-80423516195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8" name="Oval 196">
                <a:extLst>
                  <a:ext uri="{FF2B5EF4-FFF2-40B4-BE49-F238E27FC236}">
                    <a16:creationId xmlns:a16="http://schemas.microsoft.com/office/drawing/2014/main" id="{E392469A-CFF3-4B84-8957-9D8DCAD4871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72" name="Oval 197">
                <a:extLst>
                  <a:ext uri="{FF2B5EF4-FFF2-40B4-BE49-F238E27FC236}">
                    <a16:creationId xmlns:a16="http://schemas.microsoft.com/office/drawing/2014/main" id="{08254825-1C9E-4E98-B3FC-623D8874866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9750" name="AutoShape 198">
              <a:extLst>
                <a:ext uri="{FF2B5EF4-FFF2-40B4-BE49-F238E27FC236}">
                  <a16:creationId xmlns:a16="http://schemas.microsoft.com/office/drawing/2014/main" id="{DA7B121A-A097-4768-900F-3A6B33BF1EA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theatre</a:t>
              </a:r>
            </a:p>
          </p:txBody>
        </p:sp>
        <p:sp>
          <p:nvSpPr>
            <p:cNvPr id="80071" name="AutoShape 199">
              <a:extLst>
                <a:ext uri="{FF2B5EF4-FFF2-40B4-BE49-F238E27FC236}">
                  <a16:creationId xmlns:a16="http://schemas.microsoft.com/office/drawing/2014/main" id="{EC086070-3F1B-4AA2-9EC0-DED1B3DD353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72" name="Freeform 200">
              <a:extLst>
                <a:ext uri="{FF2B5EF4-FFF2-40B4-BE49-F238E27FC236}">
                  <a16:creationId xmlns:a16="http://schemas.microsoft.com/office/drawing/2014/main" id="{F3ABCF80-0F7A-4359-8E1B-7D69E18E05BB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753" name="Text Box 201">
              <a:extLst>
                <a:ext uri="{FF2B5EF4-FFF2-40B4-BE49-F238E27FC236}">
                  <a16:creationId xmlns:a16="http://schemas.microsoft.com/office/drawing/2014/main" id="{E85043D7-FB6F-4C2D-B0F8-312C86EA67B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29754" name="Group 202">
              <a:extLst>
                <a:ext uri="{FF2B5EF4-FFF2-40B4-BE49-F238E27FC236}">
                  <a16:creationId xmlns:a16="http://schemas.microsoft.com/office/drawing/2014/main" id="{8A2387C4-EA46-49EC-A316-8747A279A3C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75" name="AutoShape 203">
                <a:extLst>
                  <a:ext uri="{FF2B5EF4-FFF2-40B4-BE49-F238E27FC236}">
                    <a16:creationId xmlns:a16="http://schemas.microsoft.com/office/drawing/2014/main" id="{78203AB3-40E2-40FD-AD86-0E8B946ECFE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6" name="AutoShape 204">
                <a:extLst>
                  <a:ext uri="{FF2B5EF4-FFF2-40B4-BE49-F238E27FC236}">
                    <a16:creationId xmlns:a16="http://schemas.microsoft.com/office/drawing/2014/main" id="{1A848A6F-A810-4E7D-B7FC-B9D3E79A19C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7" name="AutoShape 205">
                <a:extLst>
                  <a:ext uri="{FF2B5EF4-FFF2-40B4-BE49-F238E27FC236}">
                    <a16:creationId xmlns:a16="http://schemas.microsoft.com/office/drawing/2014/main" id="{B06885BD-AD42-4579-B57F-D786A7550B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58" name="Oval 206">
                <a:extLst>
                  <a:ext uri="{FF2B5EF4-FFF2-40B4-BE49-F238E27FC236}">
                    <a16:creationId xmlns:a16="http://schemas.microsoft.com/office/drawing/2014/main" id="{EB6F8FDE-ECC7-4F54-86E4-B60EBD14FBE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759" name="Oval 207">
                <a:extLst>
                  <a:ext uri="{FF2B5EF4-FFF2-40B4-BE49-F238E27FC236}">
                    <a16:creationId xmlns:a16="http://schemas.microsoft.com/office/drawing/2014/main" id="{D5804A7C-383B-4406-B46D-1F1956205E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0" name="Oval 208">
                <a:extLst>
                  <a:ext uri="{FF2B5EF4-FFF2-40B4-BE49-F238E27FC236}">
                    <a16:creationId xmlns:a16="http://schemas.microsoft.com/office/drawing/2014/main" id="{9E467B3D-6643-4721-9627-BF4B5E4DEE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61" name="Oval 209">
                <a:extLst>
                  <a:ext uri="{FF2B5EF4-FFF2-40B4-BE49-F238E27FC236}">
                    <a16:creationId xmlns:a16="http://schemas.microsoft.com/office/drawing/2014/main" id="{814BBEDC-D848-4597-987B-B8C96A5710D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2" name="Oval 210">
                <a:extLst>
                  <a:ext uri="{FF2B5EF4-FFF2-40B4-BE49-F238E27FC236}">
                    <a16:creationId xmlns:a16="http://schemas.microsoft.com/office/drawing/2014/main" id="{98A2D9EB-E88E-4603-9565-E5B6B9F0FA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63" name="Oval 211">
                <a:extLst>
                  <a:ext uri="{FF2B5EF4-FFF2-40B4-BE49-F238E27FC236}">
                    <a16:creationId xmlns:a16="http://schemas.microsoft.com/office/drawing/2014/main" id="{FB3F6E61-D6B6-4047-982D-B695E468A2E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212">
            <a:extLst>
              <a:ext uri="{FF2B5EF4-FFF2-40B4-BE49-F238E27FC236}">
                <a16:creationId xmlns:a16="http://schemas.microsoft.com/office/drawing/2014/main" id="{0A71114A-E88C-4FB4-BFE4-B6E55945ECDB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29725" name="Group 213">
              <a:extLst>
                <a:ext uri="{FF2B5EF4-FFF2-40B4-BE49-F238E27FC236}">
                  <a16:creationId xmlns:a16="http://schemas.microsoft.com/office/drawing/2014/main" id="{3F87FC34-1BAF-4EB5-84F3-6B628F97F62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86" name="AutoShape 214">
                <a:extLst>
                  <a:ext uri="{FF2B5EF4-FFF2-40B4-BE49-F238E27FC236}">
                    <a16:creationId xmlns:a16="http://schemas.microsoft.com/office/drawing/2014/main" id="{2F1E251F-FCA2-40F6-8AF3-EF2E3448B8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7" name="AutoShape 215">
                <a:extLst>
                  <a:ext uri="{FF2B5EF4-FFF2-40B4-BE49-F238E27FC236}">
                    <a16:creationId xmlns:a16="http://schemas.microsoft.com/office/drawing/2014/main" id="{28BFED62-73DE-4348-942A-A3C8645906B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8" name="AutoShape 216">
                <a:extLst>
                  <a:ext uri="{FF2B5EF4-FFF2-40B4-BE49-F238E27FC236}">
                    <a16:creationId xmlns:a16="http://schemas.microsoft.com/office/drawing/2014/main" id="{83BE6BE8-7CAA-4B91-925F-38B1B3CC91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43" name="Oval 217">
                <a:extLst>
                  <a:ext uri="{FF2B5EF4-FFF2-40B4-BE49-F238E27FC236}">
                    <a16:creationId xmlns:a16="http://schemas.microsoft.com/office/drawing/2014/main" id="{057B730B-7DE7-44C0-9BA4-D0E76BD234E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744" name="Oval 218">
                <a:extLst>
                  <a:ext uri="{FF2B5EF4-FFF2-40B4-BE49-F238E27FC236}">
                    <a16:creationId xmlns:a16="http://schemas.microsoft.com/office/drawing/2014/main" id="{27C3DC61-EC1B-4638-9E65-FD9FD9949A0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1" name="Oval 219">
                <a:extLst>
                  <a:ext uri="{FF2B5EF4-FFF2-40B4-BE49-F238E27FC236}">
                    <a16:creationId xmlns:a16="http://schemas.microsoft.com/office/drawing/2014/main" id="{09A73FD9-467B-4970-A601-66F39280F8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46" name="Oval 220">
                <a:extLst>
                  <a:ext uri="{FF2B5EF4-FFF2-40B4-BE49-F238E27FC236}">
                    <a16:creationId xmlns:a16="http://schemas.microsoft.com/office/drawing/2014/main" id="{67317093-5460-44A3-B8B7-5E1AD6274E4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3" name="Oval 221">
                <a:extLst>
                  <a:ext uri="{FF2B5EF4-FFF2-40B4-BE49-F238E27FC236}">
                    <a16:creationId xmlns:a16="http://schemas.microsoft.com/office/drawing/2014/main" id="{413A8F61-02CC-4F32-9199-6B12196504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48" name="Oval 222">
                <a:extLst>
                  <a:ext uri="{FF2B5EF4-FFF2-40B4-BE49-F238E27FC236}">
                    <a16:creationId xmlns:a16="http://schemas.microsoft.com/office/drawing/2014/main" id="{1185C7F1-9FF1-41F9-A4A8-40AFCC88E6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29726" name="AutoShape 223">
              <a:extLst>
                <a:ext uri="{FF2B5EF4-FFF2-40B4-BE49-F238E27FC236}">
                  <a16:creationId xmlns:a16="http://schemas.microsoft.com/office/drawing/2014/main" id="{7A863A42-532B-4810-899B-9FDDCEF7742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cinema</a:t>
              </a:r>
            </a:p>
          </p:txBody>
        </p:sp>
        <p:sp>
          <p:nvSpPr>
            <p:cNvPr id="80096" name="AutoShape 224">
              <a:extLst>
                <a:ext uri="{FF2B5EF4-FFF2-40B4-BE49-F238E27FC236}">
                  <a16:creationId xmlns:a16="http://schemas.microsoft.com/office/drawing/2014/main" id="{421F1D45-8A8D-409F-91A8-90AA117C78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97" name="Freeform 225">
              <a:extLst>
                <a:ext uri="{FF2B5EF4-FFF2-40B4-BE49-F238E27FC236}">
                  <a16:creationId xmlns:a16="http://schemas.microsoft.com/office/drawing/2014/main" id="{84190265-664F-4D99-AD93-5609529A066D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729" name="Text Box 226">
              <a:extLst>
                <a:ext uri="{FF2B5EF4-FFF2-40B4-BE49-F238E27FC236}">
                  <a16:creationId xmlns:a16="http://schemas.microsoft.com/office/drawing/2014/main" id="{5FA3C717-B9EF-4F1F-AA7A-72B8FBD1163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29730" name="Group 227">
              <a:extLst>
                <a:ext uri="{FF2B5EF4-FFF2-40B4-BE49-F238E27FC236}">
                  <a16:creationId xmlns:a16="http://schemas.microsoft.com/office/drawing/2014/main" id="{4E01BE41-5F85-476A-87EF-0239DE8A84D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100" name="AutoShape 228">
                <a:extLst>
                  <a:ext uri="{FF2B5EF4-FFF2-40B4-BE49-F238E27FC236}">
                    <a16:creationId xmlns:a16="http://schemas.microsoft.com/office/drawing/2014/main" id="{F5A9F4F4-E43F-4447-A96D-C56E6F4813A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1" name="AutoShape 229">
                <a:extLst>
                  <a:ext uri="{FF2B5EF4-FFF2-40B4-BE49-F238E27FC236}">
                    <a16:creationId xmlns:a16="http://schemas.microsoft.com/office/drawing/2014/main" id="{31F443AF-D828-4411-8BA8-455B5F1E8F8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2" name="AutoShape 230">
                <a:extLst>
                  <a:ext uri="{FF2B5EF4-FFF2-40B4-BE49-F238E27FC236}">
                    <a16:creationId xmlns:a16="http://schemas.microsoft.com/office/drawing/2014/main" id="{04DD4796-9810-42D5-833C-BEA8B7E0116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34" name="Oval 231">
                <a:extLst>
                  <a:ext uri="{FF2B5EF4-FFF2-40B4-BE49-F238E27FC236}">
                    <a16:creationId xmlns:a16="http://schemas.microsoft.com/office/drawing/2014/main" id="{FAD11362-A8E5-4952-971C-AC148236131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29735" name="Oval 232">
                <a:extLst>
                  <a:ext uri="{FF2B5EF4-FFF2-40B4-BE49-F238E27FC236}">
                    <a16:creationId xmlns:a16="http://schemas.microsoft.com/office/drawing/2014/main" id="{3D4670A8-62B1-424B-8A87-958CA4868D1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5" name="Oval 233">
                <a:extLst>
                  <a:ext uri="{FF2B5EF4-FFF2-40B4-BE49-F238E27FC236}">
                    <a16:creationId xmlns:a16="http://schemas.microsoft.com/office/drawing/2014/main" id="{348A4F82-5DAC-46B5-A7ED-754262F75B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37" name="Oval 234">
                <a:extLst>
                  <a:ext uri="{FF2B5EF4-FFF2-40B4-BE49-F238E27FC236}">
                    <a16:creationId xmlns:a16="http://schemas.microsoft.com/office/drawing/2014/main" id="{B1EB5EF4-106E-4F87-AA85-30B1511514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7" name="Oval 235">
                <a:extLst>
                  <a:ext uri="{FF2B5EF4-FFF2-40B4-BE49-F238E27FC236}">
                    <a16:creationId xmlns:a16="http://schemas.microsoft.com/office/drawing/2014/main" id="{5058EAA8-A2BC-473F-AB90-5877B531235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9739" name="Oval 236">
                <a:extLst>
                  <a:ext uri="{FF2B5EF4-FFF2-40B4-BE49-F238E27FC236}">
                    <a16:creationId xmlns:a16="http://schemas.microsoft.com/office/drawing/2014/main" id="{0AB8E33B-51BD-44E4-A178-42E80735B14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2">
            <a:extLst>
              <a:ext uri="{FF2B5EF4-FFF2-40B4-BE49-F238E27FC236}">
                <a16:creationId xmlns:a16="http://schemas.microsoft.com/office/drawing/2014/main" id="{3DDAED5F-8ED9-4826-8A1E-AD741CE8F22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0005" name="AutoShape 133">
              <a:extLst>
                <a:ext uri="{FF2B5EF4-FFF2-40B4-BE49-F238E27FC236}">
                  <a16:creationId xmlns:a16="http://schemas.microsoft.com/office/drawing/2014/main" id="{81FD6926-A2B8-4E63-8687-CFDC75DE72E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72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6" name="AutoShape 134">
              <a:extLst>
                <a:ext uri="{FF2B5EF4-FFF2-40B4-BE49-F238E27FC236}">
                  <a16:creationId xmlns:a16="http://schemas.microsoft.com/office/drawing/2014/main" id="{6DB72594-CCC6-41EF-8C31-09EFFB46D55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9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7" name="AutoShape 135">
              <a:extLst>
                <a:ext uri="{FF2B5EF4-FFF2-40B4-BE49-F238E27FC236}">
                  <a16:creationId xmlns:a16="http://schemas.microsoft.com/office/drawing/2014/main" id="{5653D0B5-866D-48FC-A01F-F9EEE52EEA9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719" name="Oval 136">
              <a:extLst>
                <a:ext uri="{FF2B5EF4-FFF2-40B4-BE49-F238E27FC236}">
                  <a16:creationId xmlns:a16="http://schemas.microsoft.com/office/drawing/2014/main" id="{3A58F424-BFAF-4A86-80CF-3CF601693E6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29720" name="Oval 137">
              <a:extLst>
                <a:ext uri="{FF2B5EF4-FFF2-40B4-BE49-F238E27FC236}">
                  <a16:creationId xmlns:a16="http://schemas.microsoft.com/office/drawing/2014/main" id="{ED6CF49C-E6C6-49F7-AED2-75B38E4563C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0" name="Oval 138">
              <a:extLst>
                <a:ext uri="{FF2B5EF4-FFF2-40B4-BE49-F238E27FC236}">
                  <a16:creationId xmlns:a16="http://schemas.microsoft.com/office/drawing/2014/main" id="{840686A3-662B-44E9-AABA-2F374FD282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722" name="Oval 139">
              <a:extLst>
                <a:ext uri="{FF2B5EF4-FFF2-40B4-BE49-F238E27FC236}">
                  <a16:creationId xmlns:a16="http://schemas.microsoft.com/office/drawing/2014/main" id="{5B86B416-FA7E-4B11-9CF6-A25C12FD10A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2" name="Oval 140">
              <a:extLst>
                <a:ext uri="{FF2B5EF4-FFF2-40B4-BE49-F238E27FC236}">
                  <a16:creationId xmlns:a16="http://schemas.microsoft.com/office/drawing/2014/main" id="{898464D7-75AF-4C9A-AA35-02C1FF0BB39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29724" name="Oval 141">
              <a:extLst>
                <a:ext uri="{FF2B5EF4-FFF2-40B4-BE49-F238E27FC236}">
                  <a16:creationId xmlns:a16="http://schemas.microsoft.com/office/drawing/2014/main" id="{20AAA829-96A1-4191-A6FE-A02BB69D1F8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29713" name="Picture 6">
            <a:extLst>
              <a:ext uri="{FF2B5EF4-FFF2-40B4-BE49-F238E27FC236}">
                <a16:creationId xmlns:a16="http://schemas.microsoft.com/office/drawing/2014/main" id="{0A4293D4-6FF6-41FE-AAD6-3E5294299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1096963"/>
            <a:ext cx="22542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2F65C4-A3C0-41D0-A2D2-2A74F499C6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45550E69-09AD-49F8-9DFB-A56CE3B14B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9886" grpId="0" animBg="1"/>
      <p:bldP spid="801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A513FB1D-245B-465C-BB82-330B489411F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30851" name="Rectangle 15">
              <a:extLst>
                <a:ext uri="{FF2B5EF4-FFF2-40B4-BE49-F238E27FC236}">
                  <a16:creationId xmlns:a16="http://schemas.microsoft.com/office/drawing/2014/main" id="{3BB199CB-D644-4CCD-83AB-419B31C72DE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0852" name="Rectangle 16">
              <a:extLst>
                <a:ext uri="{FF2B5EF4-FFF2-40B4-BE49-F238E27FC236}">
                  <a16:creationId xmlns:a16="http://schemas.microsoft.com/office/drawing/2014/main" id="{5AB0629C-345F-4A5E-9926-880F8F622E9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>
            <a:extLst>
              <a:ext uri="{FF2B5EF4-FFF2-40B4-BE49-F238E27FC236}">
                <a16:creationId xmlns:a16="http://schemas.microsoft.com/office/drawing/2014/main" id="{BBE3DEDB-8659-479D-94CE-310F5D40924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30849" name="Rectangle 18">
              <a:extLst>
                <a:ext uri="{FF2B5EF4-FFF2-40B4-BE49-F238E27FC236}">
                  <a16:creationId xmlns:a16="http://schemas.microsoft.com/office/drawing/2014/main" id="{83833FCE-12A4-4F96-B80D-9F096E5EF76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0850" name="Rectangle 19">
              <a:extLst>
                <a:ext uri="{FF2B5EF4-FFF2-40B4-BE49-F238E27FC236}">
                  <a16:creationId xmlns:a16="http://schemas.microsoft.com/office/drawing/2014/main" id="{3E80C535-DE4B-425F-BC57-54A7B0966E8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E0BC1ADE-5C06-446D-87F2-BE33FEE19FF7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30847" name="Rectangle 21">
              <a:extLst>
                <a:ext uri="{FF2B5EF4-FFF2-40B4-BE49-F238E27FC236}">
                  <a16:creationId xmlns:a16="http://schemas.microsoft.com/office/drawing/2014/main" id="{14D62020-128D-4F43-80A8-806B603FC18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0848" name="Rectangle 22">
              <a:extLst>
                <a:ext uri="{FF2B5EF4-FFF2-40B4-BE49-F238E27FC236}">
                  <a16:creationId xmlns:a16="http://schemas.microsoft.com/office/drawing/2014/main" id="{45DA315B-EF24-4586-834B-BB2B6647D13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0725" name="Text Box 24">
            <a:extLst>
              <a:ext uri="{FF2B5EF4-FFF2-40B4-BE49-F238E27FC236}">
                <a16:creationId xmlns:a16="http://schemas.microsoft.com/office/drawing/2014/main" id="{D54E4141-66BD-4D8A-B887-559F814E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06</a:t>
            </a:r>
          </a:p>
        </p:txBody>
      </p:sp>
      <p:sp>
        <p:nvSpPr>
          <p:cNvPr id="30726" name="Line 25">
            <a:extLst>
              <a:ext uri="{FF2B5EF4-FFF2-40B4-BE49-F238E27FC236}">
                <a16:creationId xmlns:a16="http://schemas.microsoft.com/office/drawing/2014/main" id="{3EA2AC2F-F4D6-4F10-93E5-25A91BCF57D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22" name="AutoShape 26">
            <a:extLst>
              <a:ext uri="{FF2B5EF4-FFF2-40B4-BE49-F238E27FC236}">
                <a16:creationId xmlns:a16="http://schemas.microsoft.com/office/drawing/2014/main" id="{38D0E4E6-A164-4465-89F8-770268964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14400"/>
            <a:ext cx="3857625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>
            <a:extLst>
              <a:ext uri="{FF2B5EF4-FFF2-40B4-BE49-F238E27FC236}">
                <a16:creationId xmlns:a16="http://schemas.microsoft.com/office/drawing/2014/main" id="{E0CEB111-4293-4A14-9D40-F9615BF351D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30845" name="Rectangle 28">
              <a:extLst>
                <a:ext uri="{FF2B5EF4-FFF2-40B4-BE49-F238E27FC236}">
                  <a16:creationId xmlns:a16="http://schemas.microsoft.com/office/drawing/2014/main" id="{11121A69-D953-4D65-9954-B918CE9F99C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0846" name="Rectangle 29">
              <a:extLst>
                <a:ext uri="{FF2B5EF4-FFF2-40B4-BE49-F238E27FC236}">
                  <a16:creationId xmlns:a16="http://schemas.microsoft.com/office/drawing/2014/main" id="{8F933A38-E5AE-419B-8E98-4CD00EC9622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0729" name="Arc 30">
            <a:extLst>
              <a:ext uri="{FF2B5EF4-FFF2-40B4-BE49-F238E27FC236}">
                <a16:creationId xmlns:a16="http://schemas.microsoft.com/office/drawing/2014/main" id="{C2065D04-66B6-4178-A571-7869F50E6EE5}"/>
              </a:ext>
            </a:extLst>
          </p:cNvPr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20447436 w 21600"/>
              <a:gd name="T3" fmla="*/ 273965197 h 21600"/>
              <a:gd name="T4" fmla="*/ 0 w 21600"/>
              <a:gd name="T5" fmla="*/ 27396519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>
            <a:extLst>
              <a:ext uri="{FF2B5EF4-FFF2-40B4-BE49-F238E27FC236}">
                <a16:creationId xmlns:a16="http://schemas.microsoft.com/office/drawing/2014/main" id="{62144785-80AD-4E0E-AC11-7BF3E0E1593A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590800"/>
            <a:ext cx="8382000" cy="814388"/>
            <a:chOff x="96" y="1824"/>
            <a:chExt cx="5280" cy="513"/>
          </a:xfrm>
        </p:grpSpPr>
        <p:grpSp>
          <p:nvGrpSpPr>
            <p:cNvPr id="30821" name="Group 32">
              <a:extLst>
                <a:ext uri="{FF2B5EF4-FFF2-40B4-BE49-F238E27FC236}">
                  <a16:creationId xmlns:a16="http://schemas.microsoft.com/office/drawing/2014/main" id="{EE6755D2-2D42-4A46-B7D9-2F31868F567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29" name="AutoShape 33">
                <a:extLst>
                  <a:ext uri="{FF2B5EF4-FFF2-40B4-BE49-F238E27FC236}">
                    <a16:creationId xmlns:a16="http://schemas.microsoft.com/office/drawing/2014/main" id="{033ECA24-FD78-425F-9164-9C7D8DFBB0E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30" name="AutoShape 34">
                <a:extLst>
                  <a:ext uri="{FF2B5EF4-FFF2-40B4-BE49-F238E27FC236}">
                    <a16:creationId xmlns:a16="http://schemas.microsoft.com/office/drawing/2014/main" id="{ECC7781F-E08E-4A56-952A-3E359EFB84A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31" name="AutoShape 35">
                <a:extLst>
                  <a:ext uri="{FF2B5EF4-FFF2-40B4-BE49-F238E27FC236}">
                    <a16:creationId xmlns:a16="http://schemas.microsoft.com/office/drawing/2014/main" id="{EEEEBDEB-90C1-4057-BB33-C457028E0D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39" name="Oval 36">
                <a:extLst>
                  <a:ext uri="{FF2B5EF4-FFF2-40B4-BE49-F238E27FC236}">
                    <a16:creationId xmlns:a16="http://schemas.microsoft.com/office/drawing/2014/main" id="{1546C0C2-2324-464A-9433-0630B3F833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840" name="Oval 37">
                <a:extLst>
                  <a:ext uri="{FF2B5EF4-FFF2-40B4-BE49-F238E27FC236}">
                    <a16:creationId xmlns:a16="http://schemas.microsoft.com/office/drawing/2014/main" id="{ACDDCEC6-A132-4740-89E9-F1F06C1A22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34" name="Oval 38">
                <a:extLst>
                  <a:ext uri="{FF2B5EF4-FFF2-40B4-BE49-F238E27FC236}">
                    <a16:creationId xmlns:a16="http://schemas.microsoft.com/office/drawing/2014/main" id="{D742231A-7101-4A6C-A3EF-4ECFBADF7D8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42" name="Oval 39">
                <a:extLst>
                  <a:ext uri="{FF2B5EF4-FFF2-40B4-BE49-F238E27FC236}">
                    <a16:creationId xmlns:a16="http://schemas.microsoft.com/office/drawing/2014/main" id="{B1B30DD6-2DE9-4A6F-9D07-DE6E0D6CAC8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36" name="Oval 40">
                <a:extLst>
                  <a:ext uri="{FF2B5EF4-FFF2-40B4-BE49-F238E27FC236}">
                    <a16:creationId xmlns:a16="http://schemas.microsoft.com/office/drawing/2014/main" id="{B8A4BF3F-2117-4DFF-9D76-86825F7C0CD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44" name="Oval 41">
                <a:extLst>
                  <a:ext uri="{FF2B5EF4-FFF2-40B4-BE49-F238E27FC236}">
                    <a16:creationId xmlns:a16="http://schemas.microsoft.com/office/drawing/2014/main" id="{AC5EB2E2-E076-49F6-97CA-4AA5A971411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0822" name="AutoShape 42">
              <a:extLst>
                <a:ext uri="{FF2B5EF4-FFF2-40B4-BE49-F238E27FC236}">
                  <a16:creationId xmlns:a16="http://schemas.microsoft.com/office/drawing/2014/main" id="{2F61489F-6437-4AF5-8686-5F96CD3CE33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museum</a:t>
              </a:r>
            </a:p>
          </p:txBody>
        </p:sp>
        <p:sp>
          <p:nvSpPr>
            <p:cNvPr id="80939" name="AutoShape 43">
              <a:extLst>
                <a:ext uri="{FF2B5EF4-FFF2-40B4-BE49-F238E27FC236}">
                  <a16:creationId xmlns:a16="http://schemas.microsoft.com/office/drawing/2014/main" id="{FCE6768A-999C-41A2-8C55-7CAF1BF0F46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40" name="Freeform 44">
              <a:extLst>
                <a:ext uri="{FF2B5EF4-FFF2-40B4-BE49-F238E27FC236}">
                  <a16:creationId xmlns:a16="http://schemas.microsoft.com/office/drawing/2014/main" id="{6E9C7D5C-841D-4008-813D-A36DDA3C9C0D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825" name="Text Box 45">
              <a:extLst>
                <a:ext uri="{FF2B5EF4-FFF2-40B4-BE49-F238E27FC236}">
                  <a16:creationId xmlns:a16="http://schemas.microsoft.com/office/drawing/2014/main" id="{934A3A3F-DACE-4A27-B450-5EE655AC3C7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30826" name="Group 46">
              <a:extLst>
                <a:ext uri="{FF2B5EF4-FFF2-40B4-BE49-F238E27FC236}">
                  <a16:creationId xmlns:a16="http://schemas.microsoft.com/office/drawing/2014/main" id="{CE6D4D10-F719-4F2C-B958-FE6755CBED2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43" name="AutoShape 47">
                <a:extLst>
                  <a:ext uri="{FF2B5EF4-FFF2-40B4-BE49-F238E27FC236}">
                    <a16:creationId xmlns:a16="http://schemas.microsoft.com/office/drawing/2014/main" id="{E49AB444-71D9-4817-85E0-B05C001412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44" name="AutoShape 48">
                <a:extLst>
                  <a:ext uri="{FF2B5EF4-FFF2-40B4-BE49-F238E27FC236}">
                    <a16:creationId xmlns:a16="http://schemas.microsoft.com/office/drawing/2014/main" id="{6D08E03A-8F3E-4D30-A97C-554684E4D6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45" name="AutoShape 49">
                <a:extLst>
                  <a:ext uri="{FF2B5EF4-FFF2-40B4-BE49-F238E27FC236}">
                    <a16:creationId xmlns:a16="http://schemas.microsoft.com/office/drawing/2014/main" id="{3D7330FA-603B-4C26-A739-37E671D37A2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30" name="Oval 50">
                <a:extLst>
                  <a:ext uri="{FF2B5EF4-FFF2-40B4-BE49-F238E27FC236}">
                    <a16:creationId xmlns:a16="http://schemas.microsoft.com/office/drawing/2014/main" id="{571D494F-2172-4E93-93D8-CE01FD11A0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831" name="Oval 51">
                <a:extLst>
                  <a:ext uri="{FF2B5EF4-FFF2-40B4-BE49-F238E27FC236}">
                    <a16:creationId xmlns:a16="http://schemas.microsoft.com/office/drawing/2014/main" id="{2066726D-AAAE-41FB-A114-8A29428212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48" name="Oval 52">
                <a:extLst>
                  <a:ext uri="{FF2B5EF4-FFF2-40B4-BE49-F238E27FC236}">
                    <a16:creationId xmlns:a16="http://schemas.microsoft.com/office/drawing/2014/main" id="{7AE3476E-4DE6-437D-AA16-95294FECD73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33" name="Oval 53">
                <a:extLst>
                  <a:ext uri="{FF2B5EF4-FFF2-40B4-BE49-F238E27FC236}">
                    <a16:creationId xmlns:a16="http://schemas.microsoft.com/office/drawing/2014/main" id="{4C294D87-CD4C-4956-A44A-9CC48EF145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50" name="Oval 54">
                <a:extLst>
                  <a:ext uri="{FF2B5EF4-FFF2-40B4-BE49-F238E27FC236}">
                    <a16:creationId xmlns:a16="http://schemas.microsoft.com/office/drawing/2014/main" id="{395DB853-8F23-4A9F-A722-E3426CF7015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35" name="Oval 55">
                <a:extLst>
                  <a:ext uri="{FF2B5EF4-FFF2-40B4-BE49-F238E27FC236}">
                    <a16:creationId xmlns:a16="http://schemas.microsoft.com/office/drawing/2014/main" id="{6CE15F29-72F7-482D-AA0E-300B206DC4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>
            <a:extLst>
              <a:ext uri="{FF2B5EF4-FFF2-40B4-BE49-F238E27FC236}">
                <a16:creationId xmlns:a16="http://schemas.microsoft.com/office/drawing/2014/main" id="{B551CA19-0301-472E-85F2-56C5C8261694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30797" name="Group 57">
              <a:extLst>
                <a:ext uri="{FF2B5EF4-FFF2-40B4-BE49-F238E27FC236}">
                  <a16:creationId xmlns:a16="http://schemas.microsoft.com/office/drawing/2014/main" id="{E444D8B0-DFC4-489F-8E29-B0B741693A88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54" name="AutoShape 58">
                <a:extLst>
                  <a:ext uri="{FF2B5EF4-FFF2-40B4-BE49-F238E27FC236}">
                    <a16:creationId xmlns:a16="http://schemas.microsoft.com/office/drawing/2014/main" id="{9D27E949-5C57-4C28-A10D-8BBFD47E30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55" name="AutoShape 59">
                <a:extLst>
                  <a:ext uri="{FF2B5EF4-FFF2-40B4-BE49-F238E27FC236}">
                    <a16:creationId xmlns:a16="http://schemas.microsoft.com/office/drawing/2014/main" id="{12C6B0A6-C7CE-4903-BA1A-254565EF6D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56" name="AutoShape 60">
                <a:extLst>
                  <a:ext uri="{FF2B5EF4-FFF2-40B4-BE49-F238E27FC236}">
                    <a16:creationId xmlns:a16="http://schemas.microsoft.com/office/drawing/2014/main" id="{78AA4F97-37B0-47B0-A06A-284ABCE0462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15" name="Oval 61">
                <a:extLst>
                  <a:ext uri="{FF2B5EF4-FFF2-40B4-BE49-F238E27FC236}">
                    <a16:creationId xmlns:a16="http://schemas.microsoft.com/office/drawing/2014/main" id="{478C03F9-E3D4-4ED4-BE7A-C3CB5CE8D35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816" name="Oval 62">
                <a:extLst>
                  <a:ext uri="{FF2B5EF4-FFF2-40B4-BE49-F238E27FC236}">
                    <a16:creationId xmlns:a16="http://schemas.microsoft.com/office/drawing/2014/main" id="{D3E367A7-9663-4A34-99B7-13246DD8CFB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59" name="Oval 63">
                <a:extLst>
                  <a:ext uri="{FF2B5EF4-FFF2-40B4-BE49-F238E27FC236}">
                    <a16:creationId xmlns:a16="http://schemas.microsoft.com/office/drawing/2014/main" id="{F322F09C-D2C9-4FDD-9C7A-3B90040F35A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18" name="Oval 64">
                <a:extLst>
                  <a:ext uri="{FF2B5EF4-FFF2-40B4-BE49-F238E27FC236}">
                    <a16:creationId xmlns:a16="http://schemas.microsoft.com/office/drawing/2014/main" id="{FFAEB454-4DD4-435B-897A-F91C0DD54A1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61" name="Oval 65">
                <a:extLst>
                  <a:ext uri="{FF2B5EF4-FFF2-40B4-BE49-F238E27FC236}">
                    <a16:creationId xmlns:a16="http://schemas.microsoft.com/office/drawing/2014/main" id="{02377E70-12D2-4F16-87CE-30C579641D9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20" name="Oval 66">
                <a:extLst>
                  <a:ext uri="{FF2B5EF4-FFF2-40B4-BE49-F238E27FC236}">
                    <a16:creationId xmlns:a16="http://schemas.microsoft.com/office/drawing/2014/main" id="{9FBEB62D-432F-4011-8113-DA0DC090CA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0798" name="AutoShape 67">
              <a:extLst>
                <a:ext uri="{FF2B5EF4-FFF2-40B4-BE49-F238E27FC236}">
                  <a16:creationId xmlns:a16="http://schemas.microsoft.com/office/drawing/2014/main" id="{463FD30F-1D9F-4505-8108-AF8C5E3862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cimema</a:t>
              </a:r>
            </a:p>
          </p:txBody>
        </p:sp>
        <p:sp>
          <p:nvSpPr>
            <p:cNvPr id="80964" name="AutoShape 68">
              <a:extLst>
                <a:ext uri="{FF2B5EF4-FFF2-40B4-BE49-F238E27FC236}">
                  <a16:creationId xmlns:a16="http://schemas.microsoft.com/office/drawing/2014/main" id="{7E41D58A-F67D-4FA2-8DA4-C619E17DF4C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65" name="Freeform 69">
              <a:extLst>
                <a:ext uri="{FF2B5EF4-FFF2-40B4-BE49-F238E27FC236}">
                  <a16:creationId xmlns:a16="http://schemas.microsoft.com/office/drawing/2014/main" id="{8743F3A5-D200-4661-AC56-F05D19085F30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801" name="Text Box 70">
              <a:extLst>
                <a:ext uri="{FF2B5EF4-FFF2-40B4-BE49-F238E27FC236}">
                  <a16:creationId xmlns:a16="http://schemas.microsoft.com/office/drawing/2014/main" id="{AAA6402B-47BD-44B3-ADFC-E03DAAC150E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30802" name="Group 71">
              <a:extLst>
                <a:ext uri="{FF2B5EF4-FFF2-40B4-BE49-F238E27FC236}">
                  <a16:creationId xmlns:a16="http://schemas.microsoft.com/office/drawing/2014/main" id="{0E57FF53-1F2C-4725-A40F-D3186090D66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68" name="AutoShape 72">
                <a:extLst>
                  <a:ext uri="{FF2B5EF4-FFF2-40B4-BE49-F238E27FC236}">
                    <a16:creationId xmlns:a16="http://schemas.microsoft.com/office/drawing/2014/main" id="{F72EC17A-49E6-44AD-B7BE-8B013E536BF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69" name="AutoShape 73">
                <a:extLst>
                  <a:ext uri="{FF2B5EF4-FFF2-40B4-BE49-F238E27FC236}">
                    <a16:creationId xmlns:a16="http://schemas.microsoft.com/office/drawing/2014/main" id="{BA58D358-127C-44BB-8345-AD74B310FBB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70" name="AutoShape 74">
                <a:extLst>
                  <a:ext uri="{FF2B5EF4-FFF2-40B4-BE49-F238E27FC236}">
                    <a16:creationId xmlns:a16="http://schemas.microsoft.com/office/drawing/2014/main" id="{D331DB0C-D9C4-43E1-B504-5AAF0F7FDE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06" name="Oval 75">
                <a:extLst>
                  <a:ext uri="{FF2B5EF4-FFF2-40B4-BE49-F238E27FC236}">
                    <a16:creationId xmlns:a16="http://schemas.microsoft.com/office/drawing/2014/main" id="{383E03AB-2300-49FE-A2FC-F036A796D50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807" name="Oval 76">
                <a:extLst>
                  <a:ext uri="{FF2B5EF4-FFF2-40B4-BE49-F238E27FC236}">
                    <a16:creationId xmlns:a16="http://schemas.microsoft.com/office/drawing/2014/main" id="{F05C0E33-B637-417A-9985-C5C9917837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73" name="Oval 77">
                <a:extLst>
                  <a:ext uri="{FF2B5EF4-FFF2-40B4-BE49-F238E27FC236}">
                    <a16:creationId xmlns:a16="http://schemas.microsoft.com/office/drawing/2014/main" id="{E47B4EB5-26B0-4436-97C6-CD4E2915BF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09" name="Oval 78">
                <a:extLst>
                  <a:ext uri="{FF2B5EF4-FFF2-40B4-BE49-F238E27FC236}">
                    <a16:creationId xmlns:a16="http://schemas.microsoft.com/office/drawing/2014/main" id="{91A76491-0214-4FD0-B52E-E35AC8C4FA6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75" name="Oval 79">
                <a:extLst>
                  <a:ext uri="{FF2B5EF4-FFF2-40B4-BE49-F238E27FC236}">
                    <a16:creationId xmlns:a16="http://schemas.microsoft.com/office/drawing/2014/main" id="{FDD78531-699C-4EC4-96E8-BD8584BE06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811" name="Oval 80">
                <a:extLst>
                  <a:ext uri="{FF2B5EF4-FFF2-40B4-BE49-F238E27FC236}">
                    <a16:creationId xmlns:a16="http://schemas.microsoft.com/office/drawing/2014/main" id="{ECBBCD9F-2080-4277-88CE-06EA95A5E59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30732" name="Line 82">
            <a:extLst>
              <a:ext uri="{FF2B5EF4-FFF2-40B4-BE49-F238E27FC236}">
                <a16:creationId xmlns:a16="http://schemas.microsoft.com/office/drawing/2014/main" id="{B3AF346B-B6B4-4B46-BD3F-1D404752572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79" name="Text Box 83">
            <a:extLst>
              <a:ext uri="{FF2B5EF4-FFF2-40B4-BE49-F238E27FC236}">
                <a16:creationId xmlns:a16="http://schemas.microsoft.com/office/drawing/2014/main" id="{D747D278-7384-4AC5-923B-0BD8FB420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575" y="1436688"/>
            <a:ext cx="3581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ahoma" panose="020B0604030504040204" pitchFamily="34" charset="0"/>
              </a:rPr>
              <a:t>Where’s the … ?</a:t>
            </a:r>
          </a:p>
        </p:txBody>
      </p:sp>
      <p:grpSp>
        <p:nvGrpSpPr>
          <p:cNvPr id="12" name="Group 84">
            <a:extLst>
              <a:ext uri="{FF2B5EF4-FFF2-40B4-BE49-F238E27FC236}">
                <a16:creationId xmlns:a16="http://schemas.microsoft.com/office/drawing/2014/main" id="{51A9A12F-3C90-4AA0-9C2D-2BDD1C1641E7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30773" name="Group 85">
              <a:extLst>
                <a:ext uri="{FF2B5EF4-FFF2-40B4-BE49-F238E27FC236}">
                  <a16:creationId xmlns:a16="http://schemas.microsoft.com/office/drawing/2014/main" id="{3ECF8CE8-CE94-4389-ACAA-3D83C644F77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982" name="AutoShape 86">
                <a:extLst>
                  <a:ext uri="{FF2B5EF4-FFF2-40B4-BE49-F238E27FC236}">
                    <a16:creationId xmlns:a16="http://schemas.microsoft.com/office/drawing/2014/main" id="{B6947846-9A18-4DBD-B4C8-880573D4D50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83" name="AutoShape 87">
                <a:extLst>
                  <a:ext uri="{FF2B5EF4-FFF2-40B4-BE49-F238E27FC236}">
                    <a16:creationId xmlns:a16="http://schemas.microsoft.com/office/drawing/2014/main" id="{1A04F6AA-54F0-44BC-BC92-6A8A9BF8D85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84" name="AutoShape 88">
                <a:extLst>
                  <a:ext uri="{FF2B5EF4-FFF2-40B4-BE49-F238E27FC236}">
                    <a16:creationId xmlns:a16="http://schemas.microsoft.com/office/drawing/2014/main" id="{410DDCEA-EA15-4C93-958B-F3C6B15796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91" name="Oval 89">
                <a:extLst>
                  <a:ext uri="{FF2B5EF4-FFF2-40B4-BE49-F238E27FC236}">
                    <a16:creationId xmlns:a16="http://schemas.microsoft.com/office/drawing/2014/main" id="{9EC5A2E8-3B08-4A5A-A55A-1479CE2450C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792" name="Oval 90">
                <a:extLst>
                  <a:ext uri="{FF2B5EF4-FFF2-40B4-BE49-F238E27FC236}">
                    <a16:creationId xmlns:a16="http://schemas.microsoft.com/office/drawing/2014/main" id="{3B64CD47-6DB2-4295-8FBB-EE7487C0E54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87" name="Oval 91">
                <a:extLst>
                  <a:ext uri="{FF2B5EF4-FFF2-40B4-BE49-F238E27FC236}">
                    <a16:creationId xmlns:a16="http://schemas.microsoft.com/office/drawing/2014/main" id="{4CCCA98E-203D-4EA9-9D21-402BF5A1135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94" name="Oval 92">
                <a:extLst>
                  <a:ext uri="{FF2B5EF4-FFF2-40B4-BE49-F238E27FC236}">
                    <a16:creationId xmlns:a16="http://schemas.microsoft.com/office/drawing/2014/main" id="{9A42919B-CE37-4481-AF0D-5C0C16CDF8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989" name="Oval 93">
                <a:extLst>
                  <a:ext uri="{FF2B5EF4-FFF2-40B4-BE49-F238E27FC236}">
                    <a16:creationId xmlns:a16="http://schemas.microsoft.com/office/drawing/2014/main" id="{7548866B-9512-4D19-B17F-09E3CE7008F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96" name="Oval 94">
                <a:extLst>
                  <a:ext uri="{FF2B5EF4-FFF2-40B4-BE49-F238E27FC236}">
                    <a16:creationId xmlns:a16="http://schemas.microsoft.com/office/drawing/2014/main" id="{B34A902E-7033-48EC-A68E-3561C7C5E8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0774" name="AutoShape 95">
              <a:extLst>
                <a:ext uri="{FF2B5EF4-FFF2-40B4-BE49-F238E27FC236}">
                  <a16:creationId xmlns:a16="http://schemas.microsoft.com/office/drawing/2014/main" id="{7AED5577-2D39-4C15-8E7A-B43B839A7EE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Hospital</a:t>
              </a:r>
            </a:p>
          </p:txBody>
        </p:sp>
        <p:sp>
          <p:nvSpPr>
            <p:cNvPr id="80992" name="AutoShape 96">
              <a:extLst>
                <a:ext uri="{FF2B5EF4-FFF2-40B4-BE49-F238E27FC236}">
                  <a16:creationId xmlns:a16="http://schemas.microsoft.com/office/drawing/2014/main" id="{EFB2CB39-4F51-47D3-84C0-3F3E5C3614A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993" name="Freeform 97">
              <a:extLst>
                <a:ext uri="{FF2B5EF4-FFF2-40B4-BE49-F238E27FC236}">
                  <a16:creationId xmlns:a16="http://schemas.microsoft.com/office/drawing/2014/main" id="{5A078374-7387-41A3-9B01-23AEB0213D37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777" name="Text Box 98">
              <a:extLst>
                <a:ext uri="{FF2B5EF4-FFF2-40B4-BE49-F238E27FC236}">
                  <a16:creationId xmlns:a16="http://schemas.microsoft.com/office/drawing/2014/main" id="{CF954E95-3B7A-44C0-B8D9-533A43163C6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30778" name="Group 99">
              <a:extLst>
                <a:ext uri="{FF2B5EF4-FFF2-40B4-BE49-F238E27FC236}">
                  <a16:creationId xmlns:a16="http://schemas.microsoft.com/office/drawing/2014/main" id="{A8ED25F9-D58D-48FD-92BD-F51A0FBA327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996" name="AutoShape 100">
                <a:extLst>
                  <a:ext uri="{FF2B5EF4-FFF2-40B4-BE49-F238E27FC236}">
                    <a16:creationId xmlns:a16="http://schemas.microsoft.com/office/drawing/2014/main" id="{0AC8B134-E943-42F3-948F-AE62E1566A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97" name="AutoShape 101">
                <a:extLst>
                  <a:ext uri="{FF2B5EF4-FFF2-40B4-BE49-F238E27FC236}">
                    <a16:creationId xmlns:a16="http://schemas.microsoft.com/office/drawing/2014/main" id="{B0D1405A-EB0B-47A7-9D87-6764B143C2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998" name="AutoShape 102">
                <a:extLst>
                  <a:ext uri="{FF2B5EF4-FFF2-40B4-BE49-F238E27FC236}">
                    <a16:creationId xmlns:a16="http://schemas.microsoft.com/office/drawing/2014/main" id="{CA6F3BBD-262F-4AB1-9AD8-9E727632B6B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82" name="Oval 103">
                <a:extLst>
                  <a:ext uri="{FF2B5EF4-FFF2-40B4-BE49-F238E27FC236}">
                    <a16:creationId xmlns:a16="http://schemas.microsoft.com/office/drawing/2014/main" id="{628E2973-C38F-4BBC-B847-928F32AEDBB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783" name="Oval 104">
                <a:extLst>
                  <a:ext uri="{FF2B5EF4-FFF2-40B4-BE49-F238E27FC236}">
                    <a16:creationId xmlns:a16="http://schemas.microsoft.com/office/drawing/2014/main" id="{E72390BB-EB55-4516-85D5-92E93FD03EB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01" name="Oval 105">
                <a:extLst>
                  <a:ext uri="{FF2B5EF4-FFF2-40B4-BE49-F238E27FC236}">
                    <a16:creationId xmlns:a16="http://schemas.microsoft.com/office/drawing/2014/main" id="{1CBDFE88-D997-4862-8B0F-7CD972D4AAF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85" name="Oval 106">
                <a:extLst>
                  <a:ext uri="{FF2B5EF4-FFF2-40B4-BE49-F238E27FC236}">
                    <a16:creationId xmlns:a16="http://schemas.microsoft.com/office/drawing/2014/main" id="{E1411733-66AC-4D2D-8F20-E0FDCBB22A3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03" name="Oval 107">
                <a:extLst>
                  <a:ext uri="{FF2B5EF4-FFF2-40B4-BE49-F238E27FC236}">
                    <a16:creationId xmlns:a16="http://schemas.microsoft.com/office/drawing/2014/main" id="{441E202D-032A-476D-9174-4464CD21F4B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87" name="Oval 108">
                <a:extLst>
                  <a:ext uri="{FF2B5EF4-FFF2-40B4-BE49-F238E27FC236}">
                    <a16:creationId xmlns:a16="http://schemas.microsoft.com/office/drawing/2014/main" id="{83BACDEB-9625-44D5-B6BF-0528595C8B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>
            <a:extLst>
              <a:ext uri="{FF2B5EF4-FFF2-40B4-BE49-F238E27FC236}">
                <a16:creationId xmlns:a16="http://schemas.microsoft.com/office/drawing/2014/main" id="{28D8268F-FD3C-41DA-AFF4-802536F0E954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30749" name="Group 110">
              <a:extLst>
                <a:ext uri="{FF2B5EF4-FFF2-40B4-BE49-F238E27FC236}">
                  <a16:creationId xmlns:a16="http://schemas.microsoft.com/office/drawing/2014/main" id="{1F5BA7E0-F409-49E6-836E-9295DEB8F59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1007" name="AutoShape 111">
                <a:extLst>
                  <a:ext uri="{FF2B5EF4-FFF2-40B4-BE49-F238E27FC236}">
                    <a16:creationId xmlns:a16="http://schemas.microsoft.com/office/drawing/2014/main" id="{A801C44A-BB9A-4AF8-B6F0-E36FA2E52EB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08" name="AutoShape 112">
                <a:extLst>
                  <a:ext uri="{FF2B5EF4-FFF2-40B4-BE49-F238E27FC236}">
                    <a16:creationId xmlns:a16="http://schemas.microsoft.com/office/drawing/2014/main" id="{684DC015-8A55-4267-90F4-E713D3994B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09" name="AutoShape 113">
                <a:extLst>
                  <a:ext uri="{FF2B5EF4-FFF2-40B4-BE49-F238E27FC236}">
                    <a16:creationId xmlns:a16="http://schemas.microsoft.com/office/drawing/2014/main" id="{69D000C8-A5BB-4401-8D72-93F363950A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67" name="Oval 114">
                <a:extLst>
                  <a:ext uri="{FF2B5EF4-FFF2-40B4-BE49-F238E27FC236}">
                    <a16:creationId xmlns:a16="http://schemas.microsoft.com/office/drawing/2014/main" id="{7E1C1823-59A5-4F36-89ED-728B179C254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768" name="Oval 115">
                <a:extLst>
                  <a:ext uri="{FF2B5EF4-FFF2-40B4-BE49-F238E27FC236}">
                    <a16:creationId xmlns:a16="http://schemas.microsoft.com/office/drawing/2014/main" id="{68AD9342-CC28-456E-8E92-8BC205C45D1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12" name="Oval 116">
                <a:extLst>
                  <a:ext uri="{FF2B5EF4-FFF2-40B4-BE49-F238E27FC236}">
                    <a16:creationId xmlns:a16="http://schemas.microsoft.com/office/drawing/2014/main" id="{2A742993-620A-433E-BBEC-CF07CC620E8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70" name="Oval 117">
                <a:extLst>
                  <a:ext uri="{FF2B5EF4-FFF2-40B4-BE49-F238E27FC236}">
                    <a16:creationId xmlns:a16="http://schemas.microsoft.com/office/drawing/2014/main" id="{E710A305-41FF-4C56-B86F-129A45FBA25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14" name="Oval 118">
                <a:extLst>
                  <a:ext uri="{FF2B5EF4-FFF2-40B4-BE49-F238E27FC236}">
                    <a16:creationId xmlns:a16="http://schemas.microsoft.com/office/drawing/2014/main" id="{D6C07ACC-52DD-4FD2-AF9B-EA62C57E68D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72" name="Oval 119">
                <a:extLst>
                  <a:ext uri="{FF2B5EF4-FFF2-40B4-BE49-F238E27FC236}">
                    <a16:creationId xmlns:a16="http://schemas.microsoft.com/office/drawing/2014/main" id="{C17460BD-3317-430B-81CC-B49BFC0AF52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0750" name="AutoShape 120">
              <a:extLst>
                <a:ext uri="{FF2B5EF4-FFF2-40B4-BE49-F238E27FC236}">
                  <a16:creationId xmlns:a16="http://schemas.microsoft.com/office/drawing/2014/main" id="{F120F685-932D-4BD6-94B2-46CFC75927A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theatre</a:t>
              </a:r>
            </a:p>
          </p:txBody>
        </p:sp>
        <p:sp>
          <p:nvSpPr>
            <p:cNvPr id="81017" name="AutoShape 121">
              <a:extLst>
                <a:ext uri="{FF2B5EF4-FFF2-40B4-BE49-F238E27FC236}">
                  <a16:creationId xmlns:a16="http://schemas.microsoft.com/office/drawing/2014/main" id="{BFCDFABF-36C7-4C13-B1E8-345F4DA7E77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18" name="Freeform 122">
              <a:extLst>
                <a:ext uri="{FF2B5EF4-FFF2-40B4-BE49-F238E27FC236}">
                  <a16:creationId xmlns:a16="http://schemas.microsoft.com/office/drawing/2014/main" id="{EB1D24F8-0F8A-40FF-93C7-AC32523A606D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753" name="Text Box 123">
              <a:extLst>
                <a:ext uri="{FF2B5EF4-FFF2-40B4-BE49-F238E27FC236}">
                  <a16:creationId xmlns:a16="http://schemas.microsoft.com/office/drawing/2014/main" id="{3B04A9B5-C377-4BB5-B310-1BC606F5CD9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30754" name="Group 124">
              <a:extLst>
                <a:ext uri="{FF2B5EF4-FFF2-40B4-BE49-F238E27FC236}">
                  <a16:creationId xmlns:a16="http://schemas.microsoft.com/office/drawing/2014/main" id="{96C6008C-371E-42BC-99AF-24026D84535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1021" name="AutoShape 125">
                <a:extLst>
                  <a:ext uri="{FF2B5EF4-FFF2-40B4-BE49-F238E27FC236}">
                    <a16:creationId xmlns:a16="http://schemas.microsoft.com/office/drawing/2014/main" id="{A096BA40-179A-4B48-8AE3-FFF8D7FF91D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22" name="AutoShape 126">
                <a:extLst>
                  <a:ext uri="{FF2B5EF4-FFF2-40B4-BE49-F238E27FC236}">
                    <a16:creationId xmlns:a16="http://schemas.microsoft.com/office/drawing/2014/main" id="{9CFF3678-3442-4E17-9CD8-1605CBB98F6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1023" name="AutoShape 127">
                <a:extLst>
                  <a:ext uri="{FF2B5EF4-FFF2-40B4-BE49-F238E27FC236}">
                    <a16:creationId xmlns:a16="http://schemas.microsoft.com/office/drawing/2014/main" id="{10935D4C-8B98-4F2D-8144-889EFEFB0C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58" name="Oval 128">
                <a:extLst>
                  <a:ext uri="{FF2B5EF4-FFF2-40B4-BE49-F238E27FC236}">
                    <a16:creationId xmlns:a16="http://schemas.microsoft.com/office/drawing/2014/main" id="{E78BC214-B68C-4D49-9366-253E5CC442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0759" name="Oval 129">
                <a:extLst>
                  <a:ext uri="{FF2B5EF4-FFF2-40B4-BE49-F238E27FC236}">
                    <a16:creationId xmlns:a16="http://schemas.microsoft.com/office/drawing/2014/main" id="{36A14256-1412-43BC-9637-5AC950D3031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26" name="Oval 130">
                <a:extLst>
                  <a:ext uri="{FF2B5EF4-FFF2-40B4-BE49-F238E27FC236}">
                    <a16:creationId xmlns:a16="http://schemas.microsoft.com/office/drawing/2014/main" id="{3FF9741D-83F6-4BB2-9B88-A08C97F399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61" name="Oval 131">
                <a:extLst>
                  <a:ext uri="{FF2B5EF4-FFF2-40B4-BE49-F238E27FC236}">
                    <a16:creationId xmlns:a16="http://schemas.microsoft.com/office/drawing/2014/main" id="{9AA40704-6A5F-47CE-84DB-87136C4D3EE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1028" name="Oval 132">
                <a:extLst>
                  <a:ext uri="{FF2B5EF4-FFF2-40B4-BE49-F238E27FC236}">
                    <a16:creationId xmlns:a16="http://schemas.microsoft.com/office/drawing/2014/main" id="{DB9F4346-A0D7-43DC-B2CF-28E7499C250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0763" name="Oval 133">
                <a:extLst>
                  <a:ext uri="{FF2B5EF4-FFF2-40B4-BE49-F238E27FC236}">
                    <a16:creationId xmlns:a16="http://schemas.microsoft.com/office/drawing/2014/main" id="{20A0D2E6-A244-4299-A13E-271C69F51E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>
            <a:extLst>
              <a:ext uri="{FF2B5EF4-FFF2-40B4-BE49-F238E27FC236}">
                <a16:creationId xmlns:a16="http://schemas.microsoft.com/office/drawing/2014/main" id="{4523D23C-4F5F-4228-A006-51FB8969F44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1033" name="AutoShape 137">
              <a:extLst>
                <a:ext uri="{FF2B5EF4-FFF2-40B4-BE49-F238E27FC236}">
                  <a16:creationId xmlns:a16="http://schemas.microsoft.com/office/drawing/2014/main" id="{B11A30EF-0366-49C4-A3D6-CB4F9FCA803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7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34" name="AutoShape 138">
              <a:extLst>
                <a:ext uri="{FF2B5EF4-FFF2-40B4-BE49-F238E27FC236}">
                  <a16:creationId xmlns:a16="http://schemas.microsoft.com/office/drawing/2014/main" id="{558E9DCC-F1CF-4B61-9010-02E7856C882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5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1035" name="AutoShape 139">
              <a:extLst>
                <a:ext uri="{FF2B5EF4-FFF2-40B4-BE49-F238E27FC236}">
                  <a16:creationId xmlns:a16="http://schemas.microsoft.com/office/drawing/2014/main" id="{598AC0EB-7C8E-4D3A-A7F0-3953F3CF756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743" name="Oval 140">
              <a:extLst>
                <a:ext uri="{FF2B5EF4-FFF2-40B4-BE49-F238E27FC236}">
                  <a16:creationId xmlns:a16="http://schemas.microsoft.com/office/drawing/2014/main" id="{F11F3953-9495-4430-B827-AB1C814C4F6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0744" name="Oval 141">
              <a:extLst>
                <a:ext uri="{FF2B5EF4-FFF2-40B4-BE49-F238E27FC236}">
                  <a16:creationId xmlns:a16="http://schemas.microsoft.com/office/drawing/2014/main" id="{B5E2AFA7-880F-4CD1-842B-1CAF3A25D1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1038" name="Oval 142">
              <a:extLst>
                <a:ext uri="{FF2B5EF4-FFF2-40B4-BE49-F238E27FC236}">
                  <a16:creationId xmlns:a16="http://schemas.microsoft.com/office/drawing/2014/main" id="{94D01530-EAC7-405F-A836-C21D62299EF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746" name="Oval 143">
              <a:extLst>
                <a:ext uri="{FF2B5EF4-FFF2-40B4-BE49-F238E27FC236}">
                  <a16:creationId xmlns:a16="http://schemas.microsoft.com/office/drawing/2014/main" id="{C9CA2A28-D1E2-4995-84AB-245C61C3302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1040" name="Oval 144">
              <a:extLst>
                <a:ext uri="{FF2B5EF4-FFF2-40B4-BE49-F238E27FC236}">
                  <a16:creationId xmlns:a16="http://schemas.microsoft.com/office/drawing/2014/main" id="{B51D84E9-2A41-45BC-8E6C-A94DD1EA51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0748" name="Oval 145">
              <a:extLst>
                <a:ext uri="{FF2B5EF4-FFF2-40B4-BE49-F238E27FC236}">
                  <a16:creationId xmlns:a16="http://schemas.microsoft.com/office/drawing/2014/main" id="{2A026D9E-8956-4C9B-BD09-D5364F5C6EB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76886449-92B3-4A08-BDC4-3494F6ADC4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302250" y="855663"/>
            <a:ext cx="3414713" cy="179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A6E7A109-35A3-4355-BE66-B76F6BFF29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FFA64652-D557-4A4B-88D5-6DADD8C23D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0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9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</p:childTnLst>
        </p:cTn>
      </p:par>
    </p:tnLst>
    <p:bldLst>
      <p:bldP spid="80922" grpId="0" animBg="1"/>
      <p:bldP spid="8097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B7672542-B9E3-42D3-BDBE-39F013C3A82B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32900" name="Rectangle 15">
              <a:extLst>
                <a:ext uri="{FF2B5EF4-FFF2-40B4-BE49-F238E27FC236}">
                  <a16:creationId xmlns:a16="http://schemas.microsoft.com/office/drawing/2014/main" id="{ADF1560E-96D1-455D-81EA-B1B28F363CA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2901" name="Rectangle 16">
              <a:extLst>
                <a:ext uri="{FF2B5EF4-FFF2-40B4-BE49-F238E27FC236}">
                  <a16:creationId xmlns:a16="http://schemas.microsoft.com/office/drawing/2014/main" id="{5396BF47-DEDC-4E05-8949-5CE35715411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17">
            <a:extLst>
              <a:ext uri="{FF2B5EF4-FFF2-40B4-BE49-F238E27FC236}">
                <a16:creationId xmlns:a16="http://schemas.microsoft.com/office/drawing/2014/main" id="{9EB62A75-5C35-4F51-AD7C-50E69ADDB5B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32898" name="Rectangle 18">
              <a:extLst>
                <a:ext uri="{FF2B5EF4-FFF2-40B4-BE49-F238E27FC236}">
                  <a16:creationId xmlns:a16="http://schemas.microsoft.com/office/drawing/2014/main" id="{5C1133D6-7C91-4D52-987E-9AA987D3086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2899" name="Rectangle 19">
              <a:extLst>
                <a:ext uri="{FF2B5EF4-FFF2-40B4-BE49-F238E27FC236}">
                  <a16:creationId xmlns:a16="http://schemas.microsoft.com/office/drawing/2014/main" id="{EBDB5A00-84FD-49BE-A66A-B26DCC1140C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DAD968C5-5076-47CF-A7A9-E5BDD2D94E46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32896" name="Rectangle 21">
              <a:extLst>
                <a:ext uri="{FF2B5EF4-FFF2-40B4-BE49-F238E27FC236}">
                  <a16:creationId xmlns:a16="http://schemas.microsoft.com/office/drawing/2014/main" id="{2D904BEC-8B3B-4A59-9DFD-B42938F9A2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2897" name="Rectangle 22">
              <a:extLst>
                <a:ext uri="{FF2B5EF4-FFF2-40B4-BE49-F238E27FC236}">
                  <a16:creationId xmlns:a16="http://schemas.microsoft.com/office/drawing/2014/main" id="{E8AACA00-B590-462F-BEAA-6D038262D30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2773" name="Text Box 24">
            <a:extLst>
              <a:ext uri="{FF2B5EF4-FFF2-40B4-BE49-F238E27FC236}">
                <a16:creationId xmlns:a16="http://schemas.microsoft.com/office/drawing/2014/main" id="{93A0C236-5614-4A37-9F69-12FB1879B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07</a:t>
            </a:r>
          </a:p>
        </p:txBody>
      </p:sp>
      <p:sp>
        <p:nvSpPr>
          <p:cNvPr id="32774" name="Line 25">
            <a:extLst>
              <a:ext uri="{FF2B5EF4-FFF2-40B4-BE49-F238E27FC236}">
                <a16:creationId xmlns:a16="http://schemas.microsoft.com/office/drawing/2014/main" id="{FB27A7C0-7A33-45DB-86E7-501E26A44E6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70" name="AutoShape 26">
            <a:extLst>
              <a:ext uri="{FF2B5EF4-FFF2-40B4-BE49-F238E27FC236}">
                <a16:creationId xmlns:a16="http://schemas.microsoft.com/office/drawing/2014/main" id="{2B2E5013-04BB-40B3-9CC8-CE8E14BCB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911225"/>
            <a:ext cx="5419725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27">
            <a:extLst>
              <a:ext uri="{FF2B5EF4-FFF2-40B4-BE49-F238E27FC236}">
                <a16:creationId xmlns:a16="http://schemas.microsoft.com/office/drawing/2014/main" id="{C8D1AD62-CD81-4F22-9C3E-6ABB00CB90F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32894" name="Rectangle 28">
              <a:extLst>
                <a:ext uri="{FF2B5EF4-FFF2-40B4-BE49-F238E27FC236}">
                  <a16:creationId xmlns:a16="http://schemas.microsoft.com/office/drawing/2014/main" id="{01184EEB-90E4-4E34-AF15-CE45FA822C8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2895" name="Rectangle 29">
              <a:extLst>
                <a:ext uri="{FF2B5EF4-FFF2-40B4-BE49-F238E27FC236}">
                  <a16:creationId xmlns:a16="http://schemas.microsoft.com/office/drawing/2014/main" id="{BB22AD62-3EFD-4DEC-9BF1-B97B3CFEF39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2777" name="Arc 30">
            <a:extLst>
              <a:ext uri="{FF2B5EF4-FFF2-40B4-BE49-F238E27FC236}">
                <a16:creationId xmlns:a16="http://schemas.microsoft.com/office/drawing/2014/main" id="{83FD048A-0EED-4A87-9C9F-B39ECC5B3756}"/>
              </a:ext>
            </a:extLst>
          </p:cNvPr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20447436 w 21600"/>
              <a:gd name="T3" fmla="*/ 273965197 h 21600"/>
              <a:gd name="T4" fmla="*/ 0 w 21600"/>
              <a:gd name="T5" fmla="*/ 27396519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1">
            <a:extLst>
              <a:ext uri="{FF2B5EF4-FFF2-40B4-BE49-F238E27FC236}">
                <a16:creationId xmlns:a16="http://schemas.microsoft.com/office/drawing/2014/main" id="{4D3AA452-6E26-431D-80F4-69E3E3FE318F}"/>
              </a:ext>
            </a:extLst>
          </p:cNvPr>
          <p:cNvGrpSpPr>
            <a:grpSpLocks/>
          </p:cNvGrpSpPr>
          <p:nvPr/>
        </p:nvGrpSpPr>
        <p:grpSpPr bwMode="auto">
          <a:xfrm>
            <a:off x="125413" y="2590800"/>
            <a:ext cx="8382000" cy="814388"/>
            <a:chOff x="96" y="1824"/>
            <a:chExt cx="5280" cy="513"/>
          </a:xfrm>
        </p:grpSpPr>
        <p:grpSp>
          <p:nvGrpSpPr>
            <p:cNvPr id="32870" name="Group 32">
              <a:extLst>
                <a:ext uri="{FF2B5EF4-FFF2-40B4-BE49-F238E27FC236}">
                  <a16:creationId xmlns:a16="http://schemas.microsoft.com/office/drawing/2014/main" id="{1D266403-EAA4-4276-9550-04D7529C85D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2977" name="AutoShape 33">
                <a:extLst>
                  <a:ext uri="{FF2B5EF4-FFF2-40B4-BE49-F238E27FC236}">
                    <a16:creationId xmlns:a16="http://schemas.microsoft.com/office/drawing/2014/main" id="{5B6078B2-318A-47F4-A98D-C586B101658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78" name="AutoShape 34">
                <a:extLst>
                  <a:ext uri="{FF2B5EF4-FFF2-40B4-BE49-F238E27FC236}">
                    <a16:creationId xmlns:a16="http://schemas.microsoft.com/office/drawing/2014/main" id="{B412BD24-64D1-4375-B429-CF9CE91633B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79" name="AutoShape 35">
                <a:extLst>
                  <a:ext uri="{FF2B5EF4-FFF2-40B4-BE49-F238E27FC236}">
                    <a16:creationId xmlns:a16="http://schemas.microsoft.com/office/drawing/2014/main" id="{41C56981-969F-43B1-9BF0-2F0C33C299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88" name="Oval 36">
                <a:extLst>
                  <a:ext uri="{FF2B5EF4-FFF2-40B4-BE49-F238E27FC236}">
                    <a16:creationId xmlns:a16="http://schemas.microsoft.com/office/drawing/2014/main" id="{14A70A32-E67F-434A-BFCF-2860FE5A37C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89" name="Oval 37">
                <a:extLst>
                  <a:ext uri="{FF2B5EF4-FFF2-40B4-BE49-F238E27FC236}">
                    <a16:creationId xmlns:a16="http://schemas.microsoft.com/office/drawing/2014/main" id="{9331D103-1FBB-4D6A-BB72-E70396D1BAC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82" name="Oval 38">
                <a:extLst>
                  <a:ext uri="{FF2B5EF4-FFF2-40B4-BE49-F238E27FC236}">
                    <a16:creationId xmlns:a16="http://schemas.microsoft.com/office/drawing/2014/main" id="{061CFD6E-8B67-43A9-9E5B-2CF18DCC5AB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91" name="Oval 39">
                <a:extLst>
                  <a:ext uri="{FF2B5EF4-FFF2-40B4-BE49-F238E27FC236}">
                    <a16:creationId xmlns:a16="http://schemas.microsoft.com/office/drawing/2014/main" id="{2C9FBB98-42DB-498B-A3DB-FB06C8C6024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84" name="Oval 40">
                <a:extLst>
                  <a:ext uri="{FF2B5EF4-FFF2-40B4-BE49-F238E27FC236}">
                    <a16:creationId xmlns:a16="http://schemas.microsoft.com/office/drawing/2014/main" id="{33E3EEBC-6858-4BE8-ABE8-980056267D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93" name="Oval 41">
                <a:extLst>
                  <a:ext uri="{FF2B5EF4-FFF2-40B4-BE49-F238E27FC236}">
                    <a16:creationId xmlns:a16="http://schemas.microsoft.com/office/drawing/2014/main" id="{138D2D07-C433-47AB-9001-94AC427F7E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2871" name="AutoShape 42">
              <a:extLst>
                <a:ext uri="{FF2B5EF4-FFF2-40B4-BE49-F238E27FC236}">
                  <a16:creationId xmlns:a16="http://schemas.microsoft.com/office/drawing/2014/main" id="{B5833DAD-2ABB-4944-9C4D-7272D092D3B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Post office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2987" name="AutoShape 43">
              <a:extLst>
                <a:ext uri="{FF2B5EF4-FFF2-40B4-BE49-F238E27FC236}">
                  <a16:creationId xmlns:a16="http://schemas.microsoft.com/office/drawing/2014/main" id="{D349B7D8-1705-4E5D-B604-BC65EAD9D7D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2988" name="Freeform 44">
              <a:extLst>
                <a:ext uri="{FF2B5EF4-FFF2-40B4-BE49-F238E27FC236}">
                  <a16:creationId xmlns:a16="http://schemas.microsoft.com/office/drawing/2014/main" id="{E8988AA9-6741-47B7-B928-A4387CE726D6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874" name="Text Box 45">
              <a:extLst>
                <a:ext uri="{FF2B5EF4-FFF2-40B4-BE49-F238E27FC236}">
                  <a16:creationId xmlns:a16="http://schemas.microsoft.com/office/drawing/2014/main" id="{D1418C7D-BB3E-4866-B817-56E34A37EE2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32875" name="Group 46">
              <a:extLst>
                <a:ext uri="{FF2B5EF4-FFF2-40B4-BE49-F238E27FC236}">
                  <a16:creationId xmlns:a16="http://schemas.microsoft.com/office/drawing/2014/main" id="{32C14499-9A1D-4F5C-85F8-2E52D7F866E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2991" name="AutoShape 47">
                <a:extLst>
                  <a:ext uri="{FF2B5EF4-FFF2-40B4-BE49-F238E27FC236}">
                    <a16:creationId xmlns:a16="http://schemas.microsoft.com/office/drawing/2014/main" id="{EC27B3F9-D952-4E43-8FCE-CD4BE530339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92" name="AutoShape 48">
                <a:extLst>
                  <a:ext uri="{FF2B5EF4-FFF2-40B4-BE49-F238E27FC236}">
                    <a16:creationId xmlns:a16="http://schemas.microsoft.com/office/drawing/2014/main" id="{8930E847-68B2-43DA-96A3-59EEA43DCCB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2993" name="AutoShape 49">
                <a:extLst>
                  <a:ext uri="{FF2B5EF4-FFF2-40B4-BE49-F238E27FC236}">
                    <a16:creationId xmlns:a16="http://schemas.microsoft.com/office/drawing/2014/main" id="{46B71445-110C-4080-A09E-A1A6526D6A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79" name="Oval 50">
                <a:extLst>
                  <a:ext uri="{FF2B5EF4-FFF2-40B4-BE49-F238E27FC236}">
                    <a16:creationId xmlns:a16="http://schemas.microsoft.com/office/drawing/2014/main" id="{1E5EA42F-E6F2-441E-8306-DF2B4287C63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80" name="Oval 51">
                <a:extLst>
                  <a:ext uri="{FF2B5EF4-FFF2-40B4-BE49-F238E27FC236}">
                    <a16:creationId xmlns:a16="http://schemas.microsoft.com/office/drawing/2014/main" id="{5C457C41-8EC7-4A3B-9E38-D2806188EAB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96" name="Oval 52">
                <a:extLst>
                  <a:ext uri="{FF2B5EF4-FFF2-40B4-BE49-F238E27FC236}">
                    <a16:creationId xmlns:a16="http://schemas.microsoft.com/office/drawing/2014/main" id="{85A2D0C9-241E-4192-BC47-2ED16F4318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82" name="Oval 53">
                <a:extLst>
                  <a:ext uri="{FF2B5EF4-FFF2-40B4-BE49-F238E27FC236}">
                    <a16:creationId xmlns:a16="http://schemas.microsoft.com/office/drawing/2014/main" id="{2E66D6D7-2FC4-42B3-B68E-6724A81B14E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2998" name="Oval 54">
                <a:extLst>
                  <a:ext uri="{FF2B5EF4-FFF2-40B4-BE49-F238E27FC236}">
                    <a16:creationId xmlns:a16="http://schemas.microsoft.com/office/drawing/2014/main" id="{FADBCD76-F54C-40CA-A7EE-5AA165DB388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84" name="Oval 55">
                <a:extLst>
                  <a:ext uri="{FF2B5EF4-FFF2-40B4-BE49-F238E27FC236}">
                    <a16:creationId xmlns:a16="http://schemas.microsoft.com/office/drawing/2014/main" id="{4B1BA883-C730-4B6A-A9AC-2EF088D34E5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56">
            <a:extLst>
              <a:ext uri="{FF2B5EF4-FFF2-40B4-BE49-F238E27FC236}">
                <a16:creationId xmlns:a16="http://schemas.microsoft.com/office/drawing/2014/main" id="{D3B3D4CF-661E-41C5-812A-BE8335B70461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581400"/>
            <a:ext cx="8382000" cy="814388"/>
            <a:chOff x="96" y="1824"/>
            <a:chExt cx="5280" cy="513"/>
          </a:xfrm>
        </p:grpSpPr>
        <p:grpSp>
          <p:nvGrpSpPr>
            <p:cNvPr id="32846" name="Group 57">
              <a:extLst>
                <a:ext uri="{FF2B5EF4-FFF2-40B4-BE49-F238E27FC236}">
                  <a16:creationId xmlns:a16="http://schemas.microsoft.com/office/drawing/2014/main" id="{B08EB080-9CE4-431B-A857-445004D2BA3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02" name="AutoShape 58">
                <a:extLst>
                  <a:ext uri="{FF2B5EF4-FFF2-40B4-BE49-F238E27FC236}">
                    <a16:creationId xmlns:a16="http://schemas.microsoft.com/office/drawing/2014/main" id="{94ACE1BF-63EF-4650-AD97-3B2407F0A31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03" name="AutoShape 59">
                <a:extLst>
                  <a:ext uri="{FF2B5EF4-FFF2-40B4-BE49-F238E27FC236}">
                    <a16:creationId xmlns:a16="http://schemas.microsoft.com/office/drawing/2014/main" id="{EBC4B670-6457-447A-8C25-B66337283FF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04" name="AutoShape 60">
                <a:extLst>
                  <a:ext uri="{FF2B5EF4-FFF2-40B4-BE49-F238E27FC236}">
                    <a16:creationId xmlns:a16="http://schemas.microsoft.com/office/drawing/2014/main" id="{3105D3A3-A6DC-49AF-A830-ED325CF05CE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64" name="Oval 61">
                <a:extLst>
                  <a:ext uri="{FF2B5EF4-FFF2-40B4-BE49-F238E27FC236}">
                    <a16:creationId xmlns:a16="http://schemas.microsoft.com/office/drawing/2014/main" id="{751BDC0C-4FFD-4BE0-AD3C-E1CFD3B000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65" name="Oval 62">
                <a:extLst>
                  <a:ext uri="{FF2B5EF4-FFF2-40B4-BE49-F238E27FC236}">
                    <a16:creationId xmlns:a16="http://schemas.microsoft.com/office/drawing/2014/main" id="{D2E2871B-0111-4FA1-837F-17DE3EA4F9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07" name="Oval 63">
                <a:extLst>
                  <a:ext uri="{FF2B5EF4-FFF2-40B4-BE49-F238E27FC236}">
                    <a16:creationId xmlns:a16="http://schemas.microsoft.com/office/drawing/2014/main" id="{DADEF168-19C3-4A72-9AB7-8ED346655D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67" name="Oval 64">
                <a:extLst>
                  <a:ext uri="{FF2B5EF4-FFF2-40B4-BE49-F238E27FC236}">
                    <a16:creationId xmlns:a16="http://schemas.microsoft.com/office/drawing/2014/main" id="{22814A4E-621F-47A6-8A46-6B5902EEB18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09" name="Oval 65">
                <a:extLst>
                  <a:ext uri="{FF2B5EF4-FFF2-40B4-BE49-F238E27FC236}">
                    <a16:creationId xmlns:a16="http://schemas.microsoft.com/office/drawing/2014/main" id="{8221AB78-3C5D-44B9-B3E8-BD92C81E69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69" name="Oval 66">
                <a:extLst>
                  <a:ext uri="{FF2B5EF4-FFF2-40B4-BE49-F238E27FC236}">
                    <a16:creationId xmlns:a16="http://schemas.microsoft.com/office/drawing/2014/main" id="{EA04B65B-F85F-455D-9389-C86B449082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2847" name="AutoShape 67">
              <a:extLst>
                <a:ext uri="{FF2B5EF4-FFF2-40B4-BE49-F238E27FC236}">
                  <a16:creationId xmlns:a16="http://schemas.microsoft.com/office/drawing/2014/main" id="{20D370A4-AF4C-4F52-B76D-79AE0DA1D0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bank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3012" name="AutoShape 68">
              <a:extLst>
                <a:ext uri="{FF2B5EF4-FFF2-40B4-BE49-F238E27FC236}">
                  <a16:creationId xmlns:a16="http://schemas.microsoft.com/office/drawing/2014/main" id="{D21929A1-F5C6-4465-A120-9ACAF4B7F35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13" name="Freeform 69">
              <a:extLst>
                <a:ext uri="{FF2B5EF4-FFF2-40B4-BE49-F238E27FC236}">
                  <a16:creationId xmlns:a16="http://schemas.microsoft.com/office/drawing/2014/main" id="{139DCCE2-F9B6-46DA-B6F0-1EA43924E633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850" name="Text Box 70">
              <a:extLst>
                <a:ext uri="{FF2B5EF4-FFF2-40B4-BE49-F238E27FC236}">
                  <a16:creationId xmlns:a16="http://schemas.microsoft.com/office/drawing/2014/main" id="{91B30AE3-6CCC-40DD-A223-4B923A36DE6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32851" name="Group 71">
              <a:extLst>
                <a:ext uri="{FF2B5EF4-FFF2-40B4-BE49-F238E27FC236}">
                  <a16:creationId xmlns:a16="http://schemas.microsoft.com/office/drawing/2014/main" id="{45AD8192-12E4-4AB1-A9EE-6C01C53B224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16" name="AutoShape 72">
                <a:extLst>
                  <a:ext uri="{FF2B5EF4-FFF2-40B4-BE49-F238E27FC236}">
                    <a16:creationId xmlns:a16="http://schemas.microsoft.com/office/drawing/2014/main" id="{4DFFFD94-B228-4A22-B5C6-4173C5CB97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17" name="AutoShape 73">
                <a:extLst>
                  <a:ext uri="{FF2B5EF4-FFF2-40B4-BE49-F238E27FC236}">
                    <a16:creationId xmlns:a16="http://schemas.microsoft.com/office/drawing/2014/main" id="{B27D3B7C-353E-4BAA-8E86-21B053944F5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18" name="AutoShape 74">
                <a:extLst>
                  <a:ext uri="{FF2B5EF4-FFF2-40B4-BE49-F238E27FC236}">
                    <a16:creationId xmlns:a16="http://schemas.microsoft.com/office/drawing/2014/main" id="{070FA0DD-C03A-4D7B-81CB-1DE339AF7B0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55" name="Oval 75">
                <a:extLst>
                  <a:ext uri="{FF2B5EF4-FFF2-40B4-BE49-F238E27FC236}">
                    <a16:creationId xmlns:a16="http://schemas.microsoft.com/office/drawing/2014/main" id="{FA691F24-E61B-46ED-BBA7-D5DD498C930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56" name="Oval 76">
                <a:extLst>
                  <a:ext uri="{FF2B5EF4-FFF2-40B4-BE49-F238E27FC236}">
                    <a16:creationId xmlns:a16="http://schemas.microsoft.com/office/drawing/2014/main" id="{72479256-31B1-43A7-AB42-EE48DF294FD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21" name="Oval 77">
                <a:extLst>
                  <a:ext uri="{FF2B5EF4-FFF2-40B4-BE49-F238E27FC236}">
                    <a16:creationId xmlns:a16="http://schemas.microsoft.com/office/drawing/2014/main" id="{E2F63B0C-680F-4D5D-80D2-ABE769512F4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58" name="Oval 78">
                <a:extLst>
                  <a:ext uri="{FF2B5EF4-FFF2-40B4-BE49-F238E27FC236}">
                    <a16:creationId xmlns:a16="http://schemas.microsoft.com/office/drawing/2014/main" id="{5F0C2E39-C6EE-43C5-9434-30E0D478EA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23" name="Oval 79">
                <a:extLst>
                  <a:ext uri="{FF2B5EF4-FFF2-40B4-BE49-F238E27FC236}">
                    <a16:creationId xmlns:a16="http://schemas.microsoft.com/office/drawing/2014/main" id="{283F171F-8295-46E8-BF2F-283B651DE6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60" name="Oval 80">
                <a:extLst>
                  <a:ext uri="{FF2B5EF4-FFF2-40B4-BE49-F238E27FC236}">
                    <a16:creationId xmlns:a16="http://schemas.microsoft.com/office/drawing/2014/main" id="{CB82ED75-325A-4BD0-A043-6564558C75D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32780" name="Line 82">
            <a:extLst>
              <a:ext uri="{FF2B5EF4-FFF2-40B4-BE49-F238E27FC236}">
                <a16:creationId xmlns:a16="http://schemas.microsoft.com/office/drawing/2014/main" id="{BCD77A9E-A921-45B6-800F-203A6A55D9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27" name="Text Box 83">
            <a:extLst>
              <a:ext uri="{FF2B5EF4-FFF2-40B4-BE49-F238E27FC236}">
                <a16:creationId xmlns:a16="http://schemas.microsoft.com/office/drawing/2014/main" id="{AA5671A7-7574-4795-907B-F99420EE5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275" y="1371600"/>
            <a:ext cx="50958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ahoma" panose="020B0604030504040204" pitchFamily="34" charset="0"/>
              </a:rPr>
              <a:t>Where’s the … ?</a:t>
            </a:r>
          </a:p>
        </p:txBody>
      </p:sp>
      <p:grpSp>
        <p:nvGrpSpPr>
          <p:cNvPr id="12" name="Group 84">
            <a:extLst>
              <a:ext uri="{FF2B5EF4-FFF2-40B4-BE49-F238E27FC236}">
                <a16:creationId xmlns:a16="http://schemas.microsoft.com/office/drawing/2014/main" id="{6B0EA6B9-3C19-416A-B8DC-ACC7DD309F15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32822" name="Group 85">
              <a:extLst>
                <a:ext uri="{FF2B5EF4-FFF2-40B4-BE49-F238E27FC236}">
                  <a16:creationId xmlns:a16="http://schemas.microsoft.com/office/drawing/2014/main" id="{4D1B2BA9-DB5F-41C9-934A-1D995393B6C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30" name="AutoShape 86">
                <a:extLst>
                  <a:ext uri="{FF2B5EF4-FFF2-40B4-BE49-F238E27FC236}">
                    <a16:creationId xmlns:a16="http://schemas.microsoft.com/office/drawing/2014/main" id="{90359FA9-7B4D-4A2E-BDAF-43777CD4675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31" name="AutoShape 87">
                <a:extLst>
                  <a:ext uri="{FF2B5EF4-FFF2-40B4-BE49-F238E27FC236}">
                    <a16:creationId xmlns:a16="http://schemas.microsoft.com/office/drawing/2014/main" id="{C40BC00B-EE9E-416A-9997-6E7046B4AD6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32" name="AutoShape 88">
                <a:extLst>
                  <a:ext uri="{FF2B5EF4-FFF2-40B4-BE49-F238E27FC236}">
                    <a16:creationId xmlns:a16="http://schemas.microsoft.com/office/drawing/2014/main" id="{52D1BAFE-F1D9-42CE-A21D-D75E1021E29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40" name="Oval 89">
                <a:extLst>
                  <a:ext uri="{FF2B5EF4-FFF2-40B4-BE49-F238E27FC236}">
                    <a16:creationId xmlns:a16="http://schemas.microsoft.com/office/drawing/2014/main" id="{CF4614B5-6ADB-4FC1-8F61-8880F7475A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41" name="Oval 90">
                <a:extLst>
                  <a:ext uri="{FF2B5EF4-FFF2-40B4-BE49-F238E27FC236}">
                    <a16:creationId xmlns:a16="http://schemas.microsoft.com/office/drawing/2014/main" id="{2C2517A2-56AA-4D20-8966-069AA1B3BE6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35" name="Oval 91">
                <a:extLst>
                  <a:ext uri="{FF2B5EF4-FFF2-40B4-BE49-F238E27FC236}">
                    <a16:creationId xmlns:a16="http://schemas.microsoft.com/office/drawing/2014/main" id="{27FB69EB-FE22-4205-9B0C-81ADBE28B79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43" name="Oval 92">
                <a:extLst>
                  <a:ext uri="{FF2B5EF4-FFF2-40B4-BE49-F238E27FC236}">
                    <a16:creationId xmlns:a16="http://schemas.microsoft.com/office/drawing/2014/main" id="{AEDE149E-891B-4BAA-AFFA-6979048B181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37" name="Oval 93">
                <a:extLst>
                  <a:ext uri="{FF2B5EF4-FFF2-40B4-BE49-F238E27FC236}">
                    <a16:creationId xmlns:a16="http://schemas.microsoft.com/office/drawing/2014/main" id="{DCC3FF5B-A69A-4B53-913A-9830D40E45B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45" name="Oval 94">
                <a:extLst>
                  <a:ext uri="{FF2B5EF4-FFF2-40B4-BE49-F238E27FC236}">
                    <a16:creationId xmlns:a16="http://schemas.microsoft.com/office/drawing/2014/main" id="{DA41315E-05C8-446D-B15F-7213F7C3E62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2823" name="AutoShape 95">
              <a:extLst>
                <a:ext uri="{FF2B5EF4-FFF2-40B4-BE49-F238E27FC236}">
                  <a16:creationId xmlns:a16="http://schemas.microsoft.com/office/drawing/2014/main" id="{311DE1AB-395F-4BB6-A9DF-381D9AD34BF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museum</a:t>
              </a:r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83040" name="AutoShape 96">
              <a:extLst>
                <a:ext uri="{FF2B5EF4-FFF2-40B4-BE49-F238E27FC236}">
                  <a16:creationId xmlns:a16="http://schemas.microsoft.com/office/drawing/2014/main" id="{F3920B04-E62D-4FA2-90D7-9021C6DDF8A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41" name="Freeform 97">
              <a:extLst>
                <a:ext uri="{FF2B5EF4-FFF2-40B4-BE49-F238E27FC236}">
                  <a16:creationId xmlns:a16="http://schemas.microsoft.com/office/drawing/2014/main" id="{333A7C59-8F39-4EC7-A0C6-6729062E7C6D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826" name="Text Box 98">
              <a:extLst>
                <a:ext uri="{FF2B5EF4-FFF2-40B4-BE49-F238E27FC236}">
                  <a16:creationId xmlns:a16="http://schemas.microsoft.com/office/drawing/2014/main" id="{F85BC013-564F-41FA-B9EB-766A48F9C0B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32827" name="Group 99">
              <a:extLst>
                <a:ext uri="{FF2B5EF4-FFF2-40B4-BE49-F238E27FC236}">
                  <a16:creationId xmlns:a16="http://schemas.microsoft.com/office/drawing/2014/main" id="{1721E0F0-C407-45A8-A007-6CD599C0E9F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44" name="AutoShape 100">
                <a:extLst>
                  <a:ext uri="{FF2B5EF4-FFF2-40B4-BE49-F238E27FC236}">
                    <a16:creationId xmlns:a16="http://schemas.microsoft.com/office/drawing/2014/main" id="{A8CC2A5E-4B94-4AB8-AC8D-BBF77161662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45" name="AutoShape 101">
                <a:extLst>
                  <a:ext uri="{FF2B5EF4-FFF2-40B4-BE49-F238E27FC236}">
                    <a16:creationId xmlns:a16="http://schemas.microsoft.com/office/drawing/2014/main" id="{57E25D60-302E-4DA8-8190-C51CC05882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46" name="AutoShape 102">
                <a:extLst>
                  <a:ext uri="{FF2B5EF4-FFF2-40B4-BE49-F238E27FC236}">
                    <a16:creationId xmlns:a16="http://schemas.microsoft.com/office/drawing/2014/main" id="{ADF01D5A-EF4D-4CB2-ACD6-412C24296E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31" name="Oval 103">
                <a:extLst>
                  <a:ext uri="{FF2B5EF4-FFF2-40B4-BE49-F238E27FC236}">
                    <a16:creationId xmlns:a16="http://schemas.microsoft.com/office/drawing/2014/main" id="{7075E6D2-3B45-4074-A380-ADB236DC672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32" name="Oval 104">
                <a:extLst>
                  <a:ext uri="{FF2B5EF4-FFF2-40B4-BE49-F238E27FC236}">
                    <a16:creationId xmlns:a16="http://schemas.microsoft.com/office/drawing/2014/main" id="{F055EB79-954F-445E-A30E-DB3C09C48E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49" name="Oval 105">
                <a:extLst>
                  <a:ext uri="{FF2B5EF4-FFF2-40B4-BE49-F238E27FC236}">
                    <a16:creationId xmlns:a16="http://schemas.microsoft.com/office/drawing/2014/main" id="{A63D0CEC-21C1-45DC-AE56-549451E7E4F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34" name="Oval 106">
                <a:extLst>
                  <a:ext uri="{FF2B5EF4-FFF2-40B4-BE49-F238E27FC236}">
                    <a16:creationId xmlns:a16="http://schemas.microsoft.com/office/drawing/2014/main" id="{B72B32E7-4197-4F1A-8ABF-0529387EEB8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51" name="Oval 107">
                <a:extLst>
                  <a:ext uri="{FF2B5EF4-FFF2-40B4-BE49-F238E27FC236}">
                    <a16:creationId xmlns:a16="http://schemas.microsoft.com/office/drawing/2014/main" id="{6C9BA975-5EBF-4714-B4EB-6CEAFD310DA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36" name="Oval 108">
                <a:extLst>
                  <a:ext uri="{FF2B5EF4-FFF2-40B4-BE49-F238E27FC236}">
                    <a16:creationId xmlns:a16="http://schemas.microsoft.com/office/drawing/2014/main" id="{9E5752CB-C48C-4C3A-ADD7-89EB110FA05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109">
            <a:extLst>
              <a:ext uri="{FF2B5EF4-FFF2-40B4-BE49-F238E27FC236}">
                <a16:creationId xmlns:a16="http://schemas.microsoft.com/office/drawing/2014/main" id="{3C2DE79B-CD2E-40DC-B186-59226A59F10D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32798" name="Group 110">
              <a:extLst>
                <a:ext uri="{FF2B5EF4-FFF2-40B4-BE49-F238E27FC236}">
                  <a16:creationId xmlns:a16="http://schemas.microsoft.com/office/drawing/2014/main" id="{A0B1D39B-1106-4051-BE0F-3408060F0EF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3055" name="AutoShape 111">
                <a:extLst>
                  <a:ext uri="{FF2B5EF4-FFF2-40B4-BE49-F238E27FC236}">
                    <a16:creationId xmlns:a16="http://schemas.microsoft.com/office/drawing/2014/main" id="{AA470EE5-A292-4315-94B8-2ABE0B32487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56" name="AutoShape 112">
                <a:extLst>
                  <a:ext uri="{FF2B5EF4-FFF2-40B4-BE49-F238E27FC236}">
                    <a16:creationId xmlns:a16="http://schemas.microsoft.com/office/drawing/2014/main" id="{122BD004-C54A-46E8-BE4D-B69909C2D5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57" name="AutoShape 113">
                <a:extLst>
                  <a:ext uri="{FF2B5EF4-FFF2-40B4-BE49-F238E27FC236}">
                    <a16:creationId xmlns:a16="http://schemas.microsoft.com/office/drawing/2014/main" id="{CF7D8DAD-3417-4E7F-BA6C-3DEC28CDB1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2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16" name="Oval 114">
                <a:extLst>
                  <a:ext uri="{FF2B5EF4-FFF2-40B4-BE49-F238E27FC236}">
                    <a16:creationId xmlns:a16="http://schemas.microsoft.com/office/drawing/2014/main" id="{69329C47-160F-47AA-97C4-41A3248ED1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17" name="Oval 115">
                <a:extLst>
                  <a:ext uri="{FF2B5EF4-FFF2-40B4-BE49-F238E27FC236}">
                    <a16:creationId xmlns:a16="http://schemas.microsoft.com/office/drawing/2014/main" id="{310B50E3-B5D7-44AC-B3CD-07B91AA2AA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60" name="Oval 116">
                <a:extLst>
                  <a:ext uri="{FF2B5EF4-FFF2-40B4-BE49-F238E27FC236}">
                    <a16:creationId xmlns:a16="http://schemas.microsoft.com/office/drawing/2014/main" id="{94C2C473-3001-4EA7-B9D3-D607EE28BA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98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19" name="Oval 117">
                <a:extLst>
                  <a:ext uri="{FF2B5EF4-FFF2-40B4-BE49-F238E27FC236}">
                    <a16:creationId xmlns:a16="http://schemas.microsoft.com/office/drawing/2014/main" id="{8B6DF656-A2D4-4451-B3FD-09EAA4CE3B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62" name="Oval 118">
                <a:extLst>
                  <a:ext uri="{FF2B5EF4-FFF2-40B4-BE49-F238E27FC236}">
                    <a16:creationId xmlns:a16="http://schemas.microsoft.com/office/drawing/2014/main" id="{BC484931-86E4-457C-A0B0-43A3734828B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82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21" name="Oval 119">
                <a:extLst>
                  <a:ext uri="{FF2B5EF4-FFF2-40B4-BE49-F238E27FC236}">
                    <a16:creationId xmlns:a16="http://schemas.microsoft.com/office/drawing/2014/main" id="{2EB1FCD1-2EDC-49F1-BA36-90B9809C32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2799" name="AutoShape 120">
              <a:extLst>
                <a:ext uri="{FF2B5EF4-FFF2-40B4-BE49-F238E27FC236}">
                  <a16:creationId xmlns:a16="http://schemas.microsoft.com/office/drawing/2014/main" id="{D0A8614A-3003-4A87-AD0E-8C9E6013CAD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restaurant</a:t>
              </a:r>
              <a:endParaRPr lang="en-US" altLang="en-US" sz="2800">
                <a:latin typeface="Tahoma" panose="020B0604030504040204" pitchFamily="34" charset="0"/>
              </a:endParaRPr>
            </a:p>
          </p:txBody>
        </p:sp>
        <p:sp>
          <p:nvSpPr>
            <p:cNvPr id="83065" name="AutoShape 121">
              <a:extLst>
                <a:ext uri="{FF2B5EF4-FFF2-40B4-BE49-F238E27FC236}">
                  <a16:creationId xmlns:a16="http://schemas.microsoft.com/office/drawing/2014/main" id="{2E39EEB8-FA7F-49F8-9928-A261F839BC5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66" name="Freeform 122">
              <a:extLst>
                <a:ext uri="{FF2B5EF4-FFF2-40B4-BE49-F238E27FC236}">
                  <a16:creationId xmlns:a16="http://schemas.microsoft.com/office/drawing/2014/main" id="{6A0911E1-5DBE-4A47-B9EE-97417B949ACE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802" name="Text Box 123">
              <a:extLst>
                <a:ext uri="{FF2B5EF4-FFF2-40B4-BE49-F238E27FC236}">
                  <a16:creationId xmlns:a16="http://schemas.microsoft.com/office/drawing/2014/main" id="{7D22C4D9-637B-49B6-8591-1D67804F7E0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32803" name="Group 124">
              <a:extLst>
                <a:ext uri="{FF2B5EF4-FFF2-40B4-BE49-F238E27FC236}">
                  <a16:creationId xmlns:a16="http://schemas.microsoft.com/office/drawing/2014/main" id="{452C8D2E-FBBE-4F67-A4D6-7C3AF7960D0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3069" name="AutoShape 125">
                <a:extLst>
                  <a:ext uri="{FF2B5EF4-FFF2-40B4-BE49-F238E27FC236}">
                    <a16:creationId xmlns:a16="http://schemas.microsoft.com/office/drawing/2014/main" id="{3097D300-32A0-4A66-808A-7E0A24822DE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70" name="AutoShape 126">
                <a:extLst>
                  <a:ext uri="{FF2B5EF4-FFF2-40B4-BE49-F238E27FC236}">
                    <a16:creationId xmlns:a16="http://schemas.microsoft.com/office/drawing/2014/main" id="{C0412F89-2FC3-456E-AB1B-2640C62A942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3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3071" name="AutoShape 127">
                <a:extLst>
                  <a:ext uri="{FF2B5EF4-FFF2-40B4-BE49-F238E27FC236}">
                    <a16:creationId xmlns:a16="http://schemas.microsoft.com/office/drawing/2014/main" id="{BD0A14D4-3F72-4A3E-BF6E-2FE16AF463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07" name="Oval 128">
                <a:extLst>
                  <a:ext uri="{FF2B5EF4-FFF2-40B4-BE49-F238E27FC236}">
                    <a16:creationId xmlns:a16="http://schemas.microsoft.com/office/drawing/2014/main" id="{F2119CEF-1EE0-4DC8-84A3-F188F54695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2808" name="Oval 129">
                <a:extLst>
                  <a:ext uri="{FF2B5EF4-FFF2-40B4-BE49-F238E27FC236}">
                    <a16:creationId xmlns:a16="http://schemas.microsoft.com/office/drawing/2014/main" id="{C4A2647D-0295-4225-A28E-056DD825BB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74" name="Oval 130">
                <a:extLst>
                  <a:ext uri="{FF2B5EF4-FFF2-40B4-BE49-F238E27FC236}">
                    <a16:creationId xmlns:a16="http://schemas.microsoft.com/office/drawing/2014/main" id="{6C13A433-C8B4-4BC4-A9FC-C871834A55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10" name="Oval 131">
                <a:extLst>
                  <a:ext uri="{FF2B5EF4-FFF2-40B4-BE49-F238E27FC236}">
                    <a16:creationId xmlns:a16="http://schemas.microsoft.com/office/drawing/2014/main" id="{83184727-EF33-4D65-8166-87D863AF4A7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3076" name="Oval 132">
                <a:extLst>
                  <a:ext uri="{FF2B5EF4-FFF2-40B4-BE49-F238E27FC236}">
                    <a16:creationId xmlns:a16="http://schemas.microsoft.com/office/drawing/2014/main" id="{0EA8884D-DEDA-44BE-BFA3-7347F75FEB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2812" name="Oval 133">
                <a:extLst>
                  <a:ext uri="{FF2B5EF4-FFF2-40B4-BE49-F238E27FC236}">
                    <a16:creationId xmlns:a16="http://schemas.microsoft.com/office/drawing/2014/main" id="{81F92A9E-5B11-4476-AFC2-FD38990C449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6">
            <a:extLst>
              <a:ext uri="{FF2B5EF4-FFF2-40B4-BE49-F238E27FC236}">
                <a16:creationId xmlns:a16="http://schemas.microsoft.com/office/drawing/2014/main" id="{21096523-0788-4279-9891-A629609082A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3081" name="AutoShape 137">
              <a:extLst>
                <a:ext uri="{FF2B5EF4-FFF2-40B4-BE49-F238E27FC236}">
                  <a16:creationId xmlns:a16="http://schemas.microsoft.com/office/drawing/2014/main" id="{5B7D4959-49DA-4064-933D-4FA37B84407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67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82" name="AutoShape 138">
              <a:extLst>
                <a:ext uri="{FF2B5EF4-FFF2-40B4-BE49-F238E27FC236}">
                  <a16:creationId xmlns:a16="http://schemas.microsoft.com/office/drawing/2014/main" id="{432AF11F-26EE-4FA5-985C-2AAA4B5B576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5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3083" name="AutoShape 139">
              <a:extLst>
                <a:ext uri="{FF2B5EF4-FFF2-40B4-BE49-F238E27FC236}">
                  <a16:creationId xmlns:a16="http://schemas.microsoft.com/office/drawing/2014/main" id="{FD8209DF-92DE-455B-9A0B-BA85787109F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792" name="Oval 140">
              <a:extLst>
                <a:ext uri="{FF2B5EF4-FFF2-40B4-BE49-F238E27FC236}">
                  <a16:creationId xmlns:a16="http://schemas.microsoft.com/office/drawing/2014/main" id="{9136A1CC-FB39-4C72-9CE4-068C35C52D0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2793" name="Oval 141">
              <a:extLst>
                <a:ext uri="{FF2B5EF4-FFF2-40B4-BE49-F238E27FC236}">
                  <a16:creationId xmlns:a16="http://schemas.microsoft.com/office/drawing/2014/main" id="{2FA37040-8A43-4F53-B324-2326F84DED2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3086" name="Oval 142">
              <a:extLst>
                <a:ext uri="{FF2B5EF4-FFF2-40B4-BE49-F238E27FC236}">
                  <a16:creationId xmlns:a16="http://schemas.microsoft.com/office/drawing/2014/main" id="{C56EFD0D-864F-4C94-8918-A2219D1BD4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795" name="Oval 143">
              <a:extLst>
                <a:ext uri="{FF2B5EF4-FFF2-40B4-BE49-F238E27FC236}">
                  <a16:creationId xmlns:a16="http://schemas.microsoft.com/office/drawing/2014/main" id="{1BD97774-EBFD-47AC-AA53-F3491E42AFC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3088" name="Oval 144">
              <a:extLst>
                <a:ext uri="{FF2B5EF4-FFF2-40B4-BE49-F238E27FC236}">
                  <a16:creationId xmlns:a16="http://schemas.microsoft.com/office/drawing/2014/main" id="{41EBEC61-7245-49A0-B08B-9E2F95E0EE7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2797" name="Oval 145">
              <a:extLst>
                <a:ext uri="{FF2B5EF4-FFF2-40B4-BE49-F238E27FC236}">
                  <a16:creationId xmlns:a16="http://schemas.microsoft.com/office/drawing/2014/main" id="{ECDBD24E-1848-4E69-B4F7-7D868ED4D4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149" name="Picture 6">
            <a:extLst>
              <a:ext uri="{FF2B5EF4-FFF2-40B4-BE49-F238E27FC236}">
                <a16:creationId xmlns:a16="http://schemas.microsoft.com/office/drawing/2014/main" id="{91B402EB-65F9-4CCF-9803-FD05D6BBD3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35788" y="695325"/>
            <a:ext cx="1989137" cy="193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6" name="Picture 149">
            <a:extLst>
              <a:ext uri="{FF2B5EF4-FFF2-40B4-BE49-F238E27FC236}">
                <a16:creationId xmlns:a16="http://schemas.microsoft.com/office/drawing/2014/main" id="{2CA9C5FB-B7C6-45D6-8A33-735A2A22F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Nhac nen.mp3">
            <a:hlinkClick r:id="" action="ppaction://media"/>
            <a:extLst>
              <a:ext uri="{FF2B5EF4-FFF2-40B4-BE49-F238E27FC236}">
                <a16:creationId xmlns:a16="http://schemas.microsoft.com/office/drawing/2014/main" id="{325AD147-4D00-403D-8791-7DD0149D58F2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64643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8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04C77DB3-D28A-48F3-BD80-228BDC7F9F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29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3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999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82970" grpId="0" animBg="1"/>
      <p:bldP spid="830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7">
            <a:extLst>
              <a:ext uri="{FF2B5EF4-FFF2-40B4-BE49-F238E27FC236}">
                <a16:creationId xmlns:a16="http://schemas.microsoft.com/office/drawing/2014/main" id="{33DCD778-9ACC-42B3-8D6E-B118D876823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329406" y="845344"/>
            <a:ext cx="1828800" cy="138112"/>
            <a:chOff x="0" y="1896"/>
            <a:chExt cx="5760" cy="120"/>
          </a:xfrm>
        </p:grpSpPr>
        <p:sp>
          <p:nvSpPr>
            <p:cNvPr id="33923" name="Rectangle 238">
              <a:extLst>
                <a:ext uri="{FF2B5EF4-FFF2-40B4-BE49-F238E27FC236}">
                  <a16:creationId xmlns:a16="http://schemas.microsoft.com/office/drawing/2014/main" id="{AE040D3A-5DCD-44CF-BA35-85747CFDE43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3924" name="Rectangle 239">
              <a:extLst>
                <a:ext uri="{FF2B5EF4-FFF2-40B4-BE49-F238E27FC236}">
                  <a16:creationId xmlns:a16="http://schemas.microsoft.com/office/drawing/2014/main" id="{7795B666-8A98-4B4C-8035-0E99A0C4D08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90">
            <a:extLst>
              <a:ext uri="{FF2B5EF4-FFF2-40B4-BE49-F238E27FC236}">
                <a16:creationId xmlns:a16="http://schemas.microsoft.com/office/drawing/2014/main" id="{8EBAD5BE-3DA3-44B2-A0DD-0C097A8F481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014413" y="5187951"/>
            <a:ext cx="3198813" cy="138112"/>
            <a:chOff x="0" y="1896"/>
            <a:chExt cx="5760" cy="120"/>
          </a:xfrm>
        </p:grpSpPr>
        <p:sp>
          <p:nvSpPr>
            <p:cNvPr id="33921" name="Rectangle 91">
              <a:extLst>
                <a:ext uri="{FF2B5EF4-FFF2-40B4-BE49-F238E27FC236}">
                  <a16:creationId xmlns:a16="http://schemas.microsoft.com/office/drawing/2014/main" id="{3D9714A7-8854-4ACD-BE57-B5695986020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3922" name="Rectangle 92">
              <a:extLst>
                <a:ext uri="{FF2B5EF4-FFF2-40B4-BE49-F238E27FC236}">
                  <a16:creationId xmlns:a16="http://schemas.microsoft.com/office/drawing/2014/main" id="{F07BE916-730C-46E6-8BBE-8CBDF9AC0CC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39">
            <a:extLst>
              <a:ext uri="{FF2B5EF4-FFF2-40B4-BE49-F238E27FC236}">
                <a16:creationId xmlns:a16="http://schemas.microsoft.com/office/drawing/2014/main" id="{17FFF67A-E1C8-43EB-880B-96416507E5A5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600200"/>
            <a:ext cx="685800" cy="152400"/>
            <a:chOff x="0" y="1896"/>
            <a:chExt cx="5760" cy="120"/>
          </a:xfrm>
        </p:grpSpPr>
        <p:sp>
          <p:nvSpPr>
            <p:cNvPr id="33919" name="Rectangle 40">
              <a:extLst>
                <a:ext uri="{FF2B5EF4-FFF2-40B4-BE49-F238E27FC236}">
                  <a16:creationId xmlns:a16="http://schemas.microsoft.com/office/drawing/2014/main" id="{5ED880AB-69D1-4569-87BD-75FF1E76B41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3920" name="Rectangle 41">
              <a:extLst>
                <a:ext uri="{FF2B5EF4-FFF2-40B4-BE49-F238E27FC236}">
                  <a16:creationId xmlns:a16="http://schemas.microsoft.com/office/drawing/2014/main" id="{151960B0-FECF-4893-849D-C46CBB1C8C4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3797" name="Text Box 5">
            <a:extLst>
              <a:ext uri="{FF2B5EF4-FFF2-40B4-BE49-F238E27FC236}">
                <a16:creationId xmlns:a16="http://schemas.microsoft.com/office/drawing/2014/main" id="{2AFA83F6-1BE8-4394-B46E-0EF23EFCB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latin typeface="Tahoma" panose="020B0604030504040204" pitchFamily="34" charset="0"/>
              </a:rPr>
              <a:t>QUESTION </a:t>
            </a:r>
            <a:r>
              <a:rPr lang="en-US" altLang="en-US" sz="2000" b="1">
                <a:solidFill>
                  <a:schemeClr val="hlink"/>
                </a:solidFill>
                <a:latin typeface="Tahoma" panose="020B0604030504040204" pitchFamily="34" charset="0"/>
              </a:rPr>
              <a:t>08</a:t>
            </a:r>
          </a:p>
        </p:txBody>
      </p:sp>
      <p:sp>
        <p:nvSpPr>
          <p:cNvPr id="33798" name="Line 6">
            <a:extLst>
              <a:ext uri="{FF2B5EF4-FFF2-40B4-BE49-F238E27FC236}">
                <a16:creationId xmlns:a16="http://schemas.microsoft.com/office/drawing/2014/main" id="{F3E0AC3D-D4E0-4FB2-90F5-E09F10C93BC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AutoShape 14">
            <a:extLst>
              <a:ext uri="{FF2B5EF4-FFF2-40B4-BE49-F238E27FC236}">
                <a16:creationId xmlns:a16="http://schemas.microsoft.com/office/drawing/2014/main" id="{DE5BDE71-162B-4E9A-AC1D-8C6FB5347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14400"/>
            <a:ext cx="5181600" cy="15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>
            <a:solidFill>
              <a:srgbClr val="3333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A72C0384-3A78-41F0-BF3E-DB6B4099D0C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558006" y="2690019"/>
            <a:ext cx="2286000" cy="138112"/>
            <a:chOff x="0" y="1896"/>
            <a:chExt cx="5760" cy="120"/>
          </a:xfrm>
        </p:grpSpPr>
        <p:sp>
          <p:nvSpPr>
            <p:cNvPr id="33917" name="Rectangle 17">
              <a:extLst>
                <a:ext uri="{FF2B5EF4-FFF2-40B4-BE49-F238E27FC236}">
                  <a16:creationId xmlns:a16="http://schemas.microsoft.com/office/drawing/2014/main" id="{06B65912-9D67-4DDB-A696-8CDD867AF3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3918" name="Rectangle 18">
              <a:extLst>
                <a:ext uri="{FF2B5EF4-FFF2-40B4-BE49-F238E27FC236}">
                  <a16:creationId xmlns:a16="http://schemas.microsoft.com/office/drawing/2014/main" id="{9E1A3474-A0D4-4D04-8B25-3DA3ADE5E87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sp>
        <p:nvSpPr>
          <p:cNvPr id="33801" name="Arc 150">
            <a:extLst>
              <a:ext uri="{FF2B5EF4-FFF2-40B4-BE49-F238E27FC236}">
                <a16:creationId xmlns:a16="http://schemas.microsoft.com/office/drawing/2014/main" id="{249735BC-E376-485F-B9EE-CB826BE57A0B}"/>
              </a:ext>
            </a:extLst>
          </p:cNvPr>
          <p:cNvSpPr>
            <a:spLocks/>
          </p:cNvSpPr>
          <p:nvPr/>
        </p:nvSpPr>
        <p:spPr bwMode="auto">
          <a:xfrm>
            <a:off x="1655763" y="3659188"/>
            <a:ext cx="42862" cy="55562"/>
          </a:xfrm>
          <a:custGeom>
            <a:avLst/>
            <a:gdLst>
              <a:gd name="T0" fmla="*/ 0 w 21600"/>
              <a:gd name="T1" fmla="*/ 0 h 21600"/>
              <a:gd name="T2" fmla="*/ 40574907 w 21600"/>
              <a:gd name="T3" fmla="*/ 704724735 h 21600"/>
              <a:gd name="T4" fmla="*/ 0 w 21600"/>
              <a:gd name="T5" fmla="*/ 704724735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61">
            <a:extLst>
              <a:ext uri="{FF2B5EF4-FFF2-40B4-BE49-F238E27FC236}">
                <a16:creationId xmlns:a16="http://schemas.microsoft.com/office/drawing/2014/main" id="{CB3B527C-E276-429C-964C-E1F60A7EA84A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2590800"/>
            <a:ext cx="8382000" cy="814388"/>
            <a:chOff x="96" y="1824"/>
            <a:chExt cx="5280" cy="513"/>
          </a:xfrm>
        </p:grpSpPr>
        <p:grpSp>
          <p:nvGrpSpPr>
            <p:cNvPr id="33893" name="Group 29">
              <a:extLst>
                <a:ext uri="{FF2B5EF4-FFF2-40B4-BE49-F238E27FC236}">
                  <a16:creationId xmlns:a16="http://schemas.microsoft.com/office/drawing/2014/main" id="{D3F48E9E-E037-439F-B07A-4F14B83FF7A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79902" name="AutoShape 30">
                <a:extLst>
                  <a:ext uri="{FF2B5EF4-FFF2-40B4-BE49-F238E27FC236}">
                    <a16:creationId xmlns:a16="http://schemas.microsoft.com/office/drawing/2014/main" id="{4E8C07C0-9511-4D9C-A0FA-92DB5C5A04D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3" name="AutoShape 31">
                <a:extLst>
                  <a:ext uri="{FF2B5EF4-FFF2-40B4-BE49-F238E27FC236}">
                    <a16:creationId xmlns:a16="http://schemas.microsoft.com/office/drawing/2014/main" id="{47ABB03F-EDE5-4DA6-9EB9-194C823D31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79904" name="AutoShape 32">
                <a:extLst>
                  <a:ext uri="{FF2B5EF4-FFF2-40B4-BE49-F238E27FC236}">
                    <a16:creationId xmlns:a16="http://schemas.microsoft.com/office/drawing/2014/main" id="{4C881305-BB6F-472A-BCCF-F2F28369AE7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911" name="Oval 33">
                <a:extLst>
                  <a:ext uri="{FF2B5EF4-FFF2-40B4-BE49-F238E27FC236}">
                    <a16:creationId xmlns:a16="http://schemas.microsoft.com/office/drawing/2014/main" id="{DD05F819-F926-4EAF-8AD2-36DFD3C0607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3912" name="Oval 34">
                <a:extLst>
                  <a:ext uri="{FF2B5EF4-FFF2-40B4-BE49-F238E27FC236}">
                    <a16:creationId xmlns:a16="http://schemas.microsoft.com/office/drawing/2014/main" id="{84EE64FC-EAF2-48A5-9258-74DD564E863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7" name="Oval 35">
                <a:extLst>
                  <a:ext uri="{FF2B5EF4-FFF2-40B4-BE49-F238E27FC236}">
                    <a16:creationId xmlns:a16="http://schemas.microsoft.com/office/drawing/2014/main" id="{8335592E-8552-460A-B947-0B6A6C52F3A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914" name="Oval 36">
                <a:extLst>
                  <a:ext uri="{FF2B5EF4-FFF2-40B4-BE49-F238E27FC236}">
                    <a16:creationId xmlns:a16="http://schemas.microsoft.com/office/drawing/2014/main" id="{F44A7522-1230-49C7-B2E7-CCCBAB5AD37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79909" name="Oval 37">
                <a:extLst>
                  <a:ext uri="{FF2B5EF4-FFF2-40B4-BE49-F238E27FC236}">
                    <a16:creationId xmlns:a16="http://schemas.microsoft.com/office/drawing/2014/main" id="{A678633D-5365-4908-A538-345BBB8E8DC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916" name="Oval 38">
                <a:extLst>
                  <a:ext uri="{FF2B5EF4-FFF2-40B4-BE49-F238E27FC236}">
                    <a16:creationId xmlns:a16="http://schemas.microsoft.com/office/drawing/2014/main" id="{61C9E835-28A1-4D97-8241-8320B1878B5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3894" name="AutoShape 145">
              <a:extLst>
                <a:ext uri="{FF2B5EF4-FFF2-40B4-BE49-F238E27FC236}">
                  <a16:creationId xmlns:a16="http://schemas.microsoft.com/office/drawing/2014/main" id="{C019630C-77B0-4E7C-8504-C6A7AD11F5F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Tahoma" panose="020B0604030504040204" pitchFamily="34" charset="0"/>
                </a:rPr>
                <a:t>stadium</a:t>
              </a:r>
            </a:p>
          </p:txBody>
        </p:sp>
        <p:sp>
          <p:nvSpPr>
            <p:cNvPr id="80018" name="AutoShape 146">
              <a:extLst>
                <a:ext uri="{FF2B5EF4-FFF2-40B4-BE49-F238E27FC236}">
                  <a16:creationId xmlns:a16="http://schemas.microsoft.com/office/drawing/2014/main" id="{9B6974E6-C798-446B-9476-250A579E490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19" name="Freeform 147">
              <a:extLst>
                <a:ext uri="{FF2B5EF4-FFF2-40B4-BE49-F238E27FC236}">
                  <a16:creationId xmlns:a16="http://schemas.microsoft.com/office/drawing/2014/main" id="{AC495050-8390-4596-A617-E5EEE0BC501B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3897" name="Text Box 148">
              <a:extLst>
                <a:ext uri="{FF2B5EF4-FFF2-40B4-BE49-F238E27FC236}">
                  <a16:creationId xmlns:a16="http://schemas.microsoft.com/office/drawing/2014/main" id="{DF9FB744-495B-4480-A0C8-6898A491708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grpSp>
          <p:nvGrpSpPr>
            <p:cNvPr id="33898" name="Group 151">
              <a:extLst>
                <a:ext uri="{FF2B5EF4-FFF2-40B4-BE49-F238E27FC236}">
                  <a16:creationId xmlns:a16="http://schemas.microsoft.com/office/drawing/2014/main" id="{7466F12D-CD92-4019-8F1B-0094898E00F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24" name="AutoShape 152">
                <a:extLst>
                  <a:ext uri="{FF2B5EF4-FFF2-40B4-BE49-F238E27FC236}">
                    <a16:creationId xmlns:a16="http://schemas.microsoft.com/office/drawing/2014/main" id="{6FDD21F1-792C-4930-B096-0E5B0AE3979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5" name="AutoShape 153">
                <a:extLst>
                  <a:ext uri="{FF2B5EF4-FFF2-40B4-BE49-F238E27FC236}">
                    <a16:creationId xmlns:a16="http://schemas.microsoft.com/office/drawing/2014/main" id="{C1F6DC1F-32AA-488C-95D9-65CDC43D7D1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26" name="AutoShape 154">
                <a:extLst>
                  <a:ext uri="{FF2B5EF4-FFF2-40B4-BE49-F238E27FC236}">
                    <a16:creationId xmlns:a16="http://schemas.microsoft.com/office/drawing/2014/main" id="{44DF8FAE-AAB2-4717-B1D9-66E92ED118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902" name="Oval 155">
                <a:extLst>
                  <a:ext uri="{FF2B5EF4-FFF2-40B4-BE49-F238E27FC236}">
                    <a16:creationId xmlns:a16="http://schemas.microsoft.com/office/drawing/2014/main" id="{13628F87-91A0-4C14-9304-15DACFFE81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3903" name="Oval 156">
                <a:extLst>
                  <a:ext uri="{FF2B5EF4-FFF2-40B4-BE49-F238E27FC236}">
                    <a16:creationId xmlns:a16="http://schemas.microsoft.com/office/drawing/2014/main" id="{E28B8671-EC21-494B-9CD3-630879B8684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29" name="Oval 157">
                <a:extLst>
                  <a:ext uri="{FF2B5EF4-FFF2-40B4-BE49-F238E27FC236}">
                    <a16:creationId xmlns:a16="http://schemas.microsoft.com/office/drawing/2014/main" id="{980BF9CE-FF36-4518-8DF6-004A38F0805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905" name="Oval 158">
                <a:extLst>
                  <a:ext uri="{FF2B5EF4-FFF2-40B4-BE49-F238E27FC236}">
                    <a16:creationId xmlns:a16="http://schemas.microsoft.com/office/drawing/2014/main" id="{C70582E2-5A5E-424E-A3E8-54351AFE415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31" name="Oval 159">
                <a:extLst>
                  <a:ext uri="{FF2B5EF4-FFF2-40B4-BE49-F238E27FC236}">
                    <a16:creationId xmlns:a16="http://schemas.microsoft.com/office/drawing/2014/main" id="{A4E0728A-9099-4394-9938-92A19634628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907" name="Oval 160">
                <a:extLst>
                  <a:ext uri="{FF2B5EF4-FFF2-40B4-BE49-F238E27FC236}">
                    <a16:creationId xmlns:a16="http://schemas.microsoft.com/office/drawing/2014/main" id="{782234EC-65D5-476B-AFB8-B3614EBA0D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162">
            <a:extLst>
              <a:ext uri="{FF2B5EF4-FFF2-40B4-BE49-F238E27FC236}">
                <a16:creationId xmlns:a16="http://schemas.microsoft.com/office/drawing/2014/main" id="{76DB834A-F777-44D6-9222-AA6BA9638263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581400"/>
            <a:ext cx="8345488" cy="814388"/>
            <a:chOff x="96" y="1824"/>
            <a:chExt cx="5257" cy="513"/>
          </a:xfrm>
        </p:grpSpPr>
        <p:grpSp>
          <p:nvGrpSpPr>
            <p:cNvPr id="33869" name="Group 163">
              <a:extLst>
                <a:ext uri="{FF2B5EF4-FFF2-40B4-BE49-F238E27FC236}">
                  <a16:creationId xmlns:a16="http://schemas.microsoft.com/office/drawing/2014/main" id="{8835AC89-1397-45C2-AD15-57E3D3816A3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36" name="AutoShape 164">
                <a:extLst>
                  <a:ext uri="{FF2B5EF4-FFF2-40B4-BE49-F238E27FC236}">
                    <a16:creationId xmlns:a16="http://schemas.microsoft.com/office/drawing/2014/main" id="{47D7BB5C-C88D-4FA7-B7E4-25012FB8AD2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7" name="AutoShape 165">
                <a:extLst>
                  <a:ext uri="{FF2B5EF4-FFF2-40B4-BE49-F238E27FC236}">
                    <a16:creationId xmlns:a16="http://schemas.microsoft.com/office/drawing/2014/main" id="{E1130319-A686-43EE-8E18-6596BAC5202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38" name="AutoShape 166">
                <a:extLst>
                  <a:ext uri="{FF2B5EF4-FFF2-40B4-BE49-F238E27FC236}">
                    <a16:creationId xmlns:a16="http://schemas.microsoft.com/office/drawing/2014/main" id="{A3F9D5F6-65F1-47B2-BB3C-7114EB8C5F3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87" name="Oval 167">
                <a:extLst>
                  <a:ext uri="{FF2B5EF4-FFF2-40B4-BE49-F238E27FC236}">
                    <a16:creationId xmlns:a16="http://schemas.microsoft.com/office/drawing/2014/main" id="{4DF2A760-8138-4703-AF2F-698959AC797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3888" name="Oval 168">
                <a:extLst>
                  <a:ext uri="{FF2B5EF4-FFF2-40B4-BE49-F238E27FC236}">
                    <a16:creationId xmlns:a16="http://schemas.microsoft.com/office/drawing/2014/main" id="{D148A4B9-B75C-4513-9174-642B1729F9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1" name="Oval 169">
                <a:extLst>
                  <a:ext uri="{FF2B5EF4-FFF2-40B4-BE49-F238E27FC236}">
                    <a16:creationId xmlns:a16="http://schemas.microsoft.com/office/drawing/2014/main" id="{D179C6DE-6A6D-4D89-ABD5-802DD91BD2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90" name="Oval 170">
                <a:extLst>
                  <a:ext uri="{FF2B5EF4-FFF2-40B4-BE49-F238E27FC236}">
                    <a16:creationId xmlns:a16="http://schemas.microsoft.com/office/drawing/2014/main" id="{2C26C2FA-2792-42B2-8392-BA992044F12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43" name="Oval 171">
                <a:extLst>
                  <a:ext uri="{FF2B5EF4-FFF2-40B4-BE49-F238E27FC236}">
                    <a16:creationId xmlns:a16="http://schemas.microsoft.com/office/drawing/2014/main" id="{367F8901-7995-481B-A9B2-DB9CBED4C6D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92" name="Oval 172">
                <a:extLst>
                  <a:ext uri="{FF2B5EF4-FFF2-40B4-BE49-F238E27FC236}">
                    <a16:creationId xmlns:a16="http://schemas.microsoft.com/office/drawing/2014/main" id="{0B6B2605-1950-45BE-A0A7-AD13312EB6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3870" name="AutoShape 173">
              <a:extLst>
                <a:ext uri="{FF2B5EF4-FFF2-40B4-BE49-F238E27FC236}">
                  <a16:creationId xmlns:a16="http://schemas.microsoft.com/office/drawing/2014/main" id="{405817BC-F921-4C37-AE53-FE22300D0B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66" y="1909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ahoma" panose="020B0604030504040204" pitchFamily="34" charset="0"/>
                </a:rPr>
                <a:t>cinema</a:t>
              </a:r>
            </a:p>
          </p:txBody>
        </p:sp>
        <p:sp>
          <p:nvSpPr>
            <p:cNvPr id="80046" name="AutoShape 174">
              <a:extLst>
                <a:ext uri="{FF2B5EF4-FFF2-40B4-BE49-F238E27FC236}">
                  <a16:creationId xmlns:a16="http://schemas.microsoft.com/office/drawing/2014/main" id="{392BA9D5-59F7-4252-BB44-215B86DE25C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47" name="Freeform 175">
              <a:extLst>
                <a:ext uri="{FF2B5EF4-FFF2-40B4-BE49-F238E27FC236}">
                  <a16:creationId xmlns:a16="http://schemas.microsoft.com/office/drawing/2014/main" id="{3FF6668C-22A1-4161-AA71-5064D9EFBECE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3873" name="Text Box 176">
              <a:extLst>
                <a:ext uri="{FF2B5EF4-FFF2-40B4-BE49-F238E27FC236}">
                  <a16:creationId xmlns:a16="http://schemas.microsoft.com/office/drawing/2014/main" id="{D20C1F8B-630B-4447-A19A-05E49BB0E8F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grpSp>
          <p:nvGrpSpPr>
            <p:cNvPr id="33874" name="Group 177">
              <a:extLst>
                <a:ext uri="{FF2B5EF4-FFF2-40B4-BE49-F238E27FC236}">
                  <a16:creationId xmlns:a16="http://schemas.microsoft.com/office/drawing/2014/main" id="{6EFBBAC5-77EF-42CF-AF51-483C905490F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50" name="AutoShape 178">
                <a:extLst>
                  <a:ext uri="{FF2B5EF4-FFF2-40B4-BE49-F238E27FC236}">
                    <a16:creationId xmlns:a16="http://schemas.microsoft.com/office/drawing/2014/main" id="{21DE3BC2-A77E-4D7E-9182-5EFF4C43427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1" name="AutoShape 179">
                <a:extLst>
                  <a:ext uri="{FF2B5EF4-FFF2-40B4-BE49-F238E27FC236}">
                    <a16:creationId xmlns:a16="http://schemas.microsoft.com/office/drawing/2014/main" id="{B7AEEE5E-F764-493D-9836-7FAB48E9049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52" name="AutoShape 180">
                <a:extLst>
                  <a:ext uri="{FF2B5EF4-FFF2-40B4-BE49-F238E27FC236}">
                    <a16:creationId xmlns:a16="http://schemas.microsoft.com/office/drawing/2014/main" id="{082A9C2C-32C3-41FE-A074-2CCD6BF9C7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78" name="Oval 181">
                <a:extLst>
                  <a:ext uri="{FF2B5EF4-FFF2-40B4-BE49-F238E27FC236}">
                    <a16:creationId xmlns:a16="http://schemas.microsoft.com/office/drawing/2014/main" id="{B924C100-187E-4FF9-B553-6846DBFF32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3879" name="Oval 182">
                <a:extLst>
                  <a:ext uri="{FF2B5EF4-FFF2-40B4-BE49-F238E27FC236}">
                    <a16:creationId xmlns:a16="http://schemas.microsoft.com/office/drawing/2014/main" id="{59A1598F-FC19-41F7-8509-5F66BF2E6B4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5" name="Oval 183">
                <a:extLst>
                  <a:ext uri="{FF2B5EF4-FFF2-40B4-BE49-F238E27FC236}">
                    <a16:creationId xmlns:a16="http://schemas.microsoft.com/office/drawing/2014/main" id="{CF507A77-9D50-4245-B6D4-82FB0B0A5A5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81" name="Oval 184">
                <a:extLst>
                  <a:ext uri="{FF2B5EF4-FFF2-40B4-BE49-F238E27FC236}">
                    <a16:creationId xmlns:a16="http://schemas.microsoft.com/office/drawing/2014/main" id="{80502A15-923A-4195-B928-82CBBB24A41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57" name="Oval 185">
                <a:extLst>
                  <a:ext uri="{FF2B5EF4-FFF2-40B4-BE49-F238E27FC236}">
                    <a16:creationId xmlns:a16="http://schemas.microsoft.com/office/drawing/2014/main" id="{9B141B1D-43AF-4204-A535-FA88D5F35FF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83" name="Oval 186">
                <a:extLst>
                  <a:ext uri="{FF2B5EF4-FFF2-40B4-BE49-F238E27FC236}">
                    <a16:creationId xmlns:a16="http://schemas.microsoft.com/office/drawing/2014/main" id="{E1A85CAA-F0EB-427F-8DBD-E5F696167C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33804" name="Line 242">
            <a:extLst>
              <a:ext uri="{FF2B5EF4-FFF2-40B4-BE49-F238E27FC236}">
                <a16:creationId xmlns:a16="http://schemas.microsoft.com/office/drawing/2014/main" id="{084F1410-6BF2-4202-B0C1-29FBEF7C77B0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15" name="Text Box 243">
            <a:extLst>
              <a:ext uri="{FF2B5EF4-FFF2-40B4-BE49-F238E27FC236}">
                <a16:creationId xmlns:a16="http://schemas.microsoft.com/office/drawing/2014/main" id="{BAC24B4A-4C10-471A-A561-2DE081D64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738" y="1370013"/>
            <a:ext cx="5181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ahoma" panose="020B0604030504040204" pitchFamily="34" charset="0"/>
              </a:rPr>
              <a:t>Where’s the … ?</a:t>
            </a:r>
          </a:p>
        </p:txBody>
      </p:sp>
      <p:grpSp>
        <p:nvGrpSpPr>
          <p:cNvPr id="12" name="Group 187">
            <a:extLst>
              <a:ext uri="{FF2B5EF4-FFF2-40B4-BE49-F238E27FC236}">
                <a16:creationId xmlns:a16="http://schemas.microsoft.com/office/drawing/2014/main" id="{8A14EDA7-0D5C-4287-ACC1-0043C20ADC8C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572000"/>
            <a:ext cx="8382000" cy="814388"/>
            <a:chOff x="96" y="1824"/>
            <a:chExt cx="5280" cy="513"/>
          </a:xfrm>
        </p:grpSpPr>
        <p:grpSp>
          <p:nvGrpSpPr>
            <p:cNvPr id="33845" name="Group 188">
              <a:extLst>
                <a:ext uri="{FF2B5EF4-FFF2-40B4-BE49-F238E27FC236}">
                  <a16:creationId xmlns:a16="http://schemas.microsoft.com/office/drawing/2014/main" id="{3C991154-E3B6-4BD2-ACB7-5198C846908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61" name="AutoShape 189">
                <a:extLst>
                  <a:ext uri="{FF2B5EF4-FFF2-40B4-BE49-F238E27FC236}">
                    <a16:creationId xmlns:a16="http://schemas.microsoft.com/office/drawing/2014/main" id="{D44D72EE-9217-497E-96E7-C38215EB2E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2" name="AutoShape 190">
                <a:extLst>
                  <a:ext uri="{FF2B5EF4-FFF2-40B4-BE49-F238E27FC236}">
                    <a16:creationId xmlns:a16="http://schemas.microsoft.com/office/drawing/2014/main" id="{82874764-D212-4A08-BA71-0F5F1E291E6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63" name="AutoShape 191">
                <a:extLst>
                  <a:ext uri="{FF2B5EF4-FFF2-40B4-BE49-F238E27FC236}">
                    <a16:creationId xmlns:a16="http://schemas.microsoft.com/office/drawing/2014/main" id="{087DD90A-057E-48E9-A5E8-07E590E661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63" name="Oval 192">
                <a:extLst>
                  <a:ext uri="{FF2B5EF4-FFF2-40B4-BE49-F238E27FC236}">
                    <a16:creationId xmlns:a16="http://schemas.microsoft.com/office/drawing/2014/main" id="{4EB9C55A-9AA7-44B3-B6D1-D8367CE0547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3864" name="Oval 193">
                <a:extLst>
                  <a:ext uri="{FF2B5EF4-FFF2-40B4-BE49-F238E27FC236}">
                    <a16:creationId xmlns:a16="http://schemas.microsoft.com/office/drawing/2014/main" id="{3075AC18-D276-4B66-9B1A-3978496566E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6" name="Oval 194">
                <a:extLst>
                  <a:ext uri="{FF2B5EF4-FFF2-40B4-BE49-F238E27FC236}">
                    <a16:creationId xmlns:a16="http://schemas.microsoft.com/office/drawing/2014/main" id="{41C2B93B-E64A-4896-9641-41FCFE628F8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66" name="Oval 195">
                <a:extLst>
                  <a:ext uri="{FF2B5EF4-FFF2-40B4-BE49-F238E27FC236}">
                    <a16:creationId xmlns:a16="http://schemas.microsoft.com/office/drawing/2014/main" id="{CE9F2CB2-B48B-4483-A5FB-BC875B34777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68" name="Oval 196">
                <a:extLst>
                  <a:ext uri="{FF2B5EF4-FFF2-40B4-BE49-F238E27FC236}">
                    <a16:creationId xmlns:a16="http://schemas.microsoft.com/office/drawing/2014/main" id="{4A7602F2-3B04-44C0-ADCD-67943DD8C7F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68" name="Oval 197">
                <a:extLst>
                  <a:ext uri="{FF2B5EF4-FFF2-40B4-BE49-F238E27FC236}">
                    <a16:creationId xmlns:a16="http://schemas.microsoft.com/office/drawing/2014/main" id="{3C24F77D-42C6-4D15-9BD2-1F998F4969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3846" name="AutoShape 198">
              <a:extLst>
                <a:ext uri="{FF2B5EF4-FFF2-40B4-BE49-F238E27FC236}">
                  <a16:creationId xmlns:a16="http://schemas.microsoft.com/office/drawing/2014/main" id="{13E52E70-0917-4556-8DAB-1E0F5AC27CB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restaurant</a:t>
              </a:r>
            </a:p>
          </p:txBody>
        </p:sp>
        <p:sp>
          <p:nvSpPr>
            <p:cNvPr id="80071" name="AutoShape 199">
              <a:extLst>
                <a:ext uri="{FF2B5EF4-FFF2-40B4-BE49-F238E27FC236}">
                  <a16:creationId xmlns:a16="http://schemas.microsoft.com/office/drawing/2014/main" id="{FCD8AC13-2648-4DC7-8F58-E46E1A6B9DD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72" name="Freeform 200">
              <a:extLst>
                <a:ext uri="{FF2B5EF4-FFF2-40B4-BE49-F238E27FC236}">
                  <a16:creationId xmlns:a16="http://schemas.microsoft.com/office/drawing/2014/main" id="{04F81CBA-F983-4168-950B-1CA6C6DBB575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3849" name="Text Box 201">
              <a:extLst>
                <a:ext uri="{FF2B5EF4-FFF2-40B4-BE49-F238E27FC236}">
                  <a16:creationId xmlns:a16="http://schemas.microsoft.com/office/drawing/2014/main" id="{5FB5623C-6C98-4929-8317-6E22BB71B18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grpSp>
          <p:nvGrpSpPr>
            <p:cNvPr id="33850" name="Group 202">
              <a:extLst>
                <a:ext uri="{FF2B5EF4-FFF2-40B4-BE49-F238E27FC236}">
                  <a16:creationId xmlns:a16="http://schemas.microsoft.com/office/drawing/2014/main" id="{1A0223B7-5E59-46D3-860A-3D8637091E6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075" name="AutoShape 203">
                <a:extLst>
                  <a:ext uri="{FF2B5EF4-FFF2-40B4-BE49-F238E27FC236}">
                    <a16:creationId xmlns:a16="http://schemas.microsoft.com/office/drawing/2014/main" id="{6CBC05DF-957D-40FF-BFA2-5D0B1055F5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6" name="AutoShape 204">
                <a:extLst>
                  <a:ext uri="{FF2B5EF4-FFF2-40B4-BE49-F238E27FC236}">
                    <a16:creationId xmlns:a16="http://schemas.microsoft.com/office/drawing/2014/main" id="{D645673E-2503-44DB-8E21-8A0897FF00A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77" name="AutoShape 205">
                <a:extLst>
                  <a:ext uri="{FF2B5EF4-FFF2-40B4-BE49-F238E27FC236}">
                    <a16:creationId xmlns:a16="http://schemas.microsoft.com/office/drawing/2014/main" id="{D9AABA0C-D424-414D-9BD8-04073680CE2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54" name="Oval 206">
                <a:extLst>
                  <a:ext uri="{FF2B5EF4-FFF2-40B4-BE49-F238E27FC236}">
                    <a16:creationId xmlns:a16="http://schemas.microsoft.com/office/drawing/2014/main" id="{BE1F73EF-C8AD-40CD-95F5-77A96C55648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3855" name="Oval 207">
                <a:extLst>
                  <a:ext uri="{FF2B5EF4-FFF2-40B4-BE49-F238E27FC236}">
                    <a16:creationId xmlns:a16="http://schemas.microsoft.com/office/drawing/2014/main" id="{C2D5A0DD-9FF2-479C-8AEF-D94DEC637B6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0" name="Oval 208">
                <a:extLst>
                  <a:ext uri="{FF2B5EF4-FFF2-40B4-BE49-F238E27FC236}">
                    <a16:creationId xmlns:a16="http://schemas.microsoft.com/office/drawing/2014/main" id="{D8E60F4D-D0D5-4AB9-BD6E-A8E12A9CC0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57" name="Oval 209">
                <a:extLst>
                  <a:ext uri="{FF2B5EF4-FFF2-40B4-BE49-F238E27FC236}">
                    <a16:creationId xmlns:a16="http://schemas.microsoft.com/office/drawing/2014/main" id="{6C603FC5-3F5C-43BD-92A2-A6005F17C6F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82" name="Oval 210">
                <a:extLst>
                  <a:ext uri="{FF2B5EF4-FFF2-40B4-BE49-F238E27FC236}">
                    <a16:creationId xmlns:a16="http://schemas.microsoft.com/office/drawing/2014/main" id="{569098AE-32C4-4AA4-92FF-95F44E28DD2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59" name="Oval 211">
                <a:extLst>
                  <a:ext uri="{FF2B5EF4-FFF2-40B4-BE49-F238E27FC236}">
                    <a16:creationId xmlns:a16="http://schemas.microsoft.com/office/drawing/2014/main" id="{B8F5823A-4006-402B-87F9-938DE890703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5" name="Group 212">
            <a:extLst>
              <a:ext uri="{FF2B5EF4-FFF2-40B4-BE49-F238E27FC236}">
                <a16:creationId xmlns:a16="http://schemas.microsoft.com/office/drawing/2014/main" id="{6546BFF2-A50A-431A-8FF6-98F2D285D752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510213"/>
            <a:ext cx="8382000" cy="814387"/>
            <a:chOff x="96" y="1824"/>
            <a:chExt cx="5280" cy="513"/>
          </a:xfrm>
        </p:grpSpPr>
        <p:grpSp>
          <p:nvGrpSpPr>
            <p:cNvPr id="33821" name="Group 213">
              <a:extLst>
                <a:ext uri="{FF2B5EF4-FFF2-40B4-BE49-F238E27FC236}">
                  <a16:creationId xmlns:a16="http://schemas.microsoft.com/office/drawing/2014/main" id="{89A29EBA-B146-44A7-B2B1-B0155E0B4864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0" y="2035"/>
              <a:ext cx="173" cy="173"/>
              <a:chOff x="1872" y="1824"/>
              <a:chExt cx="2014" cy="1821"/>
            </a:xfrm>
          </p:grpSpPr>
          <p:sp>
            <p:nvSpPr>
              <p:cNvPr id="80086" name="AutoShape 214">
                <a:extLst>
                  <a:ext uri="{FF2B5EF4-FFF2-40B4-BE49-F238E27FC236}">
                    <a16:creationId xmlns:a16="http://schemas.microsoft.com/office/drawing/2014/main" id="{4983A2FF-F358-4A81-887B-D284C1FBA4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7" name="AutoShape 215">
                <a:extLst>
                  <a:ext uri="{FF2B5EF4-FFF2-40B4-BE49-F238E27FC236}">
                    <a16:creationId xmlns:a16="http://schemas.microsoft.com/office/drawing/2014/main" id="{F15A51F7-2B8D-48B3-842F-605C2155307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088" name="AutoShape 216">
                <a:extLst>
                  <a:ext uri="{FF2B5EF4-FFF2-40B4-BE49-F238E27FC236}">
                    <a16:creationId xmlns:a16="http://schemas.microsoft.com/office/drawing/2014/main" id="{DA64081C-B7F7-47B0-8B91-D859D18844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39" name="Oval 217">
                <a:extLst>
                  <a:ext uri="{FF2B5EF4-FFF2-40B4-BE49-F238E27FC236}">
                    <a16:creationId xmlns:a16="http://schemas.microsoft.com/office/drawing/2014/main" id="{A7157449-74EF-4DEA-B7F0-7B0DE6DEE9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3840" name="Oval 218">
                <a:extLst>
                  <a:ext uri="{FF2B5EF4-FFF2-40B4-BE49-F238E27FC236}">
                    <a16:creationId xmlns:a16="http://schemas.microsoft.com/office/drawing/2014/main" id="{31EDD36C-9557-427E-ADF4-0489124A06F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1" name="Oval 219">
                <a:extLst>
                  <a:ext uri="{FF2B5EF4-FFF2-40B4-BE49-F238E27FC236}">
                    <a16:creationId xmlns:a16="http://schemas.microsoft.com/office/drawing/2014/main" id="{EE6DFE34-C265-4332-BEEE-D7BCCA672BA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42" name="Oval 220">
                <a:extLst>
                  <a:ext uri="{FF2B5EF4-FFF2-40B4-BE49-F238E27FC236}">
                    <a16:creationId xmlns:a16="http://schemas.microsoft.com/office/drawing/2014/main" id="{69F1E711-2577-4308-88E2-2B089966BC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093" name="Oval 221">
                <a:extLst>
                  <a:ext uri="{FF2B5EF4-FFF2-40B4-BE49-F238E27FC236}">
                    <a16:creationId xmlns:a16="http://schemas.microsoft.com/office/drawing/2014/main" id="{9D2491D0-1CA5-4A8B-96D4-973B60EA98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44" name="Oval 222">
                <a:extLst>
                  <a:ext uri="{FF2B5EF4-FFF2-40B4-BE49-F238E27FC236}">
                    <a16:creationId xmlns:a16="http://schemas.microsoft.com/office/drawing/2014/main" id="{7A119B56-6FA5-407D-B180-6171AE5A40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33822" name="AutoShape 223">
              <a:extLst>
                <a:ext uri="{FF2B5EF4-FFF2-40B4-BE49-F238E27FC236}">
                  <a16:creationId xmlns:a16="http://schemas.microsoft.com/office/drawing/2014/main" id="{C31B7809-8A7B-4EEA-9066-2D42A512FF6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" y="1897"/>
              <a:ext cx="4987" cy="37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808080"/>
                </a:gs>
                <a:gs pos="100000">
                  <a:srgbClr val="F3F3F3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marL="1143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ahoma" panose="020B0604030504040204" pitchFamily="34" charset="0"/>
                </a:rPr>
                <a:t>theatre</a:t>
              </a:r>
            </a:p>
          </p:txBody>
        </p:sp>
        <p:sp>
          <p:nvSpPr>
            <p:cNvPr id="80096" name="AutoShape 224">
              <a:extLst>
                <a:ext uri="{FF2B5EF4-FFF2-40B4-BE49-F238E27FC236}">
                  <a16:creationId xmlns:a16="http://schemas.microsoft.com/office/drawing/2014/main" id="{5BFD9C8E-884E-452C-A65E-A4FD9FFA6CC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" y="1932"/>
              <a:ext cx="489" cy="31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97" name="Freeform 225">
              <a:extLst>
                <a:ext uri="{FF2B5EF4-FFF2-40B4-BE49-F238E27FC236}">
                  <a16:creationId xmlns:a16="http://schemas.microsoft.com/office/drawing/2014/main" id="{B123309A-C0BF-4ED9-A3B1-5E26412A3A97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" y="1951"/>
              <a:ext cx="244" cy="155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3825" name="Text Box 226">
              <a:extLst>
                <a:ext uri="{FF2B5EF4-FFF2-40B4-BE49-F238E27FC236}">
                  <a16:creationId xmlns:a16="http://schemas.microsoft.com/office/drawing/2014/main" id="{C8B30FF3-4430-4F3D-8AAC-489201A8BA8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7" y="1926"/>
              <a:ext cx="23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grpSp>
          <p:nvGrpSpPr>
            <p:cNvPr id="33826" name="Group 227">
              <a:extLst>
                <a:ext uri="{FF2B5EF4-FFF2-40B4-BE49-F238E27FC236}">
                  <a16:creationId xmlns:a16="http://schemas.microsoft.com/office/drawing/2014/main" id="{A41184BF-B981-4454-8BCA-FF5D7D50AAD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3" y="1837"/>
              <a:ext cx="513" cy="488"/>
              <a:chOff x="1872" y="1824"/>
              <a:chExt cx="2014" cy="1821"/>
            </a:xfrm>
          </p:grpSpPr>
          <p:sp>
            <p:nvSpPr>
              <p:cNvPr id="80100" name="AutoShape 228">
                <a:extLst>
                  <a:ext uri="{FF2B5EF4-FFF2-40B4-BE49-F238E27FC236}">
                    <a16:creationId xmlns:a16="http://schemas.microsoft.com/office/drawing/2014/main" id="{EC59F06B-2F46-463C-977E-DECB37C921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02" y="2535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1" name="AutoShape 229">
                <a:extLst>
                  <a:ext uri="{FF2B5EF4-FFF2-40B4-BE49-F238E27FC236}">
                    <a16:creationId xmlns:a16="http://schemas.microsoft.com/office/drawing/2014/main" id="{DE1E4978-0B04-4400-B6EF-E31EBE032C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00" y="2499"/>
                <a:ext cx="306" cy="18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80102" name="AutoShape 230">
                <a:extLst>
                  <a:ext uri="{FF2B5EF4-FFF2-40B4-BE49-F238E27FC236}">
                    <a16:creationId xmlns:a16="http://schemas.microsoft.com/office/drawing/2014/main" id="{2449A929-20D5-4821-88F6-89D23121BC5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2" y="3445"/>
                <a:ext cx="29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30" name="Oval 231">
                <a:extLst>
                  <a:ext uri="{FF2B5EF4-FFF2-40B4-BE49-F238E27FC236}">
                    <a16:creationId xmlns:a16="http://schemas.microsoft.com/office/drawing/2014/main" id="{B75F8461-08C4-4D9D-8D94-A4F44F1A53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33831" name="Oval 232">
                <a:extLst>
                  <a:ext uri="{FF2B5EF4-FFF2-40B4-BE49-F238E27FC236}">
                    <a16:creationId xmlns:a16="http://schemas.microsoft.com/office/drawing/2014/main" id="{AE78A732-4D91-4117-8BF5-B5B4592EC32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5" name="Oval 233">
                <a:extLst>
                  <a:ext uri="{FF2B5EF4-FFF2-40B4-BE49-F238E27FC236}">
                    <a16:creationId xmlns:a16="http://schemas.microsoft.com/office/drawing/2014/main" id="{32AFFDE1-4898-49BF-AEC7-E9ABD5838A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1" y="2001"/>
                <a:ext cx="1264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33" name="Oval 234">
                <a:extLst>
                  <a:ext uri="{FF2B5EF4-FFF2-40B4-BE49-F238E27FC236}">
                    <a16:creationId xmlns:a16="http://schemas.microsoft.com/office/drawing/2014/main" id="{A86E9962-C303-4C39-87E0-16E95AB5DB9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  <p:sp>
            <p:nvSpPr>
              <p:cNvPr id="80107" name="Oval 235">
                <a:extLst>
                  <a:ext uri="{FF2B5EF4-FFF2-40B4-BE49-F238E27FC236}">
                    <a16:creationId xmlns:a16="http://schemas.microsoft.com/office/drawing/2014/main" id="{4C12C79F-B86D-429E-A1AD-C8996FDA610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2" y="2083"/>
                <a:ext cx="1099" cy="110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33835" name="Oval 236">
                <a:extLst>
                  <a:ext uri="{FF2B5EF4-FFF2-40B4-BE49-F238E27FC236}">
                    <a16:creationId xmlns:a16="http://schemas.microsoft.com/office/drawing/2014/main" id="{33863544-CCDC-457C-A08B-0648458C4B8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32">
            <a:extLst>
              <a:ext uri="{FF2B5EF4-FFF2-40B4-BE49-F238E27FC236}">
                <a16:creationId xmlns:a16="http://schemas.microsoft.com/office/drawing/2014/main" id="{204DE2D0-5D52-4A8E-A72B-C665D98496F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14312" y="1290638"/>
            <a:ext cx="695325" cy="704850"/>
            <a:chOff x="1872" y="1824"/>
            <a:chExt cx="2014" cy="1821"/>
          </a:xfrm>
        </p:grpSpPr>
        <p:sp>
          <p:nvSpPr>
            <p:cNvPr id="80005" name="AutoShape 133">
              <a:extLst>
                <a:ext uri="{FF2B5EF4-FFF2-40B4-BE49-F238E27FC236}">
                  <a16:creationId xmlns:a16="http://schemas.microsoft.com/office/drawing/2014/main" id="{02BF7D23-BB3D-4278-8CD7-C99AE2333848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572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6" name="AutoShape 134">
              <a:extLst>
                <a:ext uri="{FF2B5EF4-FFF2-40B4-BE49-F238E27FC236}">
                  <a16:creationId xmlns:a16="http://schemas.microsoft.com/office/drawing/2014/main" id="{E96B811D-43F2-4161-8759-C4B0DBE50A7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39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80007" name="AutoShape 135">
              <a:extLst>
                <a:ext uri="{FF2B5EF4-FFF2-40B4-BE49-F238E27FC236}">
                  <a16:creationId xmlns:a16="http://schemas.microsoft.com/office/drawing/2014/main" id="{0F19F6BD-0211-410F-8E07-DE9B05D6327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3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3815" name="Oval 136">
              <a:extLst>
                <a:ext uri="{FF2B5EF4-FFF2-40B4-BE49-F238E27FC236}">
                  <a16:creationId xmlns:a16="http://schemas.microsoft.com/office/drawing/2014/main" id="{D3613ACA-0A06-4456-B249-C075F90297E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33816" name="Oval 137">
              <a:extLst>
                <a:ext uri="{FF2B5EF4-FFF2-40B4-BE49-F238E27FC236}">
                  <a16:creationId xmlns:a16="http://schemas.microsoft.com/office/drawing/2014/main" id="{93A21102-268E-46BB-9B8A-27371DA670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0" name="Oval 138">
              <a:extLst>
                <a:ext uri="{FF2B5EF4-FFF2-40B4-BE49-F238E27FC236}">
                  <a16:creationId xmlns:a16="http://schemas.microsoft.com/office/drawing/2014/main" id="{8679DD1A-12BE-478F-BE5C-84FECA62514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4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3818" name="Oval 139">
              <a:extLst>
                <a:ext uri="{FF2B5EF4-FFF2-40B4-BE49-F238E27FC236}">
                  <a16:creationId xmlns:a16="http://schemas.microsoft.com/office/drawing/2014/main" id="{8B07ED76-24E1-4F03-B893-882E57BF4CF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80012" name="Oval 140">
              <a:extLst>
                <a:ext uri="{FF2B5EF4-FFF2-40B4-BE49-F238E27FC236}">
                  <a16:creationId xmlns:a16="http://schemas.microsoft.com/office/drawing/2014/main" id="{D008F553-4527-4ECB-A246-904260AC2E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82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Tahoma" pitchFamily="34" charset="0"/>
                <a:cs typeface="Arial" charset="0"/>
              </a:endParaRPr>
            </a:p>
          </p:txBody>
        </p:sp>
        <p:sp>
          <p:nvSpPr>
            <p:cNvPr id="33820" name="Oval 141">
              <a:extLst>
                <a:ext uri="{FF2B5EF4-FFF2-40B4-BE49-F238E27FC236}">
                  <a16:creationId xmlns:a16="http://schemas.microsoft.com/office/drawing/2014/main" id="{74B978D7-EEB9-4011-A558-9F56ACA03A1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ahoma" panose="020B0604030504040204" pitchFamily="34" charset="0"/>
              </a:endParaRPr>
            </a:p>
          </p:txBody>
        </p:sp>
      </p:grpSp>
      <p:pic>
        <p:nvPicPr>
          <p:cNvPr id="33809" name="Picture 6">
            <a:extLst>
              <a:ext uri="{FF2B5EF4-FFF2-40B4-BE49-F238E27FC236}">
                <a16:creationId xmlns:a16="http://schemas.microsoft.com/office/drawing/2014/main" id="{C91A5D02-AD29-40D3-B04C-52AA41605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801688"/>
            <a:ext cx="15557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1D9127-4C8C-4F3A-82A0-3FDF7C457F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2238"/>
            <a:ext cx="6699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4C7F908E-ECB7-4182-916F-45B6C7FCC0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-11113"/>
            <a:ext cx="92392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0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rry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9886" grpId="0" animBg="1"/>
      <p:bldP spid="801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file"/>
            <a:extLst>
              <a:ext uri="{FF2B5EF4-FFF2-40B4-BE49-F238E27FC236}">
                <a16:creationId xmlns:a16="http://schemas.microsoft.com/office/drawing/2014/main" id="{8A868E11-C139-4297-9758-D8F585748C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888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709851-3CD6-48B6-82F0-3589390EB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34480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>
            <a:extLst>
              <a:ext uri="{FF2B5EF4-FFF2-40B4-BE49-F238E27FC236}">
                <a16:creationId xmlns:a16="http://schemas.microsoft.com/office/drawing/2014/main" id="{C0B194E3-0DA9-48FF-A0AE-2E8DAC369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76600"/>
            <a:ext cx="1924050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EFBD5C-E515-448E-B89C-C630918A7D1B}"/>
              </a:ext>
            </a:extLst>
          </p:cNvPr>
          <p:cNvSpPr/>
          <p:nvPr/>
        </p:nvSpPr>
        <p:spPr>
          <a:xfrm>
            <a:off x="1384165" y="188639"/>
            <a:ext cx="276216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Take a coach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EA0B9A-DCF7-4029-BA27-CAE83A2D4774}"/>
              </a:ext>
            </a:extLst>
          </p:cNvPr>
          <p:cNvSpPr/>
          <p:nvPr/>
        </p:nvSpPr>
        <p:spPr>
          <a:xfrm>
            <a:off x="5093023" y="692696"/>
            <a:ext cx="24740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Take a boat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B202D2-1BCC-478D-B6C2-F667DFA6518E}"/>
              </a:ext>
            </a:extLst>
          </p:cNvPr>
          <p:cNvSpPr/>
          <p:nvPr/>
        </p:nvSpPr>
        <p:spPr>
          <a:xfrm>
            <a:off x="946937" y="6224884"/>
            <a:ext cx="252665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Go by plane</a:t>
            </a:r>
          </a:p>
        </p:txBody>
      </p:sp>
    </p:spTree>
  </p:cSld>
  <p:clrMapOvr>
    <a:masterClrMapping/>
  </p:clrMapOvr>
  <p:transition spd="slow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4CF28A-FE52-4146-BEC1-C1F7AD9427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963"/>
            <a:ext cx="58896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ED1DB6-71A9-4D9E-8DF1-9C782C8AF8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63" y="7016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838ABF-5512-43BE-9512-B532A0F6AB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34210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32FF74-D3AA-4BA2-985E-B52D0C4665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316288"/>
            <a:ext cx="547687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0CD5F9-D8F9-4FE2-8D09-898A0FE02A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42021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CFF13D-1EC1-454F-A9A1-2F6B7E7F39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60007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0C67F4-99F6-4C18-A126-D96873ADCE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42021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70983F2-7CF8-4D38-AC3A-BFCD160710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61769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732B8C-2E27-4B73-AB1F-252FF34918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8366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3C730C-4321-4F80-9F64-F276556392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8366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751E66-7259-48D6-92E0-4D7912BC02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8258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FDAA7F-92DF-4CAD-BB02-7D469B36CC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37988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>
            <a:extLst>
              <a:ext uri="{FF2B5EF4-FFF2-40B4-BE49-F238E27FC236}">
                <a16:creationId xmlns:a16="http://schemas.microsoft.com/office/drawing/2014/main" id="{425348D8-2313-4B01-9E91-20A9018E2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8624888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vi-VN" altLang="en-US" sz="2400" b="1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vi-VN" altLang="en-US" sz="2400" b="1"/>
              <a:t>- </a:t>
            </a:r>
            <a:r>
              <a:rPr lang="en-US" altLang="en-US" sz="2400" b="1"/>
              <a:t>Take a coach</a:t>
            </a:r>
            <a:endParaRPr lang="vi-VN" altLang="en-US" sz="2400" b="1"/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vi-VN" altLang="en-US" sz="2400" b="1"/>
              <a:t>- </a:t>
            </a:r>
            <a:r>
              <a:rPr lang="en-US" altLang="en-US" sz="2400" b="1"/>
              <a:t>Take a boat</a:t>
            </a:r>
            <a:endParaRPr lang="vi-VN" altLang="en-US" sz="2400" b="1"/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vi-VN" altLang="en-US" sz="2400" b="1"/>
              <a:t>- </a:t>
            </a:r>
            <a:r>
              <a:rPr lang="en-US" altLang="en-US" sz="2400" b="1"/>
              <a:t>Go by plane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vi-VN" altLang="en-US" sz="2400" b="1">
                <a:solidFill>
                  <a:srgbClr val="FF0000"/>
                </a:solidFill>
              </a:rPr>
              <a:t>2. Model sentence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2400" b="1"/>
              <a:t>How can I get to </a:t>
            </a:r>
            <a:r>
              <a:rPr lang="en-US" altLang="en-US" sz="2400" b="1">
                <a:solidFill>
                  <a:srgbClr val="FF0000"/>
                </a:solidFill>
              </a:rPr>
              <a:t>the post office</a:t>
            </a:r>
            <a:r>
              <a:rPr lang="en-US" altLang="en-US" sz="2400" b="1"/>
              <a:t>.</a:t>
            </a:r>
            <a:endParaRPr lang="vi-VN" altLang="en-US" sz="2400" b="1"/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2400" b="1"/>
              <a:t>You can </a:t>
            </a:r>
            <a:r>
              <a:rPr lang="en-US" altLang="en-US" sz="2400" b="1">
                <a:solidFill>
                  <a:srgbClr val="FF0000"/>
                </a:solidFill>
              </a:rPr>
              <a:t>walk for five minutes.</a:t>
            </a:r>
            <a:endParaRPr lang="en-US" altLang="en-US" sz="2400" b="1"/>
          </a:p>
        </p:txBody>
      </p:sp>
      <p:pic>
        <p:nvPicPr>
          <p:cNvPr id="11267" name="Picture 5">
            <a:extLst>
              <a:ext uri="{FF2B5EF4-FFF2-40B4-BE49-F238E27FC236}">
                <a16:creationId xmlns:a16="http://schemas.microsoft.com/office/drawing/2014/main" id="{5454FE1A-9D26-434B-A4E9-AAF0FC725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1076325"/>
            <a:ext cx="26701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">
            <a:extLst>
              <a:ext uri="{FF2B5EF4-FFF2-40B4-BE49-F238E27FC236}">
                <a16:creationId xmlns:a16="http://schemas.microsoft.com/office/drawing/2014/main" id="{B6A6CFAE-8FF3-42A9-8F11-7C6A23D34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49275"/>
            <a:ext cx="25177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1D5C05EF-E7BE-4EF6-BCC8-DCDB7684E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605088"/>
            <a:ext cx="2671763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5">
            <a:extLst>
              <a:ext uri="{FF2B5EF4-FFF2-40B4-BE49-F238E27FC236}">
                <a16:creationId xmlns:a16="http://schemas.microsoft.com/office/drawing/2014/main" id="{AB928E82-B761-4E8C-B29A-6DE3F2D4C6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640263"/>
            <a:ext cx="2671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3259</TotalTime>
  <Words>441</Words>
  <Application>Microsoft Office PowerPoint</Application>
  <PresentationFormat>On-screen Show (4:3)</PresentationFormat>
  <Paragraphs>156</Paragraphs>
  <Slides>30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Broadway</vt:lpstr>
      <vt:lpstr>Tahoma</vt:lpstr>
      <vt:lpstr>Arial Black</vt:lpstr>
      <vt:lpstr>Jokerman</vt:lpstr>
      <vt:lpstr>Arial</vt:lpstr>
      <vt:lpstr>Cordia New</vt:lpstr>
      <vt:lpstr>Calibri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E5-U16-L2-JESS</dc:title>
  <dc:creator>JESSICA</dc:creator>
  <cp:lastModifiedBy>Administrator</cp:lastModifiedBy>
  <cp:revision>277</cp:revision>
  <dcterms:created xsi:type="dcterms:W3CDTF">2012-02-21T22:04:44Z</dcterms:created>
  <dcterms:modified xsi:type="dcterms:W3CDTF">2022-04-19T14:50:23Z</dcterms:modified>
</cp:coreProperties>
</file>