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2"/>
  </p:notesMasterIdLst>
  <p:sldIdLst>
    <p:sldId id="409" r:id="rId2"/>
    <p:sldId id="410" r:id="rId3"/>
    <p:sldId id="785" r:id="rId4"/>
    <p:sldId id="757" r:id="rId5"/>
    <p:sldId id="679" r:id="rId6"/>
    <p:sldId id="755" r:id="rId7"/>
    <p:sldId id="756" r:id="rId8"/>
    <p:sldId id="636" r:id="rId9"/>
    <p:sldId id="650" r:id="rId10"/>
    <p:sldId id="683" r:id="rId11"/>
    <p:sldId id="744" r:id="rId12"/>
    <p:sldId id="786" r:id="rId13"/>
    <p:sldId id="787" r:id="rId14"/>
    <p:sldId id="788" r:id="rId15"/>
    <p:sldId id="789" r:id="rId16"/>
    <p:sldId id="754" r:id="rId17"/>
    <p:sldId id="689" r:id="rId18"/>
    <p:sldId id="790" r:id="rId19"/>
    <p:sldId id="791" r:id="rId20"/>
    <p:sldId id="792" r:id="rId21"/>
    <p:sldId id="793" r:id="rId22"/>
    <p:sldId id="768" r:id="rId23"/>
    <p:sldId id="769" r:id="rId24"/>
    <p:sldId id="770" r:id="rId25"/>
    <p:sldId id="771" r:id="rId26"/>
    <p:sldId id="772" r:id="rId27"/>
    <p:sldId id="773" r:id="rId28"/>
    <p:sldId id="774" r:id="rId29"/>
    <p:sldId id="775" r:id="rId30"/>
    <p:sldId id="783" r:id="rId3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Broadway" panose="040409050800020205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rdia New" panose="020B0304020202020204" pitchFamily="34" charset="-34"/>
      <p:regular r:id="rId39"/>
      <p:bold r:id="rId40"/>
      <p:italic r:id="rId41"/>
      <p:boldItalic r:id="rId42"/>
    </p:embeddedFont>
    <p:embeddedFont>
      <p:font typeface="Jokerman" panose="04090605060006020702" pitchFamily="82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99FF"/>
    <a:srgbClr val="99FF66"/>
    <a:srgbClr val="99CCFF"/>
    <a:srgbClr val="CCCCFF"/>
    <a:srgbClr val="0070C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50" d="100"/>
          <a:sy n="50" d="100"/>
        </p:scale>
        <p:origin x="2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0FE83589-551D-4C77-A50F-968973F5E9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F83BF6DD-7ADD-4A6A-AE84-5590BB26DD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B90FA33-0D60-4E0C-BF5B-A3F632395FAD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0D66A590-8111-4A91-BD9D-190349CD61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B53693F5-CBEA-473B-AF42-E816313EAD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D96C565D-5B0A-4101-8CB9-D16A3BCFBD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8CBB988-B436-47A0-9D98-5DCB9A63DD2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ตัวยึดรูปบนภาพนิ่ง 1">
            <a:extLst>
              <a:ext uri="{FF2B5EF4-FFF2-40B4-BE49-F238E27FC236}">
                <a16:creationId xmlns:a16="http://schemas.microsoft.com/office/drawing/2014/main" id="{116DEFED-7138-4FCC-9BC2-7D6731A70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ตัวยึดบันทึกย่อ 2">
            <a:extLst>
              <a:ext uri="{FF2B5EF4-FFF2-40B4-BE49-F238E27FC236}">
                <a16:creationId xmlns:a16="http://schemas.microsoft.com/office/drawing/2014/main" id="{8FC272D1-2138-4688-8582-EC0DB4D06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1508" name="ตัวยึดหมายเลขภาพนิ่ง 3">
            <a:extLst>
              <a:ext uri="{FF2B5EF4-FFF2-40B4-BE49-F238E27FC236}">
                <a16:creationId xmlns:a16="http://schemas.microsoft.com/office/drawing/2014/main" id="{714B9C26-40FB-4874-9536-AAE9D8710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F385B2-C1A1-48AC-8B27-4ADAA048B354}" type="slidenum">
              <a:rPr lang="th-TH" altLang="en-US">
                <a:latin typeface="Calibri" panose="020F0502020204030204" pitchFamily="34" charset="0"/>
                <a:ea typeface="Cordia New" panose="020B0304020202020204" pitchFamily="34" charset="-34"/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19</a:t>
            </a:fld>
            <a:endParaRPr lang="th-TH" altLang="en-US">
              <a:latin typeface="Calibri" panose="020F0502020204030204" pitchFamily="34" charset="0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45997DA-B2BC-4161-BB6F-84BE8EE8C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BCC8B7C-1341-4C8E-B263-04BCA4219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CD615A5-2F22-4F33-BD3B-73958B6FB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5C6569-D8F6-41D3-B934-753BA7A47268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7B7DA10C-93BC-4AC2-B05E-17B3EEBBE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213B6AA-6593-488B-81A5-0093D9356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64EC393-BD5B-49EA-9429-BDC0A8E69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64D3C8-1E57-446C-83CF-B899DABAF654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C3EE79-9696-4D1D-BA42-EE11200BB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FBF32E-5061-486B-8179-23D499B67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427417-9146-44DB-9254-F5217AE84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8A6E-CD17-4633-82CA-822F14A2B8B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556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6FCC6-4BA7-4E32-BBF6-D690E54B2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55DD9D-14C8-4E96-9107-13FD5F2DD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FB7F5-9812-46AD-A621-D67B8151E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AF2F5-373A-46EF-BA7F-F32DF2B4D17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424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24B3A6-58F9-484B-8CDE-355F2F08A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F86F47-7FC5-4C7B-A179-376153F5AD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DB52E2-5234-43A1-87AB-40823A014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57C08-D3B4-4975-B188-6C1E41707A7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5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9125A1-26FE-4438-9BC6-2D0F7B9CC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3AF07F-AEB0-45F5-A912-265FDEFC5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275D03-0E3F-4404-A309-4ACFF2E6D0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D4A27-4FAA-4E7F-8E67-5A5942184B5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023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E373B4-73C7-40B8-94EC-AC93C9599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4152EC-F172-4F10-8C0B-889399784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00E946-6C9B-4A26-8E3D-BD99DDB9D8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A3CA3-722E-478B-A92A-ADAAF44742E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3698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C515E-57CF-4558-B2D3-87C9571DB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68A4B0-EC4F-4B07-822C-DBB4A25695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2D07B-B6C1-47C2-867E-7E209E5D6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9484-4EE5-4ED8-BF7F-986EBD3474E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9672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CA27A3-9109-406F-808D-F0706A536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7B269C-668A-435C-9960-91F0028ACB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AD840F-1E8A-463E-9357-8308DA6AD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D6C31-1F54-4328-B10C-76629921A82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6121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3207F8-8A15-4B1D-BC26-D0B984123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20D18C-8F86-4BA6-ACF4-F55FFFC53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5C6738-927A-4783-B2E1-7F645D8A1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29539-2B99-4460-9F80-7F7032BEEA8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732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A7B1F5-6735-4842-86F4-D74665014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2B704B-2692-4F4A-8883-F39976FEE0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F5AAE7-3169-4D3E-A375-F5541A4F0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9C8B8-E175-4195-BECC-2326D49BA02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17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D920B-DEF4-40E2-85BD-28A2CAD5D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5A622-85D9-4CD9-A95F-54DFAB7D7D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44950B-A083-4944-9B59-4A95E0014E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E091E-7243-4C96-95F7-9F97715A1C0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589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D55B9-A069-4C8C-9C67-8B0C64242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37D97-A918-4C55-94E9-0CBCE0A05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36F6A-6B4B-4890-8E0A-AC56FC5C0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176AB-2724-412A-85D4-DD196E0D98B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2269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1EF9CD-2F58-4E2E-9E3D-E6C5901BC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72B99D-8A13-4A9C-A82B-E6B5390DB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AB31464-3006-4334-9035-BB961EDAA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998C40-24FE-425D-872F-9E3122371D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316D5FC-5408-444A-A4DE-EF0ACAFBDD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BFC717F-928E-470B-827B-2F65FC5EC54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9.wav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2.wav"/><Relationship Id="rId11" Type="http://schemas.openxmlformats.org/officeDocument/2006/relationships/image" Target="../media/image21.png"/><Relationship Id="rId5" Type="http://schemas.openxmlformats.org/officeDocument/2006/relationships/audio" Target="../media/audio21.wav"/><Relationship Id="rId10" Type="http://schemas.openxmlformats.org/officeDocument/2006/relationships/image" Target="../media/image20.jpeg"/><Relationship Id="rId4" Type="http://schemas.openxmlformats.org/officeDocument/2006/relationships/audio" Target="../media/audio20.wav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1.png"/><Relationship Id="rId18" Type="http://schemas.openxmlformats.org/officeDocument/2006/relationships/slide" Target="slide28.xml"/><Relationship Id="rId26" Type="http://schemas.openxmlformats.org/officeDocument/2006/relationships/image" Target="../media/image38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slide" Target="slide25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20.xml"/><Relationship Id="rId20" Type="http://schemas.openxmlformats.org/officeDocument/2006/relationships/slide" Target="slide26.xml"/><Relationship Id="rId1" Type="http://schemas.openxmlformats.org/officeDocument/2006/relationships/audio" Target="Nhac%20nen.mp3" TargetMode="External"/><Relationship Id="rId6" Type="http://schemas.openxmlformats.org/officeDocument/2006/relationships/slide" Target="slide22.xml"/><Relationship Id="rId11" Type="http://schemas.openxmlformats.org/officeDocument/2006/relationships/image" Target="../media/image30.png"/><Relationship Id="rId24" Type="http://schemas.openxmlformats.org/officeDocument/2006/relationships/slide" Target="slide30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slide" Target="slide29.xml"/><Relationship Id="rId19" Type="http://schemas.openxmlformats.org/officeDocument/2006/relationships/image" Target="../media/image34.png"/><Relationship Id="rId4" Type="http://schemas.openxmlformats.org/officeDocument/2006/relationships/slide" Target="slide23.xml"/><Relationship Id="rId9" Type="http://schemas.openxmlformats.org/officeDocument/2006/relationships/image" Target="../media/image29.png"/><Relationship Id="rId14" Type="http://schemas.openxmlformats.org/officeDocument/2006/relationships/slide" Target="slide27.xml"/><Relationship Id="rId22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Where%20is%20the%20restaurant-(Asking%20the%20way)%20-%20English%20song%20for%20Kids%20-%20Let's%20sing%20-%20Sing%20Along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slide" Target="slide19.xm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audio" Target="../media/audio2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audio" Target="../media/audio25.wav"/><Relationship Id="rId4" Type="http://schemas.openxmlformats.org/officeDocument/2006/relationships/audio" Target="../media/audio23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slide" Target="slide19.xm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audio" Target="../media/audio2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3.wav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24.wav"/><Relationship Id="rId4" Type="http://schemas.openxmlformats.org/officeDocument/2006/relationships/audio" Target="../media/audio25.wav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slide" Target="slide19.xm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audio" Target="../media/audio2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audio" Target="../media/audio25.wav"/><Relationship Id="rId4" Type="http://schemas.openxmlformats.org/officeDocument/2006/relationships/audio" Target="../media/audio23.wav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3.wav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9.jpeg"/><Relationship Id="rId5" Type="http://schemas.openxmlformats.org/officeDocument/2006/relationships/audio" Target="../media/audio25.wav"/><Relationship Id="rId10" Type="http://schemas.openxmlformats.org/officeDocument/2006/relationships/image" Target="../media/image39.png"/><Relationship Id="rId4" Type="http://schemas.openxmlformats.org/officeDocument/2006/relationships/audio" Target="../media/audio24.wav"/><Relationship Id="rId9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slide" Target="slide19.xm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0.jpeg"/><Relationship Id="rId4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Town%20-%20village%20-%20introduction%20of%20my%20town%20-%20educational%20video%20for%20kid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0.jpe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3AB4E9-5817-4A2B-9B0A-B5911256B9ED}"/>
              </a:ext>
            </a:extLst>
          </p:cNvPr>
          <p:cNvSpPr/>
          <p:nvPr/>
        </p:nvSpPr>
        <p:spPr>
          <a:xfrm>
            <a:off x="1257542" y="2364263"/>
            <a:ext cx="6830716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16. WHERE’S THE POST OFFICE?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1EEF0A7D-5CF7-4041-B3FC-ACD8AD96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248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bus stop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stadium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market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theatre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- museum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- opposite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- the coner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Where’s the bus stop?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It’s </a:t>
            </a:r>
            <a:r>
              <a:rPr lang="en-US" altLang="en-US" sz="2400" b="1">
                <a:solidFill>
                  <a:srgbClr val="FF0000"/>
                </a:solidFill>
              </a:rPr>
              <a:t>next to stadium.</a:t>
            </a:r>
            <a:endParaRPr lang="en-US" altLang="en-US" sz="2400" b="1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024E716E-9D3C-4AFB-A994-A2B96DC33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81000"/>
            <a:ext cx="32623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11653AEB-702A-48EB-80BA-5E2B461FE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213100"/>
            <a:ext cx="2620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98C3F19F-4434-4E61-8C7E-2E00162A5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630738"/>
            <a:ext cx="2671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>
            <a:extLst>
              <a:ext uri="{FF2B5EF4-FFF2-40B4-BE49-F238E27FC236}">
                <a16:creationId xmlns:a16="http://schemas.microsoft.com/office/drawing/2014/main" id="{6A5C2E6A-D947-4C8A-BD39-96F142A07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700213"/>
            <a:ext cx="29718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CBE2E1-26B5-4003-980C-A71D38A3C57B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DF2DC-67A5-4B32-A27F-9C68D734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265738"/>
            <a:ext cx="4624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next to the stadium.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177667-3410-4679-AEF9-005407B42F55}"/>
              </a:ext>
            </a:extLst>
          </p:cNvPr>
          <p:cNvSpPr/>
          <p:nvPr/>
        </p:nvSpPr>
        <p:spPr>
          <a:xfrm>
            <a:off x="1095375" y="4868863"/>
            <a:ext cx="5541963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id="{8411F7F3-1CCB-4DAD-A5EE-A5D74438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05038"/>
            <a:ext cx="39370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CF2F29-A12E-4F8D-849C-CDC2DD215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5B8C3-6226-4F42-A00E-09EB550EB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the bus stop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BDFF7-D38B-4713-B9E8-09110AEECC62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6D962-5660-4EC5-BBCA-EC07930E6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265738"/>
            <a:ext cx="4897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opposite the market.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B4A8FE-2727-409C-A9C4-AACA19E0EB7A}"/>
              </a:ext>
            </a:extLst>
          </p:cNvPr>
          <p:cNvSpPr/>
          <p:nvPr/>
        </p:nvSpPr>
        <p:spPr>
          <a:xfrm>
            <a:off x="1095375" y="4868863"/>
            <a:ext cx="5541963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AFC8E73B-0584-4899-B2AE-EDFBB6E5C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79E453-5D88-4B0A-BD1F-ECCE4D1C6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1BF5A-9D57-4FFB-AB6F-3F1299874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the pharmacy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D27E8-FC3F-4837-8C7D-9B6444606FAB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C4241-D8C2-47CC-BFF5-B0D3CE50F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300663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between the supermarket and the cinema.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356760-3C0B-492A-A019-60F37C40CAF4}"/>
              </a:ext>
            </a:extLst>
          </p:cNvPr>
          <p:cNvSpPr/>
          <p:nvPr/>
        </p:nvSpPr>
        <p:spPr>
          <a:xfrm>
            <a:off x="250825" y="4868863"/>
            <a:ext cx="8497888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B77C84D4-C00D-410A-B357-F11EFD1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3D56DB-1CD3-4EFE-A929-D2EFACEA3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ABBF9-7D19-447C-8C0E-D28D496FB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the theatre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1FF52A-F823-44E9-8501-A88C88249BFD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A8B6F-399D-4869-8A63-2310C9C0F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5265738"/>
            <a:ext cx="5402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on the corner of street.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C45EEC0-4CF6-4926-A859-7D32F33A6532}"/>
              </a:ext>
            </a:extLst>
          </p:cNvPr>
          <p:cNvSpPr/>
          <p:nvPr/>
        </p:nvSpPr>
        <p:spPr>
          <a:xfrm>
            <a:off x="1095375" y="4868863"/>
            <a:ext cx="6188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306483A9-25D6-476B-9F78-0E1624D07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205038"/>
            <a:ext cx="34591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8CBBE-8945-4B75-9D01-68504FD50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0EF02-C74A-42E5-AFFE-669BB4CD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the museum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789EF6-8751-497B-91B3-C144FF9C6CBA}"/>
              </a:ext>
            </a:extLst>
          </p:cNvPr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FD4A6C-3560-48A3-9212-2A74E8103F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92175"/>
            <a:ext cx="16589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5D8E9-26EF-41C4-BE59-D6CCC9FE2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93750"/>
            <a:ext cx="16033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2B71D-3B48-4198-BF0F-4F8B9F4A0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82663"/>
            <a:ext cx="1489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653CA5-9342-4AAE-B684-BFE40EC36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94615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CC40E44-03BA-489C-9959-1382A57B57E3}"/>
              </a:ext>
            </a:extLst>
          </p:cNvPr>
          <p:cNvSpPr/>
          <p:nvPr/>
        </p:nvSpPr>
        <p:spPr>
          <a:xfrm>
            <a:off x="32578" y="2137123"/>
            <a:ext cx="2051720" cy="100384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Opposite the pharmacy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2D7612-F5FF-4574-AEBE-D1590E7DC022}"/>
              </a:ext>
            </a:extLst>
          </p:cNvPr>
          <p:cNvSpPr/>
          <p:nvPr/>
        </p:nvSpPr>
        <p:spPr>
          <a:xfrm>
            <a:off x="0" y="3429000"/>
            <a:ext cx="2051720" cy="1017517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2"/>
                </a:solidFill>
              </a:rPr>
              <a:t>Between the supermarket and the cinema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656F71-BFCA-44CB-81BE-7BD77370109A}"/>
              </a:ext>
            </a:extLst>
          </p:cNvPr>
          <p:cNvSpPr/>
          <p:nvPr/>
        </p:nvSpPr>
        <p:spPr>
          <a:xfrm>
            <a:off x="0" y="4653136"/>
            <a:ext cx="2051720" cy="966377"/>
          </a:xfrm>
          <a:prstGeom prst="round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2"/>
                </a:solidFill>
              </a:rPr>
              <a:t>Next to the stadium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4FE2A38-FB3A-4BE5-A573-97C2FC4BFF88}"/>
              </a:ext>
            </a:extLst>
          </p:cNvPr>
          <p:cNvSpPr/>
          <p:nvPr/>
        </p:nvSpPr>
        <p:spPr>
          <a:xfrm>
            <a:off x="32578" y="5805263"/>
            <a:ext cx="2051720" cy="99236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Go along the street and turn left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473DFB2-C05F-4B13-9D9A-6F1E3EDF5CAE}"/>
              </a:ext>
            </a:extLst>
          </p:cNvPr>
          <p:cNvSpPr/>
          <p:nvPr/>
        </p:nvSpPr>
        <p:spPr>
          <a:xfrm>
            <a:off x="2765425" y="3651250"/>
            <a:ext cx="808038" cy="573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F19A8C-9B01-404C-B44B-75BC653D9C50}"/>
              </a:ext>
            </a:extLst>
          </p:cNvPr>
          <p:cNvSpPr/>
          <p:nvPr/>
        </p:nvSpPr>
        <p:spPr>
          <a:xfrm>
            <a:off x="4608513" y="2422525"/>
            <a:ext cx="809625" cy="5746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AEAB56C-DA51-42A4-9EED-07DE3E314FD2}"/>
              </a:ext>
            </a:extLst>
          </p:cNvPr>
          <p:cNvSpPr/>
          <p:nvPr/>
        </p:nvSpPr>
        <p:spPr>
          <a:xfrm>
            <a:off x="2779713" y="4849813"/>
            <a:ext cx="808037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D45C4FB-D174-491D-A220-A499CF8B74EE}"/>
              </a:ext>
            </a:extLst>
          </p:cNvPr>
          <p:cNvSpPr/>
          <p:nvPr/>
        </p:nvSpPr>
        <p:spPr>
          <a:xfrm>
            <a:off x="2781300" y="6015038"/>
            <a:ext cx="808038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940B9E3-2A6D-40F1-93F7-C493612B2135}"/>
              </a:ext>
            </a:extLst>
          </p:cNvPr>
          <p:cNvSpPr/>
          <p:nvPr/>
        </p:nvSpPr>
        <p:spPr>
          <a:xfrm>
            <a:off x="4608513" y="3573463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FE3A11A-2822-4966-AD57-045A28D79D4C}"/>
              </a:ext>
            </a:extLst>
          </p:cNvPr>
          <p:cNvSpPr/>
          <p:nvPr/>
        </p:nvSpPr>
        <p:spPr>
          <a:xfrm>
            <a:off x="6351588" y="2422525"/>
            <a:ext cx="809625" cy="5746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C93458-6A0D-458B-95A8-D95D55F31D00}"/>
              </a:ext>
            </a:extLst>
          </p:cNvPr>
          <p:cNvSpPr/>
          <p:nvPr/>
        </p:nvSpPr>
        <p:spPr>
          <a:xfrm>
            <a:off x="7926388" y="2462213"/>
            <a:ext cx="808037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068F97B-D60F-4EB0-8854-470A5730F378}"/>
              </a:ext>
            </a:extLst>
          </p:cNvPr>
          <p:cNvSpPr/>
          <p:nvPr/>
        </p:nvSpPr>
        <p:spPr>
          <a:xfrm>
            <a:off x="2779713" y="2574925"/>
            <a:ext cx="808037" cy="5746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5C75FF8-BD34-4AD2-85F0-55CC81726028}"/>
              </a:ext>
            </a:extLst>
          </p:cNvPr>
          <p:cNvSpPr/>
          <p:nvPr/>
        </p:nvSpPr>
        <p:spPr>
          <a:xfrm>
            <a:off x="6375400" y="3573463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1BDDEAB-CED7-4530-89B0-E27C9F21DD2C}"/>
              </a:ext>
            </a:extLst>
          </p:cNvPr>
          <p:cNvSpPr/>
          <p:nvPr/>
        </p:nvSpPr>
        <p:spPr>
          <a:xfrm>
            <a:off x="7926388" y="3573463"/>
            <a:ext cx="808037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A7BDC5A-FC10-42AD-8149-2D5FECCF4489}"/>
              </a:ext>
            </a:extLst>
          </p:cNvPr>
          <p:cNvSpPr/>
          <p:nvPr/>
        </p:nvSpPr>
        <p:spPr>
          <a:xfrm>
            <a:off x="4608513" y="4845050"/>
            <a:ext cx="809625" cy="573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599F9F3-44EF-4167-9783-B5D9B36B41C9}"/>
              </a:ext>
            </a:extLst>
          </p:cNvPr>
          <p:cNvSpPr/>
          <p:nvPr/>
        </p:nvSpPr>
        <p:spPr>
          <a:xfrm>
            <a:off x="4608513" y="6015038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A28326F-3EDF-4D29-ACD5-EB6C57D74485}"/>
              </a:ext>
            </a:extLst>
          </p:cNvPr>
          <p:cNvSpPr/>
          <p:nvPr/>
        </p:nvSpPr>
        <p:spPr>
          <a:xfrm>
            <a:off x="6375400" y="4845050"/>
            <a:ext cx="809625" cy="573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EB24B5F-40E7-4BF8-B1A3-9AA3C0B33DBE}"/>
              </a:ext>
            </a:extLst>
          </p:cNvPr>
          <p:cNvSpPr/>
          <p:nvPr/>
        </p:nvSpPr>
        <p:spPr>
          <a:xfrm>
            <a:off x="6386513" y="6015038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42F37C5-29D2-4980-9A78-D07BE3B431FD}"/>
              </a:ext>
            </a:extLst>
          </p:cNvPr>
          <p:cNvSpPr/>
          <p:nvPr/>
        </p:nvSpPr>
        <p:spPr>
          <a:xfrm>
            <a:off x="7908925" y="4849813"/>
            <a:ext cx="808038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12A965D-843A-4D89-85E2-ACF5F3572756}"/>
              </a:ext>
            </a:extLst>
          </p:cNvPr>
          <p:cNvSpPr/>
          <p:nvPr/>
        </p:nvSpPr>
        <p:spPr>
          <a:xfrm>
            <a:off x="7908925" y="6015038"/>
            <a:ext cx="808038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CBD6D83-2116-4C54-BA3C-4690AAF027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852988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2C0639E-9DAF-4DC9-8FF5-80D04A1CB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015038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819D34A-4223-43CB-950E-1292BDF0FA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422525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FFDF7C-579E-461B-9874-52D97EBFF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3573463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5CCAB2D-2C2A-4080-B816-06F8A39435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35000"/>
            <a:ext cx="13938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6AD72-ABC5-4751-9F1B-1F4136D25D8B}"/>
              </a:ext>
            </a:extLst>
          </p:cNvPr>
          <p:cNvSpPr/>
          <p:nvPr/>
        </p:nvSpPr>
        <p:spPr>
          <a:xfrm>
            <a:off x="148175" y="118070"/>
            <a:ext cx="560300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Look, READ AND COMPLETE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E78CC9-ED9F-4F71-B9FF-75E3DEE4E50E}"/>
              </a:ext>
            </a:extLst>
          </p:cNvPr>
          <p:cNvSpPr/>
          <p:nvPr/>
        </p:nvSpPr>
        <p:spPr>
          <a:xfrm>
            <a:off x="179388" y="942975"/>
            <a:ext cx="2089150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between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91E999-0078-4A15-BA17-DFF3EA6AFEE5}"/>
              </a:ext>
            </a:extLst>
          </p:cNvPr>
          <p:cNvSpPr/>
          <p:nvPr/>
        </p:nvSpPr>
        <p:spPr>
          <a:xfrm>
            <a:off x="2843213" y="939800"/>
            <a:ext cx="2336800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On the </a:t>
            </a:r>
            <a:r>
              <a:rPr lang="en-US" sz="2400" b="1" dirty="0" err="1">
                <a:solidFill>
                  <a:schemeClr val="tx1"/>
                </a:solidFill>
              </a:rPr>
              <a:t>coner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4D36FCB-8D6C-4F48-ADCE-A181176390B7}"/>
              </a:ext>
            </a:extLst>
          </p:cNvPr>
          <p:cNvSpPr/>
          <p:nvPr/>
        </p:nvSpPr>
        <p:spPr>
          <a:xfrm>
            <a:off x="5751513" y="939800"/>
            <a:ext cx="1538287" cy="60166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opposite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CCA8B8-D39A-4860-8DA5-B622C35B4466}"/>
              </a:ext>
            </a:extLst>
          </p:cNvPr>
          <p:cNvSpPr/>
          <p:nvPr/>
        </p:nvSpPr>
        <p:spPr>
          <a:xfrm>
            <a:off x="7493000" y="927100"/>
            <a:ext cx="1428750" cy="66516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Next to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1A649B-62DE-4B89-AD2B-AE05E01E8F11}"/>
              </a:ext>
            </a:extLst>
          </p:cNvPr>
          <p:cNvSpPr/>
          <p:nvPr/>
        </p:nvSpPr>
        <p:spPr>
          <a:xfrm>
            <a:off x="186104" y="2030151"/>
            <a:ext cx="5682040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ctr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1.The theatre is                    the stadium.</a:t>
            </a:r>
          </a:p>
          <a:p>
            <a:pPr eaLnBrk="1" fontAlgn="ctr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2.The cinema is                   the theatre and the supermarket.</a:t>
            </a:r>
          </a:p>
          <a:p>
            <a:pPr eaLnBrk="1" fontAlgn="ctr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3.The stadium is                         of the street.</a:t>
            </a:r>
          </a:p>
          <a:p>
            <a:pPr eaLnBrk="1" fontAlgn="ctr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4.Bus stop 1 is                 Bus stop 2.</a:t>
            </a:r>
          </a:p>
          <a:p>
            <a:pPr eaLnBrk="1" fontAlgn="ctr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5.The post office is              Bus stop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C9E23-F0BC-41CF-B518-5B8C4E33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6092825"/>
            <a:ext cx="170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7F726F-E427-4F48-BBDE-06E729B7D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376613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FA48D-1785-449D-8FA3-9EF9D510A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284413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opposite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866DC6-6E7D-49A2-A805-F5898F07A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4503738"/>
            <a:ext cx="2144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on the coner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188A8-8AAB-4B82-98BD-86D41624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5516563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opposite</a:t>
            </a:r>
          </a:p>
        </p:txBody>
      </p:sp>
      <p:pic>
        <p:nvPicPr>
          <p:cNvPr id="18447" name="Picture 1">
            <a:extLst>
              <a:ext uri="{FF2B5EF4-FFF2-40B4-BE49-F238E27FC236}">
                <a16:creationId xmlns:a16="http://schemas.microsoft.com/office/drawing/2014/main" id="{F54E663C-C39C-4123-9704-D7EE8388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284413"/>
            <a:ext cx="29241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846156-BCF4-44E4-A04C-A4D5CF048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875338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hlinkClick r:id="rId4" action="ppaction://hlinksldjump"/>
            <a:extLst>
              <a:ext uri="{FF2B5EF4-FFF2-40B4-BE49-F238E27FC236}">
                <a16:creationId xmlns:a16="http://schemas.microsoft.com/office/drawing/2014/main" id="{10C6D397-3BB1-4B90-B3B8-99BCDD0E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325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hlinkClick r:id="rId6" action="ppaction://hlinksldjump"/>
            <a:extLst>
              <a:ext uri="{FF2B5EF4-FFF2-40B4-BE49-F238E27FC236}">
                <a16:creationId xmlns:a16="http://schemas.microsoft.com/office/drawing/2014/main" id="{FDD38EB7-FCB8-4DE1-AC47-5CEA315D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57225"/>
            <a:ext cx="1685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41068B63-F3B5-464D-A260-B0E6B24C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1193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00F1116D-A9E6-4C05-B5DA-97CF0576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943350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6A7554DC-EE40-4CC9-A257-16D8FC43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346325"/>
            <a:ext cx="15335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002B0DB0-2093-4D62-BC69-6735B0F9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868488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D7D5A02F-EE24-4911-8A7D-A4C14282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884613"/>
            <a:ext cx="13319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89A616E9-39C7-4809-A49D-AF2A6164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28913"/>
            <a:ext cx="16891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AutoShape 16" descr="data:image/jpeg;base64,/9j/4AAQSkZJRgABAQAAAQABAAD/2wCEAAkGBxISEhUUExQWFBQVFhcXFBUWFxcYFhoUFxYXFxcWFRgYHCogGBolGxcXIjEhJSkrLi4uFyAzODMsNygtLisBCgoKDg0OGxAQGy8kICQsLCwvLCwtLCwvLCwsLCwvLCwsLCwsLCwsLCwsLCwsLCwsLCwsLCwsLCwsLCwsLCwsLP/AABEIALEBHAMBEQACEQEDEQH/xAAcAAABBQEBAQAAAAAAAAAAAAAAAQMEBQYHAgj/xABEEAACAQIEAwUFBQYFAwMFAAABAhEAAwQSITEFQVEGEyJhgQcycZGhI0JSscEUM2Jy0fCCkrLh8RVDoiSjwjRTY3Oz/8QAGwEBAAIDAQEAAAAAAAAAAAAAAAIDAQQFBgf/xAA4EQACAQIEAwUGBgICAwEAAAAAAQIDEQQSITEFQVETImFxgRQykaHB8AYjQrHR4TNSYvEVJIIW/9oADAMBAAIRAxEAPwDuNAFAFAJQC0AlAFALQBQBQBQBQBQBQBQBQBQBQBQBQBQBQCUB4uXlUgEwTt51htIWPQcUuAzjadelZAs0AtAFAFAFAFAJQC0AUAlALQBQBQBQBQBQBQBQBQBQBQBQBQBQBQBQBQBQBQBQBQBQHl2ga1huwM3xO/3jE8h7v9a1JTuy5KyJfDMbnEN7438x1qcZEGjzxrAd9bK8xqp5z5Umm0bGFrujNSKfstxllJw19vEnuMxiVHIk9P72qFKo/dZv8QwkZJYiitHuujNNguJ27hKqcxXc8j8Cd/StmM0zl1MPOnFSktycDUykWgCgCgCgCgCgCgCgCgCgCgCgCgCgCgCgCgCgCgCgCgCgCgCgCgIrXNd/lPIwZoZsRMfxI2UZiAY0WOp2DdN6jKWUvoUe1kooj8G4494kFAAAJYHST93nrUYTci7F4SND9XoWn7V5TBgwRofOSKsNPKN4twykaqfMED57VCccyMxTTM/caCa02WkTvijBgY1rKZho0eDxIuLmHqOhq6LuVtWM52x4WYGItSGTVo3gfeHw5+tU1YfqR2OF4qKfY1PdkJwriYuKLghSPeGwDDeOgOhHxI5VmM7q5OvhnTm6ctVy8v6NdgMWLgkb8x51twldHGq0nTdmS6kVBQBQBQBQBQCUAtAFAFAFAFAFAFAFAFAFAFAIWoBaAb70TE6jeq+0je3MxdCd+sxOtY7aF8t9TGZXsO1aSCgENAQWGrEnwnpJ8vgBEfU1gn0KDtVeIREA95zPQgAARroNYjnrVVV6WOnw2Cc3N8kSeH4UohGpHRSASSACQSBBBkjX+lTjHQoxFXPO5MvO+U5H8XhWYBAadWKyDsZInYfOy2mhqpK+q0IOPu3MnhUIptsYecy3CRlBVTBEFifFMxWOWxK0b6u7vy2sYn9oezeC5iUeNWMnPrI9QN+ZrTrQtqi9RzK6Lo3qqK2iTw3Gm2/6dRU0+aIWNF/1C0RIdT6g+hq1STVzKoVP9Wcy7ToMNdLWCDaYiVB2/hI6dK05916Hr+HSeIpqNZd5cyd2M4q3foUY5ScrKTplboPQfKrKNR5iri2FiqLutd0zqdq6GEgg8tOvT410E7njmmtxysmAoAoAoAoAoAoAoAoAoAoAoAoAoAoAoDxcaBO/woCnHHk71rR0YRvGoPMVkxcfxXGLdlA1wlVJiSDE+dQlJJamxRw860ssNWZTF8evNdLItu9b/DbuhWIG2jDQ+tcerSqTqZpPQ1K3DMfGblKPd6DXBe0bXXXNav4YabgMk/OQPiBVKo1IzWV2XhqU0sDi3JNRaRsH45hkHivJ/mBP0ruKcUtWdSGBxEtoMn4bELcUOhzKwlSNiKmnc15wlCTjJWaGuJ4ju7TPp4RpO0zArEnZXJ0KfaVFHqc1xfbIm7m2A8P4l+8M2UkT7x0nbTzrTeIVz1UOCflW579BOIdp7WJxFmGUW0ILZmyjfYaciJg9Ky6ynJWMUOG1cNQndd57WNHwvjOHu6gqSHlvGvg8BUO2sajw6T7wrZhOMji4jCVqfvJq66blu9siIBYlmOaVlAVOq6a8l9dassaSd/D6ma44zXH3VGFpgfExdQ58MgEATkBLbgqQDGtRepdC0Y23u+nQzHEsPlZsoEuScxJJLkyQfwiAIPLSqpo2abzJXLLA4zOsn310b9GHWa1GrFdWnZ3KzjXFoJtof52H+kH86g5dDp4DAp/m1F5IhcKt33MWSdPegwo6TOlRs90dWeIoUtK9vAOIpfPgumT5gSPUVF35mzQnR96nsVtm09tpGg66gec0VzclKM42ep0HsZfxFh7YIVrF4kSrAgMFJnwkwYB0rboylF+DPLcVWHrRk1dTjya5HRRW8eZFoAoAoAoBKAWgCgCgCgCgCgCgCgKPF8fCOVCFobLpvMaaeZrWliLPY3aeDc4pt20uNWO1NtvunlIBEiTlAg7nbQTWI4lPkTnw6ceZJw+PFxCVBUczsY11HlpWxTnnVzTq0nTllbMvxfCWnv22OdijBkyMQMmZCxuDmu+mo00k1MrsjXW1W4kFpUjUaFSP6VF2JRbi7rc51xTg91Szfs9m4pJjumynfYQwJ+RrnzWpfS4jxajL/ZdPD1Ku/gsTl/8Ap3Gm73W0+bCmVW1ZZHjvE5Pu0UvRf0QsPhrxE/8ApVH4rrqdvIsR9KRUS2txLij9+UYHZezdvLhbCypi0mqRkOm6wNq34e6jnynKbzTd2931HuLWFe2VYwDGxAMzpE6bxSaTWpOhUlTmpROY9oeAIJNoJcETPuELBktpvptv5VpVKXQ9dgOISlpO6+fwOd4q04Zmywpbce6COQPwNatmd1SSluSMDxO7ZebbEE77GdjqCIOtZhJxegr0KdaNpq5tOG9sboVzdW3cDD7RtVLKFy6xoOmgrbhiJczgV+D0pNZG1bbmN4vtormLtowcwOWGGp0ADRIiZq3t090c58InF9yRVrxyzGhcKcvgIJKmDm8Q1edN6rdSJb7FV5osOzQ/a7q2bd0qxVvFHigJJLeGN+nlFQilN2IYiDoQzzjdXRETgl3vWslChQxcJ2HnP3pGojeqXTadmdCpj6UKSqJ3vsjU4awLSZU0A+pjdutWrQ83WqyqzzTKl8O4MN4ix0fWSeh86plFpnosLi6VWGmlt0WGK7Mm5aynR21A5A9D15T/ALUcHYpjxRQqXj7qH+wOIWwzYa6gS7JCsR4p5oT9R1q2jLL3WR4zTdeKxFN3j06HQMNdjQ7cj08q3IS5HmWiZVpEKAKAKAKAKAKAKAKAKAKAKAgcZxgtWyZAJ8K5jAk8yfLeq6s8sS/D0nUmlb4HObWJL6MJOsHQS7bZmblXKXe0Z6aUMivH4eHgkeGKOfeOmUQROgHiIK6ZRFGk+ZmLlBbb3/rfmx+3xQWr63Ll0JaZO7dTpbgg+Wm0TPXbWulSqrKcCvhJ9o8qKNsfh7zFrH2QuZwTmbM0E5maZGoB8O0bCavhOLNarQqU5WaPHDuMXbANte7vWxcQG2zocwcfcHLVToZjNJjnr1KtnZanWw2AU4pybi7N3ttYsBjrbtCMi2irMLRLyj7EFRIzkjQjSI2rTqWb0tbp4/ydKnTnTj3k3JW72mq/j5jHFMOXHdXALbZXjKCXV1YFe+UamZIG3vjpSHdaUl9+JTjcLHFYaag92rN7f/O3qZG3gLRbS67/AMtsL9Wb9Kk675I06P4UaX5kz6D4GyrYtID7lq3pOoGQRPyroReiOPUp5JOK2Ta+BD4lx+0jZWV4GpfIcgk6ZukkbxFQlNJm1Rwc5RzJryvqZLimBDpdYYhGhWcANnLEZjmcKQOY5fpVMo3T1Ozh67puMeza2V9reRQ9lMKl03FIDQVYggSffEa7bnXzqNBJppm3xapKk4yi7EzEdjLXeSJCyPstAx8IgIwOxbwy3Q67GsvDxua9PjVXs8r36/yh/EdjAEU2rnPxZtgIJlcu/igR5nXlUvZ+jIw4y9e0j5WMbieA39dFIk7sQd2nQieXyYekHSkXriFLbUp7+DurEryndfKZMwP9qrcGWLFQexv/AGN4Qi/fuvChECDMQPE7SY16J9atoK0rnK4viYypxinzuzonaLAd4neIPGo1jdl/Ujl61bVhmV0calLkzJB51rWuW2HLV8owYRoJPSOprLMJN6IfXtNh9CGYTrGUbEdZql1UixUptbGe7ScQtXLiG2GN3bSAdxk2+9v6elVynfU9BwqFSNKXaaQ8fmbDh169cC6gtAzeL70a/d61swU5LQ87WyKby7XNVhVYKM5BbnFb0b21NV25D1SMBQBQBQBQBQBQBQBQBQCUBhO2GP724LSCSGCqc33uYj1Gp6Vz8RLPLKjv8Oo9lB1ZPld6cvvkUT23uwirlXNqBny94Lc5Sra5gFMnqd4qlwctEb0Zwpd+Tu7eF7X38jwjkZT9oCyxbIC+JxCx5ry5msK909fAlKKd46aO730X8lVjsKtw6Zh3eYl84RzbIhkAJILGdh1OhpFrboXJNau2ttLXV+vkVFzANbzgIsMiAsrMwQtBDZlaAx10MxJAFSzNaIuUadS0pPVN7pK9vDoecoVe7TKQwAYAEjOrEB1LayRroBAciKg5ckXRjd553VtttnyaXTxLXD4cyBKsjM5Nuy5hcoIzagwIkiZJA86ZXtuuiKM6tfVNJK8lvfl4im6YIbNJUQoA8S+NlKnkB67npRN7MvyRvmhaye/R6JprxM3ctZb9xTMZtwwy5h90QJMGRM8ulSkkkZpVJzk73y9dF8tzq1q69hVS4GcEpN5AxtoxhQCdoUrrO9ZlLW726nlsQ41Z3hp4PdlrjsdeNxbdnLdTuybuq5hJgSpOs6wPj0qyVST7sNTUjTUVmlo76HM+073bFxzbsFVZYykycjgGf9qri9eh6ani17PFyeaSd/gNdge0Fpb7rczW3ZYXMkidSTmGwEARzkdK2KSyatmnjq/tijGnF3XI6DhuJ4dozXrc+Akkhc0KIJDHwkMJgbEDzq9Ti+ZzpYWvHaDI+JxlqA9m4gN1gGRjLEAQAgBlTpoNtSYk0UlumTdGok1Ui9Fv/PUyuJs32QytwDMZzKZKknTwjSJgR0B61h3ZJZUyj4m9xVErrscwKgkQDoeX9RVTLUuhneL4i462xDBXuSV65NBMfE0ild+RpYpOWWNt2P8ACu1OPsMvd4i6uZhmklhA1Ojgx6VmGl2W47vqFO3PkbDsp2vbFZ+/yJczHKQMisvSCdCJ+tQqRszRpRc4t20TJGP4obp7qxLDmw2JIkc9R01qppsvjHKr2IeHR9VCojjQm5ctLkHKVLZgYjl86jKg9zewlWnKVqnLktWzQcF4RatHvDftu/4s4jXfKfPrWY0rc0Mbja1buKDjFcrHQeBC0ltSCCW1JEkTzg8xW9Siox0OJUUr2aLdXB2NXFTVj1QBQBQBQBQBQBQBQBQBQFdx7iAsWXeQDBCyY8UGKrqzyxbNjDUXVqKNvM5a+JSGuAyxHuy4KsWgNmiHOhMaDXyrmO1s32j1kYTzKm9uumqttbkMlX7slrceJTnM5oZSVEfhMEzFRytRu0W5oOpljLk9NLaP9/A93lMhFCtIWCgYltz4Z+MGBHhpJP3URptO85Nq19HbTz+l+p7NlNRCkDL9sS/d5tWiMupI8MeVSyx2+ZW51N9db93S/Try3IyFwQbaZbqtmGUNnIYSMq7BVEn/ABViLlyWpZJQfvu8Wra2srdX1bGbSC3dBV1TNlKupc91mgnXQlgJB0O5rHuz0/6JtupRs03blp3rC4bEZLVxh7mZEJAJtv8AaZpvAnaIiIqUZaP7v5mZ0s1SKe9m/Fafp+omEwb3D3S5LjuMtpWYgwJdX2OVNzGkzWY029L77fySr4iFNdpZrLq3yvs14vxOiYbs3hwB3YQupy3WB++BrpBgzyMRNb3ssbaHkpY+rduV7PYicXm0twuyG0+dHtgePUe6MsqCRqJ18QqiVCcZNq1uhZRfatRW+9yl4hw65hw15GTCB1UEnPmCwCAVXd/Wq5UnB3WhaqsZvJbNb4GU4x2lQNPetclYJyQAFgAAMdoqGWTOvh+zVPLUjYqzxa3eI7tQuhBOxJnpOm1ZyuO5uYGNNNyi9x82+tSsdO4KApVuYII9DNZWjIVFmi0bjG4bRoDDzOgjkRG/yrdaPOU7NrYzvaTAnuwxGmdY1lQCjaDWen9iqaq7tzbwWV1reD/czFzh5IMSK1r2OpPDxkMf9IaJLMNTAk/XpRzZUsDB7njj/C+7sI+stcCGZ5qSN/hV1NN6s5/EVCjFZEXPZvExsOenpoAPKIqc1dnHStFIicVx+Y3QYOa6CzR0DEAHpDr8hVdZbIt4HCPbVKj8h3h2JCs7qwjD4bMFbVTeeNwd9XP+WoqHdXic7ilWU8XUbbtBaLxNJwLtxicPh0ZouG47hZJACIFkwOZZvpU3UdPRDgXDXjFKdWTsbzs/2wTEtbtm2y3Htm4Y91VmF1mTMTVqrrmKuDSjKonopZV1ZpP2iOf5/wBKe0RNXsxRjvX+/hT2hGeyZLs3Mwmr4yzK5U1Z2PdSMBQBQBQBQBQCUBz7tnxPvrzWFlktg51TKXLBS5IzbKIAJHw1rSrTzycVsj0HDqHZU1Vejezd7W25c3yMqtt7n2du4xVbQe4C0rK+IhQvJcx0PPNWrZy7sXyuzsZ40/zJx1crLrrprfrY9XLq65SxSVSGZiS2UgXIAGg3A9Kw2uW239mIxltJJS1eiW19v5YmKWciWwXMsFaLgdhmhVyHQbHRZ311pJbJakqT96dR2Wmmll43/kZxCujBioUOCyrBKgGVgZuY9SIrEk4u75k6bhUi4pttaX59eXUkXLTsylBcZDbfuizKrZVBzE5SYAJOnMaVKzburtW0KVKCi1JpO6vo2rvb4jBud411wojuz+9uMcsKACH0zPp4Qd5iNKwnmbaXLmWZezjCDlrf9K39OnVlZ2lxee6Gyi2NJElvER42AOpEyflWfeea1iyilTpZL3fX9ka72eYJ2z31y6KqWQzbKSe8ObKdgZ0G5g7GtrD03dyXocbi+KjKMaT63lpu+Wlzc38WqoBaZHd1JtAuF7whZLZgNdIJYA71utpLTc8/GDlLvXSW+l7FBw25axeJ8Lg2sNBVQ+ZnugAG4x3ZV2k7moRtJ+R0Kinh6O2s+fRdF0uaC1bkAMpui8+YsFCAKBmTvRIJACquxJ2Iip+etzQb3s7WW29+tjkftu4basHDNbt27Zud/wB53a5QcrW8hI6wTr8apnFbm9ha0ssk2+W5g+zbDN561r1uR2+ES7zRrEbQVWjviusj0NZsYOmYIrcto+sgKwI13Ej9K3lqjx9S8JuJVdsFAsgdbi6/BWqqt7pvcK1rX6J/QyKjTlWseiPUiBpG/wA6GLDtrs4/EUNpbi2wjpcLvJUQGEQNzr8pq6jdtnF43OMKaXNkzDez/G4dfCLd8DnacTHwcDWQatdNnn/aYvfQxF/AXEEXBFwu5dSdVJIUKesZY0rVrbnc4RhZUaTlP9WvoShYUYbFv+O7asp/gJdvoo+dTXI8ji6+Z1qnWVj1irWW1h0G4s5/8V12cD5ZaoqO8j1fAY9jw91H4s6V2Tww/a75Gq2UtYdSNvs7YDfWay3qc+unDD0oPd3k/VnjHdr8QLlxLVgXAjsuYB2mDGuWijfW55utxOUKkoRpt25/aHuz3aHEX8QbV22tsBC8ZXDbgD3jtrRq3MswmOqVqmSUMulzoeHWFA8q6MFaKRdJ3Y5NSMBQBNAFALQBQFdx3iiYaybjEDYLMnxHbQanrp0qFSahG7L8Nh5V6ihFHIsKGuXC0LmuljbBXOC4YNlAJPw1mdta5cU3K/XY9jVcKdJRu7Rte2mn30NbwbsQXUNfPdq2VjZUDNIBHicyRO8D8UaQK2oYa6vLTwOPieL5ZWpatXWZ/wAfVl7x3h2HXDG0oFvIM6KgJeV1lQAWLefWrKlOOWy0OXRxVRVu0k7vnc5+tva67O1pWKocxzERnUKYIXMDM/GtGz96T0R6aNWMo5KSWaST206Pzt0I2NCqvvZ2DAKQ4ZQmUMVykTu2+g0NRkklvf1L6DlKW1lbXSzb2vf7Y3jiDbRjlzMWJIUgsSZbMSYldBCiNazP3UyVDSpKC2Vt3e3S3n4npcQWCwoa1ZUyWzLmZgzKr5Wj35yj49TUk27JLRff/RF01C8pO0pdNbLZtem5lcbii5buyzZjlUalvESAEEFipURG/WppdCM5pO89Pvn4nUuznaPBWbNuyrPa7pCxV1KM765lCtqxJYka7xW9CUYq3Q89iMLWqzdTR3fw/ga9oWPItJlu5Fu5VjKAQpMsxbcCCoIFYrS0Wpbwuj+ZK8btFZ2Y433Nx2t2Hezaw6KSpAPdI7fbENBYkltAOtYhOz0RsYvCqcEpT7zl83yOhYAZy15CGDWwbUvcnx+PLcU6KJyxAkCrlq7o4tTupU5aa66Llpocz9vOJttaw40FzvXIGhJQJBYkHb3IH8VYnsToJo5bwJ4uDzI/OtWstDt8LllqeZtLIEf3vVKPTnu5cA/vlWQW2E7Wdxh11WUzKM5GXQFkkjXbT/CavhUeVWPPYyGH7STlLfp8/mZ652txd90S4iFSwM5CBkJMshQk+7rPi03pOOZXbOdh8ROnP8tevX0Ll7tliUtHOAA5c+EkajQchqPPWelaqTvrsdrC491a7jPuvkv3FweEe8620HiJ06AcyfKrFFy0R0a9eFCDqT2On8DwIw1oJaCncszSC7xvI5TA+Fb9OOVWR4XG4qWIq55+i6I98Q4gYINsHbxArp4hrrG2/pU35FEEr6M5P2PxotY69eIa8tsXMhQrME6Mc5iIkb6VpwsptnpcSpVMMoXS2Hu33E1xYt27VnuiHYkgJ43IVdWtjKSB0J3FZnNdDiYvhEnQcoy1WtvvUiWMGL+PFsnwC4FP/wCuyIb/AMUNaa1keirrsOGRit3ZfF/wb7sQgt4NrsQHa5c/wgmPoKcjlcUnau0/0pL4LUw2MvuqJDMCwe68EiSzEax/CgPrWJ6aGx+EqEXhJV6iXfk3qjYdicJOIvsdcvd2Z81UB/8ASKsiruKPOKWfFYit/wArL0OkTXTIiUMDlYMiGgEoBRQATQFVxzgtrFKFuTpMGdpiSBtOmh3HrVdSmpqzNnDYqeHlmiR+GcGwuBSVAU87jmXPlP6CoRhCmtCWJxtbEvvvTpyGcVxl3kWhkH4j7x+A5f3tUJVW9ihQKlrPizFjm5k6zVRZYx3a3AvauJdtgm3cbK6gSFcydByDan45vKouKktTs8LxDU+zZVDHk2VlgCtw5UCawQCXLga6iIJnStd+7a+zPQKEe1em61d/lb6k65xLNo10M3esSzKGttmGU3B4Z0EddxAEazc+r5+hrxw6TvGFll2TtJW1tvzKji0rYBWVJLE3JIDKAwQIIB1KuJ+ExWIRLalZJtPotOnN3+ReezDg3e3hibltmW03d29AoW7lzMxk+4ohQBOtzbSt6lDW9jz/ABDEWi4J2vr5m54nh7dx2S5bti4Q2UyrMLMfvSGX8emXWth6uzRzKblCKlBu316GAu9lnxbPcsHusOpAtkyQ2U+Nwp0VT5dKp7LPqtjre3Sw6UJayer+iLlcRjlwhsiyuJsPaKW71kw/dkGCVOjfAVLvKPVFX/ryrZnJxkndp7XLzsNxF2tx3Vq0FKqyoGW4cqhYuZh7wUqR1gjSIrNPyKMfTjGWkm/Pb0OL+0fjX7XjrrKZtWz3VnpkQkSPItmI8iKxJ3ZVSVolHw0w6fEfnVVT3ToYF2qx8zbLcgGtY9cQcXeJEA5WOmu2ugg/1ii31OVxKpXVJqmvW+o72f7H3roL3H7i33bI5Kg3QHJ1Ucsy5gSx2YgdRu08s9UeOea2u5nuKPdw1zujA7sFNIlrcjK0xrK5Z65aOK1RdQrulJNlhwN7hl1RtfdlST0mNv7FatRckehwWSrLtpaW21sdD9nLPF03AwlwokEMRlBCieRk6+Xy2MPGydzS4xX7SaSei+B0jDorTmUsdiRMA7QI1/s1snCd1sVnaLu7dtmFxlaDAJ6ITs46KT6Hzo2TpRlKSVjK9geyNrEWWxN0Kxuu8KCyadCUO08o2qinBS7zOrjcW6ElShySD2h4dbOI4fbUBEQXmUACAq5GO0clqOI0SK8DWXflJ3lK0fiZfs5dIGIvc0w9wg/x3SLY9fGa0482d/HxUqmHo8s1/SKOkcTw/wCz8MyDQi0ifEtlB/M1OMdjxnFsR3as+t/mYi7hz3zxtb7uzPmClv8A+LmoJXnc7GOl7HwOnRi7SllXxZ0DsLbBtd5EG7cuXfPxMQJ9AK2KPeqXOBhlloX/ANm38Waut4kE0A5UQFAIRQHkmhk8O4AJJAA3J0HrWGwZLH9u7HeLZsNndn7sOQe7DTBAP3iD/ZqiVXkjeXD62TO1pv4j1+3rmcl36n8gNgKqkzXSIr3IO+9QuTSKTj3aazhR4iHeNLanX16ChdSw8qmi+Jz/AIt2rvYpsrN3dmZyqNDroWMy0RttPzrLR2MLQhRlm3ZXcQ720YcNbFwI+VpEaHKcsgTlPPkeVQcb6G9DERcrxeq5f2en4kyqLZusVWWCwGUMRrEtrMLqNIM7iDF07aFsK8ZNyS1elz3cN6/ct2pLO5yLbWMozvmCLlMKs6kQMvpU4xd0iitUjGDkvj18zu3AeHjCYdbSKxNm3GWRldzLFgTALMdzsJiuhBZUeTrTVSd29G9+hTcYvM3cYS2xU3wc5di7oh8bfaSQTGZQOekaCoPlFczcoRSz1pr3duSb8i7s4RQDYtAW1tKO7cNmZLjBtDbO8KQRJIObbSp2/SjWlUbfaS1b3Xh5iYzN4kFzK7oUt2zljMrfvRkIfmsgMAB0rE3ZbkYtaNRvrdv6akLFEWnvP4TaUL+0NkDO10keIagkKBqJ0yyOh143V2bLS7OF07ydoq/L+zOXux3CLuvdW1kaFWxFoR5AMy/SpJok6FWOjjL5Mgt7MMESDau3VgyAt6y4+Tqh+tGrinVdKSd/imv5JF7sC2uW83lnsvHq1tmFU9idqHHE94r0kv2diAewZaRdu294UW7gU/GLqgz5VlQS94xiOJ5492Dtzuv4G7PZQ4MvluPczgSJA9zVWU7EiSs7eI9KvglbRnFqVVUd7WK3jXAVxIW447u5AzCQW20DQY0/XyqUovdGtKMZuxNuXnWRZUEISLQICLlmBEDfrtNa8KeXW2p1KcYKKi3ZeBa9hMfdcO14wVYgyICKIAVR1Mee/wAK2KbbWpq4yMFK0Nv3N3g+JgbkWwYCqQPkdR4onb9KtRoyh4XMd7Ue0kW1sW2VmuyCV1IQyNRrvoP81VVp2VkdLheHTn2kr6fubTgVi1asWreQrktoCVjeNdVMzM/OpxVkkaOInKdWUr7tmF9qN5f2i2QxPd4S7uTIa7cW0u+v4vlWviXoi/hlN1MXBPZamd7NpNuDtexWHs+iE3H/ANSVqbRPR4iV8VKX+lN/FnRu12KhrNs7Z2ut/LaUtFWRe54jFU3WrUaK/VJX9DJ4EN3Qbdme5cPmUTLbPrcun5VmmtLnQ/Ftb8+lQj+lN/RfQ6lwfBi1bVBsiqg9BFX0FuzTy5YRh0RPq8wFZuD3QCExQDfe9KxcFZiuLqCUtDvbg3Cnwr/O2w+G9VyqLkSUSux+Ce6hN99SCFVdEQkQCB94jqZ2qiTb3LYWizD4G8MH3Nq/ZKqtw5bjAFO8MxctuNp5g61B3R1qsXWvOEr6bfQ1HF+L2bKZrrqumgJ1PwHOss50Kcpu0Uc17Q9t3uSmH8Knd/vH4fhHnWEjoUsLFa1PgZzh/Dbt9yFBczq5JyDfVif+aNpG85xgtdPvodA4D2dw+HUM6rcvAznMwDyyKTAjrvUXI5tbESm9NEeO3nDxjMOXtgd/YE8pa0NWj+XU/At1FSpyTdiiLlSldHJrDkbgfKpu3I61PNzN17LcZbGMa4wHehR3SmVQAkLdeQD4gmw55jrU6fvXNfGNyp5OX3ZHWOKcVZbZbvAq5mAbuzcyroVLBSAFyhgSfKr5yaRzKNGMpJW5dbFd2QEJcxjAzeQuiAKttbCfu0DGApiTEgQfKo0/9jZxzV1Qjydr87vc0PEHtMgZ8uVIuBjBykDRweonQ1bKzWpzoOcZWj5f0YbtU3EHL3cLAt4WLWckC89xlUuUJXUeIAwRrO8aatZtvyOvgo0bKEleUtbckZM8Wx9sG3ea9ahsxW5lJZmGrarJ0jc1U20rHVw8KFebmo3y6J/wN2+0d214RDj3oy6iTsIP0iops2Kypxd5SsS17aoIDWzmJAjVNOgkGSfSp6mrOrTvZTXqO3+1LZoVjaXqhBf0JMD5VFyfI2I4ejKN5xTZquD8cwLXMNnuMTbzO13EZi2c7DO0hQNNoFTTjdHGWExFKlUyr3nsulxj2lcfRXUKQ5CSoGoMmZJ6aD46VlTy3IYLCSmnfS2/31MU150to2bx5ZeNmDNqD8CVHlBqbmWU8OpSeg6uPDAgk5hE8pHOesUUrlkqTp6rYhJ2jzKUtsQwYnQcgYDA8yRHw1qNSo1HQng8PGpVamuRV4viuL1Iv3ZiPe1jmJioRrPmbFXh0F7pC4bdud73j/asCD9oWMkbTrJrMqiWpGjhakrq9jbYftViGJlUDZTkIL5RpuUmGOn983tT6FkeCRa1l8imUk5zc+0e4VLMZBOUkgGDy0jkIquddT3RnC8IlhqmeM/kWvA8bat3MObhcJZd7mVQGm40a8jsqjyj4zW5RdkXTwda1Rppuf7Gs432nwWJYHPcWLbJ+75uRJnXkI9atUqdrNnHo8GxNPFQrtJ5b6X6nrh2P4cBbm+3hCjxK0QLpu6wn4o+QqyMqSVrmrxHhGLxWKdaUOmzXI6RwzEpdtrctsHRtVYbHl+lX00lHQ0K0JQm4zVmiVVhUJQHo0BmeI8fAOVZYkwAupPkOtUSqE0gtWb94fbN3af/AG1PjI/jYbfAVC7ZmxY2LKWwAihV8hWNCRne3+JyYRm7t3GZR4SRlkxnYjUAeQNYZfh4ZpqLZy7tP2gt3ES1ZzZQQz5nkEgfdVgSOevx0qOh1qGHnSnmbX9GddbuIubvdPXcjoGk6etL2NhKMNFsaHhnZpVg3us5F/Jm5/AdTVbmUzr/AOi9TRW76quVAFC7ADT5VU2akou92Q7vETWFqSjRM7je1JJizoR9/wDp19atUDZp4ZfqKc2pqVzqKkraHnBO1q6twaFTPpsfpUlKxRPD5r3Nff4ocpQswtuhBI1EN8SeRiK2M2hzHTyyvzTJnYftncRO5utm7si2AYgKPCsQJgjqTtVkJW3NSvSVSTa3Nhw/jKXHRwqG45Nt32ZbYLMqDJmBIaBuJ1NL8ymVO0XG7stUvHqWfFUxVzImHFmzbRszPfMl33kWk5TJ8TA67VRKd9hQnCnmzXbatpyKXjHA7FpWxGOa5fMyXN22Vk65bdqFHwGp03rEsu7NvAzqr8qhLx1j9UUOC7MrfZ3dbtm0TNkNacyp5tknL8POqlFS5nXnjZ04qKyzlz1t8Li4XswjFl7222RwVzOUMiCCBcjY9fOkY6vUrrYxOK7Sg/Sz/YaXsrZW+lrGJ3du60LiFYC0xOuRmUxbuHlsDy6VONLXU1cZxNSouFJO7stVZpF/wP2f4Flu3CLhUsRa+0YQi9Y9716VhxW5CvjatKUKcd0lfzOXYlgwMGVE5T5TpVXM9DTSnDMudmWfESM2UzAAB6QZzR5jMflV7ZzYw7uYoMReuQULbSDt66xMVXmaNvsISV7EfhFuLh+B/KaVHeJDB01Goy2ayKoudNxR5s2AtLmIpIkIYrBO4UMi0AtAegaGTtPs0eeH2x0a4P8A3GP610sP/jR4fjUbYyXp+xqRVxyhYoBvE2yyMoOUsCJG4kRNYaugUeC4dbsyAPF95jqx9enwrVatoWphjMSqKWdgoXmdBHxrBJIw3H/aUlsFbAFwj7x0T05t9Kxc26WDnPXZGBx/FsdxB8jPcuTtathsvL7q8vMmsm/DC0qWsn9EX/C/Z2wQviiF590hknn422HwHzrDKauNV7QQcQxot+BFCKNAqgAegFVPUrjmepWDGO3OoNG1CLY7hsWTpoOp3+XWsZTahhZzd+XUl8Q4th7WGdVgXmQqzMRn16dAegq+Lio2itTZjh40pOUpaLYynDuAtcCTcRHu62bTZs7rBOfRSFXTQkiaM0/aEpbXXUjWsSY0U+tRynQjXfKJLwkES1t2GsFZyk9Jyn86xlITxDXQq3s3hO6g7zAFXxynLqznJu7GLd9luBpUnTNB3jnpzqxM1Gu8ajDcccAFCZOqhhuQdNT4dx1pmVmiU6c946nRb3bnEC0Q+Ga25XwuZyho0OV1gifOqTza4jOnU/OpOyMy/Ghdu2GvP4LbgsoVoO0tAZgW32io5DsYf8QYKMJpJptc1f8AY3OG7V4A6reZf5iR9GFY25M1ljKU1769dC5wfF7F7Rbtu55HK361JSRap84y+DHMVwjD3VK3MPaZW94Rln5VItWIqr9T/f8Acq+Jf+iwd1EkWlWLMmWXOYykz4gCZB3jfaTB6Isp5q1ZN7s4rhkHhHKVHzIkek1Ddnr4JQpNLkibidSxMSZ/Pl/fWrGzUjFWSKnitoq+og8/jH9IqLXUnCSku7sROFa3fn/ppP3SOFd6rLwkVrnU2H7WHMKxEhjAG0gAkmSegP0qajc8Nxn8TuNSeGw2jW8+j6JfUXAYu1mtm4gIuMQUVhKrGhMmAxmemgAqSgjiR47xCMciqtqOt2tX4eQYjD5I1BkSIn9RVTR7rgnGY8TpOSi042TvbXyGqwdwWsgBQHYPZTdnBsPw3W+oU/rXQwz7h47j8bYlPqkbQVsHEFoAoCj7Xtdt4d7thA922MwUkiVHvbbxvHlVdSN0W0FFzSk7I4Fj+L4vH3VVi91zotpNFHpsPia17HejSo0Vc1nA/Z3bWGxbl237tDCjyLbn0is2NSrxBv3F6m2wjWbC5LVtba9FAE+Z6nzNLmhKcpu8mQuM8VAtsZ2B08hrUWyUI3ZyS7xzvjmyhQdRrOlVyjbc7dChFrQlWuH4h/dtXDOuitB+mtRNhulDRtfEteCcCxa37bm2UAb3mKrGh6tvy9awQr4inKDSdyR2ixyOmS/kbJIAthO8UjaCkz0IM0uzVownHvQT+h4L2Lfd3QlxyUAtuotnwARlzPsYJBEDc9ajeVzZpUJ1brRdRcPftstxrWFtWygUkuMxgkglRAykaGBpvWbmzLCyjKMak279CsxmIvNMtp/CAv8ApE/Os3NpYGlHkVd7hofcGY94zHqTUlNoSwdOXIgHhG+v5fpU+1NZ8OXIi/tncE5W0PvLEqRz06+dWRvJHPrOnh5as2OEtXlA7m+p6C3fCn/KxU/StZxkjchxjh1fSTXqh7EXcYB9ojOOtyytwf5ip/Ol5IlLB8LxH6YsrmxyH3rNo/y50P8A4tH0pnkatT8NYCeyt5Hu1cw51KXU/ldXHyZQfrWe0Zzqv4OpP/HUaLjCY1VIyYu9bMCCVcD4HJcb8qznRz6n4Rx8NaVW/qOdpOK3Xw0PiVvAGVVc0jwsMzZkXkY161K99C3hvDuIYOrKti33Yp28XsjG4fFKGtgnWVPOYBE/QH5VnI3K56j2qFOjkk9bE67i0EwZGoUGZjqSBH/NWZGa3tUdNfMpuI4xABB1nT4R/wAVjs2zEuIQi9BjgLZrp+DH5LUaytElwyqpVX4l3crWO1JjmA4laOH7tZNwkhmY65s5CKI+6BETzJnYRfKNj5LxfDOONlKKtG7fn1E4hw/9odhaLqTC2rbBmYZBmL+H3V0Y66CN6lB66I1aMsrVlfm/Em3rsoiyTlJ3BnULrJ5HXT41ryZ7P8G05KFWbha7ST625egzFQPbhQyKBWUYOn+yG94MQn8SN8wR/wDGt3CvRo8v+IYd6EvBo6GK2zzYtAJNABoDMcQ7P2cPnvYe0iFtbuRQCRvm06cxVU480W9rKWkncoL2OqgkQL2N5DUkwABJJ6ADUmsEki2wXZC5fUtiCbakaWx750+8dlHlv8KtjR5sx2ttjkvYXCKWfN/2Ldy4p6EQVP1+lVVNWdiLcaeRdbejLsY2/c0e4+aJADEK68yoUwGH4apcWjtUKVC1sqG7mBYnMc3UEmDPxO1RszY7OmtD1fhzmdwzQJPvH/xH50t1JQpRgrQRa9nzZK3LDjOrDONMsMCASpmQfFPoetSSSRoY6lOm41YaPYqcXfNlntqTlDEEHnGgmIJrGxvUqcKkY1WtbFZdxzjQQNPugD8hNYuXtJEK5cZjqSf786EOY9ZiNeVCyNrGf43aBJbrNbFKT2OBxOhB9809riuGKqL2DAOUSUuPbO2+U6VJrozwVaVLO1Onby0PaX8HvbuYqwfLKw/8SDWNTEHQ5SlEg4tQW8OKD+bqy/OZNYsucTrYWvWX+PEW8JafuW2B4PimCsLFq+v/AONwCfjlYEfKq3CL2ujbXF+JUtnGRZ/9OgePBYhNNWR2OvPRrZH1rPZxD/FGPpazpXRXcewtvuD3fe6lg3eKoiFmBlOpielZhFR1J/8AnJ8UtRUHHVXM9b4QboVhMZQP9vmaupvQ3cZBZ15IR+zz+f1qy5pOCIl3gLDlS5jIj3wjCG3eEjdXHzRhVFf3Tp8KSVYtnWtQ9I0QnwtxJNnKC0Zp1GhkHyM9KtjNfqPP8U4FTxdmtGix4Zj79p8zKC+viB8MERsdRpy2PlRyitYnD/8AyFTto2klFfH7YWUCiBVLPe04KCshyKExaGT0KA3fsmvRiLi/itT6qw/rW1hX3mjgfiCF6EZdH+51at48iFAJQCUA3fu5QaWBzDivDb3eHugCpJIkwBJnL8ByjlVMqLvoWRlpqO8H4fctNnYgv1A2HQTsKnGnYk5GvwXEm2apkbXOK9not/trRtaKR1BY6fStOW52nqoWHeCWwyuxPiVJX/nrrUUtzuULSs31BjO+vxqo6iR5NDJN4E32w/kb9KwaHEV+T6og8aP21z+dvzoy3C/4Y+RWMKiWs8KlBY8O8D+5+NSsQlKyKjHHNA/iH9KupqzOPj5ZoGo4Y+NYpbVnysQoJi4gB6zIAHSoSXQ13Vwco/mQ18vqXmKwlt7d8ixbz4UA3M6Ad6kkG5bazlGwn6b1i8rHO9iwU5pTStLpy8wsdmMNdyrlZHKZnyOSib6MXB10IjXXy1rKqM063CKCu4N2vZePoUtvh+Fnw3rlphyu2TI+JtsSPlWVU6man4VxG9Kaf36FthBeQ/ZY9J6d9ct//wBAB9aznRz6nAuK0ldX+LHe0zYt8MO+fvWzZUVXRzDFZb7MxuANd9ay3c3+BYXFQqynidLLS5qODdlxZsIrqc0At5MdxWzCNkbOJr9rVclsSLnA0PKpFGZlfiuzgOwrFjOZmK7TYUYR1J0JBy1VVT2R1OGzjBuUuRRnjZPMfSqOzZ2PbY9TyeKz+H5D+lOzHtiPa8SHMA/35VjITWLQ6uPT8PyY1jIWLFRHVxlv+IeorGQmq8STZZG2cj4xTsyfaonJwxzqGB9P96l2MjDrxRrPZ7wnELiluZRkUMHYGNGUgDzMx8qtpUpRlc5PGMVSlh3C+rtY6vW4eQEoAoDyTQEDF3JqRkrLliaGRl8PFYMka7K7UJI5nx3ANYN9knJd1jodZHw10qirT5m/QrXcU+RX8Buj7RT+Ex9CP78q12elwU7uy6ofJqo6x5JrAJvA/wB7/gb80H60NDiP+JeZD4r+9uH+NvzNYZfhl+VHyGsNw27d/d2nf+VSR89qnGnKWyIVcXQpe9JFpa7E464NUW2P42E/JZq2OGlzOZW43SStBN/Il2/Zs/8A3brHyRQo+Zk1fHDxRy63Fqs9tCwwnYezbIItZiCDLSxnrrtVnZpGjLETluyLi+zFhcTZVlyK5uO+gBIQBsqkCdZitarBI26Fap2cpb2svK5Y9pO0C2UMFzdiFtlVNpQds0EeEwY3Ola7sWYfAzr95NW6+JBtY7EvYF+2Leo8aOGBmYYjKRI16bGsKPMtjhYdp2Ur35NCdory3ktThrkhfE6MFKgaBVLqQ6nfXbTXerZR02K6NSdCcoxq216XuVVjhtl9mxCH+Kytwf8AtPP0qq0ToRxuL5ShL5G79nPB7a52zC7BH/bdQDuP3gBnn5QK2sPFHM4rjK9RRjUio+Tv+xvTaB3FbRxLsaOCT8NLEs8jycAnSsWHaMi47gFm6uV1kedLIlGtKJncV7N8M22noDSxcsV1RWX/AGV2jtk9UFMqJrFLoV972UDkE9JH5UyIksUvEgXvZS/Jfk5/WsdmiaxS6kG97ML42D+hB/OsdmixYr/keLfsxxhPhJH80Vh0UWLHyjtI0fBPZ5j7ZGe9ZycwQxPpFFTtzJf+Y01VzpvDMCtm2EXluep5mrDj1q0qs3KRLoVBQHmgEYUBFu4ealcXGv2U0MjFzCHpQyR7mDPShko+IcMDAgiQeooSRzXjHB3wl8OATbcFD5Zgcs+v+qtatT0ujvcLxX5sYy8h7A8LxF791auP5hTl/wAx0+taqpyeyPQ1cdh6XvTRf4H2fYx/fyWh5nM3yXT61bHDSe7ObV4/Rj7ib+RqOD+z+1aOZ7ru0QYAURIJ6ncDnV0cPFbnGxfGKtfSySLrC9mMJbMrYTMTJZhmaTrMtJq2MIrZGlPF1pq0pOxZdxGwqZRmG3WOVDNyO00I3PMuOnypcGF7X4pm4hYGgNu0zDpLkj9BWniHqjr4RWws31aRLwlm3eIF9VBKllQ65dfCVbkYAMfnVK3MxlOmr0/v0K3DsO5v9JaJ/ltx+dOZ1pr/ANiHWy+p0rAYK33VvwKfAvIfhFdBJWPJ1Ztzb8WOXOFWG961bPxUVhxT5FeeXUlWbSqIUQPX9aKKWxhtvc91kwFALQBQBQBQBFAJFAEUARQBQCigFoBKASgCgCgCgCgEigENocxWbgZbCWz9xf8AKKXMqTQ4LdLmcwuWlzFz0FrFzAsUARQCFRQHhrIrNzNxo4ehm5T8d7NLiIPuus5GHKeRHMaCoSgpKzLYVnDRMoON9msRcdSinNIBOfKgUA+8JjQxtrWtKi29Dq8Px1KlftNvK79C24R2ORLWS+e8JYswEhdxp1I0HTarYUUtyjE8UnUq56enLxNQqAAAbDQVcctu56oYCgCgCgFoAoAoAoAoAoAoBaASgAUAtAFAeaAKAKAKABQHqgA0B5oAoAoAoAoBaAKASgEFALQBQBQBQBQBQBQC0AlALQBQCUAtAAoAoAoAoAoBaAKA/9k=">
            <a:extLst>
              <a:ext uri="{FF2B5EF4-FFF2-40B4-BE49-F238E27FC236}">
                <a16:creationId xmlns:a16="http://schemas.microsoft.com/office/drawing/2014/main" id="{29CF746B-CD67-42FB-8083-F29CF6F28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046" name="Picture 22">
            <a:hlinkClick r:id="rId20" action="ppaction://hlinksldjump"/>
            <a:extLst>
              <a:ext uri="{FF2B5EF4-FFF2-40B4-BE49-F238E27FC236}">
                <a16:creationId xmlns:a16="http://schemas.microsoft.com/office/drawing/2014/main" id="{C54E93E0-6161-4A4C-AA1F-01DB436A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276475"/>
            <a:ext cx="166211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48771872-2F45-47DA-813D-68250F0B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50863"/>
            <a:ext cx="17256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48DDFF-E015-4DAC-901D-7E5A0B9F5BD6}"/>
              </a:ext>
            </a:extLst>
          </p:cNvPr>
          <p:cNvSpPr/>
          <p:nvPr/>
        </p:nvSpPr>
        <p:spPr>
          <a:xfrm>
            <a:off x="1930465" y="5373216"/>
            <a:ext cx="6391686" cy="261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LUCKY STARS</a:t>
            </a:r>
          </a:p>
        </p:txBody>
      </p:sp>
      <p:pic>
        <p:nvPicPr>
          <p:cNvPr id="20494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F05BBE81-84BC-4989-A403-510FC3765E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5676900"/>
            <a:ext cx="9175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nen.mp3">
            <a:hlinkClick r:id="" action="ppaction://media"/>
            <a:extLst>
              <a:ext uri="{FF2B5EF4-FFF2-40B4-BE49-F238E27FC236}">
                <a16:creationId xmlns:a16="http://schemas.microsoft.com/office/drawing/2014/main" id="{6B9A29F2-B8F8-47A0-8079-5C82C4E9D1C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9848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numSld="99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5E568E2D-F9A0-4C60-BDB0-60FDE7492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0F21D4-6B90-4D57-A439-65C01D0BB08D}"/>
              </a:ext>
            </a:extLst>
          </p:cNvPr>
          <p:cNvSpPr/>
          <p:nvPr/>
        </p:nvSpPr>
        <p:spPr>
          <a:xfrm>
            <a:off x="5349534" y="5589240"/>
            <a:ext cx="9733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+5</a:t>
            </a:r>
          </a:p>
        </p:txBody>
      </p:sp>
      <p:pic>
        <p:nvPicPr>
          <p:cNvPr id="22531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2814F62-5BE8-427F-814C-747B74261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F64E365-4DFF-436D-B077-FC84D2DF1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311106-76E7-4F21-AAD8-9513624F71E6}"/>
              </a:ext>
            </a:extLst>
          </p:cNvPr>
          <p:cNvSpPr/>
          <p:nvPr/>
        </p:nvSpPr>
        <p:spPr>
          <a:xfrm>
            <a:off x="7373705" y="1556792"/>
            <a:ext cx="8002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-5</a:t>
            </a:r>
          </a:p>
        </p:txBody>
      </p:sp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88C5CBA5-3A38-4BB1-98CC-545E32BD9BD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4707" name="Rectangle 238">
              <a:extLst>
                <a:ext uri="{FF2B5EF4-FFF2-40B4-BE49-F238E27FC236}">
                  <a16:creationId xmlns:a16="http://schemas.microsoft.com/office/drawing/2014/main" id="{83233355-382A-4418-A53A-D1E03CEC03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8" name="Rectangle 239">
              <a:extLst>
                <a:ext uri="{FF2B5EF4-FFF2-40B4-BE49-F238E27FC236}">
                  <a16:creationId xmlns:a16="http://schemas.microsoft.com/office/drawing/2014/main" id="{17093FEB-9B73-41D7-86DE-A8133D67A9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332FA4EF-CA23-4E98-BE9C-00CC9790B1C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4705" name="Rectangle 91">
              <a:extLst>
                <a:ext uri="{FF2B5EF4-FFF2-40B4-BE49-F238E27FC236}">
                  <a16:creationId xmlns:a16="http://schemas.microsoft.com/office/drawing/2014/main" id="{3108FA9F-6FC6-41D3-BCAA-4A181842F9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6" name="Rectangle 92">
              <a:extLst>
                <a:ext uri="{FF2B5EF4-FFF2-40B4-BE49-F238E27FC236}">
                  <a16:creationId xmlns:a16="http://schemas.microsoft.com/office/drawing/2014/main" id="{7AFBDC12-6496-4724-9BEC-1AA844675C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13D4585E-B156-436B-85CB-E98488AE956B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4703" name="Rectangle 40">
              <a:extLst>
                <a:ext uri="{FF2B5EF4-FFF2-40B4-BE49-F238E27FC236}">
                  <a16:creationId xmlns:a16="http://schemas.microsoft.com/office/drawing/2014/main" id="{C08E9B79-14A0-41D7-9078-D99EBA75CC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4" name="Rectangle 41">
              <a:extLst>
                <a:ext uri="{FF2B5EF4-FFF2-40B4-BE49-F238E27FC236}">
                  <a16:creationId xmlns:a16="http://schemas.microsoft.com/office/drawing/2014/main" id="{97CFC047-85EA-4B2F-A2B5-B9BE1776A6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4581" name="Text Box 5">
            <a:extLst>
              <a:ext uri="{FF2B5EF4-FFF2-40B4-BE49-F238E27FC236}">
                <a16:creationId xmlns:a16="http://schemas.microsoft.com/office/drawing/2014/main" id="{C3FCD48E-BF0E-4174-873F-C6767FB56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08DCB2CF-2F05-4423-8201-0946047A9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5865C847-AE17-43E3-A283-43AF561BC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EADDF0EA-6803-4565-9B65-345CEA89C95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4701" name="Rectangle 17">
              <a:extLst>
                <a:ext uri="{FF2B5EF4-FFF2-40B4-BE49-F238E27FC236}">
                  <a16:creationId xmlns:a16="http://schemas.microsoft.com/office/drawing/2014/main" id="{BD829AEB-DBFB-4BD1-99C0-D3078453E9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2" name="Rectangle 18">
              <a:extLst>
                <a:ext uri="{FF2B5EF4-FFF2-40B4-BE49-F238E27FC236}">
                  <a16:creationId xmlns:a16="http://schemas.microsoft.com/office/drawing/2014/main" id="{7518703B-96B5-444E-B585-E7CAF7CD85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4585" name="Arc 150">
            <a:extLst>
              <a:ext uri="{FF2B5EF4-FFF2-40B4-BE49-F238E27FC236}">
                <a16:creationId xmlns:a16="http://schemas.microsoft.com/office/drawing/2014/main" id="{91937DAE-650C-4686-B40D-93AD3FA43ED0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9EAE54D2-25A0-483F-BFD1-0C55CA3E3E6D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4677" name="Group 29">
              <a:extLst>
                <a:ext uri="{FF2B5EF4-FFF2-40B4-BE49-F238E27FC236}">
                  <a16:creationId xmlns:a16="http://schemas.microsoft.com/office/drawing/2014/main" id="{8F2700E5-0F98-4C1D-9046-00AF8B6F20B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897E9732-F834-4C59-8EE6-2CDFD92494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7CC5690D-D0CF-4D25-963C-594A3768AE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1BD75CF7-5063-4FCA-94CB-40A4B2CF4E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95" name="Oval 33">
                <a:extLst>
                  <a:ext uri="{FF2B5EF4-FFF2-40B4-BE49-F238E27FC236}">
                    <a16:creationId xmlns:a16="http://schemas.microsoft.com/office/drawing/2014/main" id="{6A434375-C019-47D3-9A41-2D1B7024AB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96" name="Oval 34">
                <a:extLst>
                  <a:ext uri="{FF2B5EF4-FFF2-40B4-BE49-F238E27FC236}">
                    <a16:creationId xmlns:a16="http://schemas.microsoft.com/office/drawing/2014/main" id="{CDC0615F-A857-476A-A17D-B30618DBD7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86BC416D-E453-4983-9D21-045175375B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98" name="Oval 36">
                <a:extLst>
                  <a:ext uri="{FF2B5EF4-FFF2-40B4-BE49-F238E27FC236}">
                    <a16:creationId xmlns:a16="http://schemas.microsoft.com/office/drawing/2014/main" id="{4CD606D3-749B-4DD4-82CA-6C5B246888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8D4D1F6C-7BBB-425A-BA72-BAB86C1A82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700" name="Oval 38">
                <a:extLst>
                  <a:ext uri="{FF2B5EF4-FFF2-40B4-BE49-F238E27FC236}">
                    <a16:creationId xmlns:a16="http://schemas.microsoft.com/office/drawing/2014/main" id="{6E69A2B1-918C-49C7-8110-FEC50B1E7F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78" name="AutoShape 145">
              <a:extLst>
                <a:ext uri="{FF2B5EF4-FFF2-40B4-BE49-F238E27FC236}">
                  <a16:creationId xmlns:a16="http://schemas.microsoft.com/office/drawing/2014/main" id="{02B6B4C5-4783-46DB-904E-E54A677E4E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school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CB0ED24A-C22C-4694-8242-EEB34F2CF2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B9A87C99-B57F-4278-9C39-F3FDCDE2A1B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81" name="Text Box 148">
              <a:extLst>
                <a:ext uri="{FF2B5EF4-FFF2-40B4-BE49-F238E27FC236}">
                  <a16:creationId xmlns:a16="http://schemas.microsoft.com/office/drawing/2014/main" id="{1BC941E1-6422-4BBC-9ECF-41D89BAF0A5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4682" name="Group 151">
              <a:extLst>
                <a:ext uri="{FF2B5EF4-FFF2-40B4-BE49-F238E27FC236}">
                  <a16:creationId xmlns:a16="http://schemas.microsoft.com/office/drawing/2014/main" id="{2A11AAC0-820B-4C28-BB3C-BEFA7882208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252F5CA8-292D-414D-AC99-FC4D006203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5D9123D7-B74E-4A58-95A7-6DA7EBE54B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F5B49E49-F5D7-4169-999C-0CE284C95A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86" name="Oval 155">
                <a:extLst>
                  <a:ext uri="{FF2B5EF4-FFF2-40B4-BE49-F238E27FC236}">
                    <a16:creationId xmlns:a16="http://schemas.microsoft.com/office/drawing/2014/main" id="{963E8740-E6CF-4D7F-B490-9669E02E5A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87" name="Oval 156">
                <a:extLst>
                  <a:ext uri="{FF2B5EF4-FFF2-40B4-BE49-F238E27FC236}">
                    <a16:creationId xmlns:a16="http://schemas.microsoft.com/office/drawing/2014/main" id="{BCEBC5D0-623D-489F-BA7C-E58840A88A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4022537A-4AB0-4055-9095-67565AE9D9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89" name="Oval 158">
                <a:extLst>
                  <a:ext uri="{FF2B5EF4-FFF2-40B4-BE49-F238E27FC236}">
                    <a16:creationId xmlns:a16="http://schemas.microsoft.com/office/drawing/2014/main" id="{99662B97-CA37-4A07-A0E4-F00DCFD298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13E6AE6F-659A-4AFB-A3FF-18F1BBABC4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91" name="Oval 160">
                <a:extLst>
                  <a:ext uri="{FF2B5EF4-FFF2-40B4-BE49-F238E27FC236}">
                    <a16:creationId xmlns:a16="http://schemas.microsoft.com/office/drawing/2014/main" id="{D93951A2-8740-4220-AB60-988F5E54AB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97298FF2-D21E-481B-9F34-83855A82F27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4653" name="Group 163">
              <a:extLst>
                <a:ext uri="{FF2B5EF4-FFF2-40B4-BE49-F238E27FC236}">
                  <a16:creationId xmlns:a16="http://schemas.microsoft.com/office/drawing/2014/main" id="{5B24F5EC-9895-42E6-8085-75CA016B552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89DD302B-FAF9-48B4-94BD-63E1C81824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25C96A0C-60D6-4811-87C6-AFDBF06E2C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45ADFDD5-9487-467F-BE7B-B3593B28A4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71" name="Oval 167">
                <a:extLst>
                  <a:ext uri="{FF2B5EF4-FFF2-40B4-BE49-F238E27FC236}">
                    <a16:creationId xmlns:a16="http://schemas.microsoft.com/office/drawing/2014/main" id="{D8E73A91-CC24-40C8-AC3D-BD6AF4B600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72" name="Oval 168">
                <a:extLst>
                  <a:ext uri="{FF2B5EF4-FFF2-40B4-BE49-F238E27FC236}">
                    <a16:creationId xmlns:a16="http://schemas.microsoft.com/office/drawing/2014/main" id="{12F28561-AAED-4591-8BE2-6B8062E53B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69037CF4-E852-49A5-9841-97C8D4978B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74" name="Oval 170">
                <a:extLst>
                  <a:ext uri="{FF2B5EF4-FFF2-40B4-BE49-F238E27FC236}">
                    <a16:creationId xmlns:a16="http://schemas.microsoft.com/office/drawing/2014/main" id="{95114325-7BB7-499D-8FD4-E9EE79C70D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57FD23C8-017E-4D49-92D4-C0338FD12A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76" name="Oval 172">
                <a:extLst>
                  <a:ext uri="{FF2B5EF4-FFF2-40B4-BE49-F238E27FC236}">
                    <a16:creationId xmlns:a16="http://schemas.microsoft.com/office/drawing/2014/main" id="{4FA80909-29B0-4E2F-BA61-3F84EFE8FE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54" name="AutoShape 173">
              <a:extLst>
                <a:ext uri="{FF2B5EF4-FFF2-40B4-BE49-F238E27FC236}">
                  <a16:creationId xmlns:a16="http://schemas.microsoft.com/office/drawing/2014/main" id="{2A5EA9AD-7026-4DC5-82A5-590366D882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Tahoma" panose="020B0604030504040204" pitchFamily="34" charset="0"/>
                </a:rPr>
                <a:t>bus stop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9364C219-6142-4FE3-8089-1F148D2847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EAD55D14-9DA4-4E7E-AB5B-9F593735179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57" name="Text Box 176">
              <a:extLst>
                <a:ext uri="{FF2B5EF4-FFF2-40B4-BE49-F238E27FC236}">
                  <a16:creationId xmlns:a16="http://schemas.microsoft.com/office/drawing/2014/main" id="{C5C5517E-E6FB-4E77-A3B2-07FA26CD7B1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4658" name="Group 177">
              <a:extLst>
                <a:ext uri="{FF2B5EF4-FFF2-40B4-BE49-F238E27FC236}">
                  <a16:creationId xmlns:a16="http://schemas.microsoft.com/office/drawing/2014/main" id="{6216E88F-B474-437C-9DE9-11D6FA68A53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0AE7D46C-5841-4E18-A2A1-B5A3E0530B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ECF7AA62-DC43-4D86-B5B6-4696B28281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7CA7BC33-1D76-4094-8052-5BD329E324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62" name="Oval 181">
                <a:extLst>
                  <a:ext uri="{FF2B5EF4-FFF2-40B4-BE49-F238E27FC236}">
                    <a16:creationId xmlns:a16="http://schemas.microsoft.com/office/drawing/2014/main" id="{4221D701-E4CD-4D1B-88EB-3878787BFA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63" name="Oval 182">
                <a:extLst>
                  <a:ext uri="{FF2B5EF4-FFF2-40B4-BE49-F238E27FC236}">
                    <a16:creationId xmlns:a16="http://schemas.microsoft.com/office/drawing/2014/main" id="{D88BF0F2-A3E3-412B-974B-773B377AD6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77DE49B0-8E53-4D7B-B921-B7BBBBC724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65" name="Oval 184">
                <a:extLst>
                  <a:ext uri="{FF2B5EF4-FFF2-40B4-BE49-F238E27FC236}">
                    <a16:creationId xmlns:a16="http://schemas.microsoft.com/office/drawing/2014/main" id="{BD05FA2C-B2EC-41EF-9E86-EED158D1CE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78AB88E1-83A7-444A-B8AB-4907E385E4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67" name="Oval 186">
                <a:extLst>
                  <a:ext uri="{FF2B5EF4-FFF2-40B4-BE49-F238E27FC236}">
                    <a16:creationId xmlns:a16="http://schemas.microsoft.com/office/drawing/2014/main" id="{993D8B91-0783-4995-B710-28266D04D7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4588" name="Line 242">
            <a:extLst>
              <a:ext uri="{FF2B5EF4-FFF2-40B4-BE49-F238E27FC236}">
                <a16:creationId xmlns:a16="http://schemas.microsoft.com/office/drawing/2014/main" id="{30B3980A-EDE7-44E4-9382-C4E8DF0A4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D7A22F84-C388-4085-9436-3D495005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27138"/>
            <a:ext cx="518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7F976FD0-CB1B-4DA2-AD25-18661DEC1B8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4629" name="Group 188">
              <a:extLst>
                <a:ext uri="{FF2B5EF4-FFF2-40B4-BE49-F238E27FC236}">
                  <a16:creationId xmlns:a16="http://schemas.microsoft.com/office/drawing/2014/main" id="{818442D3-3B1F-4FDF-884A-DDC1E98F5B3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98E69B22-6A5C-49AD-B5A0-44F057CB85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EAA1EFFF-F674-47FB-8FCA-38F336B321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4637E7D1-DE2F-4A93-A4ED-EF30A1FA73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47" name="Oval 192">
                <a:extLst>
                  <a:ext uri="{FF2B5EF4-FFF2-40B4-BE49-F238E27FC236}">
                    <a16:creationId xmlns:a16="http://schemas.microsoft.com/office/drawing/2014/main" id="{14DF164D-E499-410F-9764-BBE57D62AA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48" name="Oval 193">
                <a:extLst>
                  <a:ext uri="{FF2B5EF4-FFF2-40B4-BE49-F238E27FC236}">
                    <a16:creationId xmlns:a16="http://schemas.microsoft.com/office/drawing/2014/main" id="{D2DB3C90-BE7D-4E0A-A7A0-DE5A5BA776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B244DC55-D755-4892-A8E4-9F0F2F7462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50" name="Oval 195">
                <a:extLst>
                  <a:ext uri="{FF2B5EF4-FFF2-40B4-BE49-F238E27FC236}">
                    <a16:creationId xmlns:a16="http://schemas.microsoft.com/office/drawing/2014/main" id="{F3A07F62-CB43-4907-91C1-565B299CF9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841F5788-5B70-46CD-9DDA-DB63B68544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52" name="Oval 197">
                <a:extLst>
                  <a:ext uri="{FF2B5EF4-FFF2-40B4-BE49-F238E27FC236}">
                    <a16:creationId xmlns:a16="http://schemas.microsoft.com/office/drawing/2014/main" id="{F6892228-D9F4-41FD-984B-AC35013115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30" name="AutoShape 198">
              <a:extLst>
                <a:ext uri="{FF2B5EF4-FFF2-40B4-BE49-F238E27FC236}">
                  <a16:creationId xmlns:a16="http://schemas.microsoft.com/office/drawing/2014/main" id="{578B43B2-0B95-4E25-846B-ACDAC73F8F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C31F3E22-33BB-4BB7-9BAB-1D485998CA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336BBF15-3597-4B2F-BF5E-DEC3F9DB8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33" name="Text Box 201">
              <a:extLst>
                <a:ext uri="{FF2B5EF4-FFF2-40B4-BE49-F238E27FC236}">
                  <a16:creationId xmlns:a16="http://schemas.microsoft.com/office/drawing/2014/main" id="{0EA33EA7-E04B-4D9F-A0C1-693218BC893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4634" name="Group 202">
              <a:extLst>
                <a:ext uri="{FF2B5EF4-FFF2-40B4-BE49-F238E27FC236}">
                  <a16:creationId xmlns:a16="http://schemas.microsoft.com/office/drawing/2014/main" id="{27A5B0AA-4104-4CC7-A96F-930E25E5C8D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76020203-420F-4372-A857-40494EEF61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1E4A2496-B9F7-4FC6-AD30-681E5502AE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6E0BB59D-2B35-4A1D-830F-4E022D2DE6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38" name="Oval 206">
                <a:extLst>
                  <a:ext uri="{FF2B5EF4-FFF2-40B4-BE49-F238E27FC236}">
                    <a16:creationId xmlns:a16="http://schemas.microsoft.com/office/drawing/2014/main" id="{4F20FA32-84CD-40E4-9B35-D3E7109E21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39" name="Oval 207">
                <a:extLst>
                  <a:ext uri="{FF2B5EF4-FFF2-40B4-BE49-F238E27FC236}">
                    <a16:creationId xmlns:a16="http://schemas.microsoft.com/office/drawing/2014/main" id="{9513E2A0-7075-4D0D-A033-0EF74358F9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EC723430-FB27-408B-97D9-9788612DB3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41" name="Oval 209">
                <a:extLst>
                  <a:ext uri="{FF2B5EF4-FFF2-40B4-BE49-F238E27FC236}">
                    <a16:creationId xmlns:a16="http://schemas.microsoft.com/office/drawing/2014/main" id="{EAF1EFD8-5765-4D13-982D-5E8791F9E3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00BAA682-395C-4FC8-B493-CB5B75DFBF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43" name="Oval 211">
                <a:extLst>
                  <a:ext uri="{FF2B5EF4-FFF2-40B4-BE49-F238E27FC236}">
                    <a16:creationId xmlns:a16="http://schemas.microsoft.com/office/drawing/2014/main" id="{7864F3AB-66DB-4AC6-8B63-C11360747D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B4AE3575-2B77-4FBB-8B8F-FC5F6165A94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4605" name="Group 213">
              <a:extLst>
                <a:ext uri="{FF2B5EF4-FFF2-40B4-BE49-F238E27FC236}">
                  <a16:creationId xmlns:a16="http://schemas.microsoft.com/office/drawing/2014/main" id="{A190F551-5BCD-4833-9D4A-B22F9EC3E9F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6F2755D2-72A7-4533-B418-997CEC6DBF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A802EA62-C8B8-4676-B046-236E546BEE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730E609A-D269-410E-8390-ED95A635AA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23" name="Oval 217">
                <a:extLst>
                  <a:ext uri="{FF2B5EF4-FFF2-40B4-BE49-F238E27FC236}">
                    <a16:creationId xmlns:a16="http://schemas.microsoft.com/office/drawing/2014/main" id="{D0681DF3-FFD8-4884-8897-9C196AA441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24" name="Oval 218">
                <a:extLst>
                  <a:ext uri="{FF2B5EF4-FFF2-40B4-BE49-F238E27FC236}">
                    <a16:creationId xmlns:a16="http://schemas.microsoft.com/office/drawing/2014/main" id="{48C654CD-18AF-47A7-9E5B-163DFDA1F8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36305FAD-84F0-4B65-9AAA-07D5D20B7A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26" name="Oval 220">
                <a:extLst>
                  <a:ext uri="{FF2B5EF4-FFF2-40B4-BE49-F238E27FC236}">
                    <a16:creationId xmlns:a16="http://schemas.microsoft.com/office/drawing/2014/main" id="{32D2C59A-33A9-480A-B144-F6FBFBBFAB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B9C6C898-CF7E-4B08-902B-2A6245E917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28" name="Oval 222">
                <a:extLst>
                  <a:ext uri="{FF2B5EF4-FFF2-40B4-BE49-F238E27FC236}">
                    <a16:creationId xmlns:a16="http://schemas.microsoft.com/office/drawing/2014/main" id="{BFCFF30D-F73D-489B-BF96-EDE3BFC7D9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06" name="AutoShape 223">
              <a:extLst>
                <a:ext uri="{FF2B5EF4-FFF2-40B4-BE49-F238E27FC236}">
                  <a16:creationId xmlns:a16="http://schemas.microsoft.com/office/drawing/2014/main" id="{88866398-D44D-442C-8FB4-6C440DE365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supermarket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31256D56-C5DB-4BFD-9E91-0F119C24F4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EE08E299-F708-4AB2-A289-C9008FF72F8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09" name="Text Box 226">
              <a:extLst>
                <a:ext uri="{FF2B5EF4-FFF2-40B4-BE49-F238E27FC236}">
                  <a16:creationId xmlns:a16="http://schemas.microsoft.com/office/drawing/2014/main" id="{583AFEB8-AC4D-4740-9FB4-46CF770D25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4610" name="Group 227">
              <a:extLst>
                <a:ext uri="{FF2B5EF4-FFF2-40B4-BE49-F238E27FC236}">
                  <a16:creationId xmlns:a16="http://schemas.microsoft.com/office/drawing/2014/main" id="{80F7D915-1017-44FA-955E-16883076A70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6B433E97-2E42-4391-BB2E-3080555174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B5ED2845-6F70-4003-8946-3CEAC51600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592E945B-9155-4D28-BA97-74E366A4F0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14" name="Oval 231">
                <a:extLst>
                  <a:ext uri="{FF2B5EF4-FFF2-40B4-BE49-F238E27FC236}">
                    <a16:creationId xmlns:a16="http://schemas.microsoft.com/office/drawing/2014/main" id="{05BD9D01-E84F-4342-9E8C-84832F0521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15" name="Oval 232">
                <a:extLst>
                  <a:ext uri="{FF2B5EF4-FFF2-40B4-BE49-F238E27FC236}">
                    <a16:creationId xmlns:a16="http://schemas.microsoft.com/office/drawing/2014/main" id="{8005F2D0-7779-440C-A81F-89F4F0E31D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0377DA3F-2D6D-4E5D-83B6-C3FF3B5E1C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17" name="Oval 234">
                <a:extLst>
                  <a:ext uri="{FF2B5EF4-FFF2-40B4-BE49-F238E27FC236}">
                    <a16:creationId xmlns:a16="http://schemas.microsoft.com/office/drawing/2014/main" id="{B78684A2-B774-4343-AE87-87957625BC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80287C67-8931-4EBF-A53F-E8A04A55A8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19" name="Oval 236">
                <a:extLst>
                  <a:ext uri="{FF2B5EF4-FFF2-40B4-BE49-F238E27FC236}">
                    <a16:creationId xmlns:a16="http://schemas.microsoft.com/office/drawing/2014/main" id="{D8BB9EF0-3553-435C-AC80-72B3704B9C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82501054-5D96-4259-AF95-612C547A838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A53CA03C-21BD-4387-8FA8-A388E2E3CAB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B5B48909-0606-4B30-BD61-485B5FA067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53F79A3A-EB3C-4BD0-8A67-57B90A3A256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599" name="Oval 136">
              <a:extLst>
                <a:ext uri="{FF2B5EF4-FFF2-40B4-BE49-F238E27FC236}">
                  <a16:creationId xmlns:a16="http://schemas.microsoft.com/office/drawing/2014/main" id="{783749CE-AFE3-4143-9985-B32508A1D1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600" name="Oval 137">
              <a:extLst>
                <a:ext uri="{FF2B5EF4-FFF2-40B4-BE49-F238E27FC236}">
                  <a16:creationId xmlns:a16="http://schemas.microsoft.com/office/drawing/2014/main" id="{22DC7396-76E6-4A45-BE54-F104C8CE2E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26DE1E33-CC5A-4928-BEB0-859E55D100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02" name="Oval 139">
              <a:extLst>
                <a:ext uri="{FF2B5EF4-FFF2-40B4-BE49-F238E27FC236}">
                  <a16:creationId xmlns:a16="http://schemas.microsoft.com/office/drawing/2014/main" id="{30778284-6F93-4A25-8C0E-098A08F6D3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EDF8B37B-C668-4B77-9EF8-FAAB3CFE96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04" name="Oval 141">
              <a:extLst>
                <a:ext uri="{FF2B5EF4-FFF2-40B4-BE49-F238E27FC236}">
                  <a16:creationId xmlns:a16="http://schemas.microsoft.com/office/drawing/2014/main" id="{4EEF3F5D-6E22-418B-BB5A-9B0AEEFB1B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4593" name="Picture 6">
            <a:extLst>
              <a:ext uri="{FF2B5EF4-FFF2-40B4-BE49-F238E27FC236}">
                <a16:creationId xmlns:a16="http://schemas.microsoft.com/office/drawing/2014/main" id="{330B5ECB-1419-4C09-A654-6AB6F88AB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750888"/>
            <a:ext cx="1976437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F04ED-04BF-42E9-A365-77D9CB6C7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682BE40-4CCE-4F05-B835-1E35AE924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2F08DB77-14B1-4724-9D7F-9A4A2AC5AEB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5731" name="Rectangle 15">
              <a:extLst>
                <a:ext uri="{FF2B5EF4-FFF2-40B4-BE49-F238E27FC236}">
                  <a16:creationId xmlns:a16="http://schemas.microsoft.com/office/drawing/2014/main" id="{59997823-679C-4E2F-8EFB-60AACFF0D8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2" name="Rectangle 16">
              <a:extLst>
                <a:ext uri="{FF2B5EF4-FFF2-40B4-BE49-F238E27FC236}">
                  <a16:creationId xmlns:a16="http://schemas.microsoft.com/office/drawing/2014/main" id="{893BF81D-DB28-4F46-B257-06B8549FDD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CAC55D55-AA69-4886-9F50-6FC8B22B94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5729" name="Rectangle 18">
              <a:extLst>
                <a:ext uri="{FF2B5EF4-FFF2-40B4-BE49-F238E27FC236}">
                  <a16:creationId xmlns:a16="http://schemas.microsoft.com/office/drawing/2014/main" id="{847F0785-9DF5-4040-AE96-F1768CC2D7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0" name="Rectangle 19">
              <a:extLst>
                <a:ext uri="{FF2B5EF4-FFF2-40B4-BE49-F238E27FC236}">
                  <a16:creationId xmlns:a16="http://schemas.microsoft.com/office/drawing/2014/main" id="{9D7FFB47-BEC8-4B48-A9B7-835356ACC5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CDE095CC-A9CD-4F2E-A75F-379EF00EED5A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5727" name="Rectangle 21">
              <a:extLst>
                <a:ext uri="{FF2B5EF4-FFF2-40B4-BE49-F238E27FC236}">
                  <a16:creationId xmlns:a16="http://schemas.microsoft.com/office/drawing/2014/main" id="{4FA9B0F3-E282-4196-BB93-22120E5ABE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8" name="Rectangle 22">
              <a:extLst>
                <a:ext uri="{FF2B5EF4-FFF2-40B4-BE49-F238E27FC236}">
                  <a16:creationId xmlns:a16="http://schemas.microsoft.com/office/drawing/2014/main" id="{F85CB010-FF6A-412D-AE18-EA575A270B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5" name="Text Box 24">
            <a:extLst>
              <a:ext uri="{FF2B5EF4-FFF2-40B4-BE49-F238E27FC236}">
                <a16:creationId xmlns:a16="http://schemas.microsoft.com/office/drawing/2014/main" id="{66DB3891-4CAC-44E9-B132-9A059CDEB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25606" name="Line 25">
            <a:extLst>
              <a:ext uri="{FF2B5EF4-FFF2-40B4-BE49-F238E27FC236}">
                <a16:creationId xmlns:a16="http://schemas.microsoft.com/office/drawing/2014/main" id="{6D9F2CAF-7A91-4582-A7EE-BC99FFF8D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>
            <a:extLst>
              <a:ext uri="{FF2B5EF4-FFF2-40B4-BE49-F238E27FC236}">
                <a16:creationId xmlns:a16="http://schemas.microsoft.com/office/drawing/2014/main" id="{D0CD0472-2B8B-434D-BB84-92031E323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38862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98EF39DB-48D8-4407-874B-477984B67DB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5725" name="Rectangle 28">
              <a:extLst>
                <a:ext uri="{FF2B5EF4-FFF2-40B4-BE49-F238E27FC236}">
                  <a16:creationId xmlns:a16="http://schemas.microsoft.com/office/drawing/2014/main" id="{E25496C5-ADC7-40E8-8722-5B64838D12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6" name="Rectangle 29">
              <a:extLst>
                <a:ext uri="{FF2B5EF4-FFF2-40B4-BE49-F238E27FC236}">
                  <a16:creationId xmlns:a16="http://schemas.microsoft.com/office/drawing/2014/main" id="{CD26FA97-4BD1-4AD6-A3CB-08FEA56EFE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9" name="Arc 30">
            <a:extLst>
              <a:ext uri="{FF2B5EF4-FFF2-40B4-BE49-F238E27FC236}">
                <a16:creationId xmlns:a16="http://schemas.microsoft.com/office/drawing/2014/main" id="{E23492CE-AC72-4BDB-B151-EBAF56DCADD8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26B8E0DF-520C-4EFC-9239-029222FF462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5701" name="Group 32">
              <a:extLst>
                <a:ext uri="{FF2B5EF4-FFF2-40B4-BE49-F238E27FC236}">
                  <a16:creationId xmlns:a16="http://schemas.microsoft.com/office/drawing/2014/main" id="{EAF5C9FC-EA5C-42AF-BE63-58ABB96BA0F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0292F9CD-03A0-47D0-8093-3263910048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91D621CA-DC48-4BA9-9785-F24F6D61E8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A8F9BE34-01D0-42B1-90B9-12BC60B45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9" name="Oval 36">
                <a:extLst>
                  <a:ext uri="{FF2B5EF4-FFF2-40B4-BE49-F238E27FC236}">
                    <a16:creationId xmlns:a16="http://schemas.microsoft.com/office/drawing/2014/main" id="{98534EEF-887F-4C8F-B8A9-640EC36B7C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20" name="Oval 37">
                <a:extLst>
                  <a:ext uri="{FF2B5EF4-FFF2-40B4-BE49-F238E27FC236}">
                    <a16:creationId xmlns:a16="http://schemas.microsoft.com/office/drawing/2014/main" id="{450C40AC-2C0B-49A3-AAE5-82AAA82814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A71E0364-E969-4EFA-A97E-8475E54760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2" name="Oval 39">
                <a:extLst>
                  <a:ext uri="{FF2B5EF4-FFF2-40B4-BE49-F238E27FC236}">
                    <a16:creationId xmlns:a16="http://schemas.microsoft.com/office/drawing/2014/main" id="{9EB8FC4A-07D6-4EF2-8E8A-608B933387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C90FE967-9AEB-4244-BB84-D39F768262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4" name="Oval 41">
                <a:extLst>
                  <a:ext uri="{FF2B5EF4-FFF2-40B4-BE49-F238E27FC236}">
                    <a16:creationId xmlns:a16="http://schemas.microsoft.com/office/drawing/2014/main" id="{6C9A844E-C31A-47E4-8CA8-E3D046595F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702" name="AutoShape 42">
              <a:extLst>
                <a:ext uri="{FF2B5EF4-FFF2-40B4-BE49-F238E27FC236}">
                  <a16:creationId xmlns:a16="http://schemas.microsoft.com/office/drawing/2014/main" id="{6D20064B-E46B-4FBA-928E-5BADB81CFD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latin typeface="Tahoma" panose="020B0604030504040204" pitchFamily="34" charset="0"/>
                </a:rPr>
                <a:t>market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85E72255-DE50-4023-8DF8-7041330EFE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63839745-C9F8-4461-9FDA-11D0A0326C0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705" name="Text Box 45">
              <a:extLst>
                <a:ext uri="{FF2B5EF4-FFF2-40B4-BE49-F238E27FC236}">
                  <a16:creationId xmlns:a16="http://schemas.microsoft.com/office/drawing/2014/main" id="{AAC8A74F-4442-4F60-87A9-5FEC7A8AE80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5706" name="Group 46">
              <a:extLst>
                <a:ext uri="{FF2B5EF4-FFF2-40B4-BE49-F238E27FC236}">
                  <a16:creationId xmlns:a16="http://schemas.microsoft.com/office/drawing/2014/main" id="{46A5897A-E71C-4218-B10A-149D3AF3184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36416919-5D14-4410-A217-1D40C68CB8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2F68DEEA-B81A-4B4E-9AB4-B2AB3B6971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707C6198-5EB5-4519-ABA7-88056F27A4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0" name="Oval 50">
                <a:extLst>
                  <a:ext uri="{FF2B5EF4-FFF2-40B4-BE49-F238E27FC236}">
                    <a16:creationId xmlns:a16="http://schemas.microsoft.com/office/drawing/2014/main" id="{6B9AF20A-390D-4540-95A8-0CECDE638F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11" name="Oval 51">
                <a:extLst>
                  <a:ext uri="{FF2B5EF4-FFF2-40B4-BE49-F238E27FC236}">
                    <a16:creationId xmlns:a16="http://schemas.microsoft.com/office/drawing/2014/main" id="{124D51DA-D5ED-4AD1-B083-7F7460E01B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023F25C9-F47F-4A43-9170-65C8E6DDEC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3" name="Oval 53">
                <a:extLst>
                  <a:ext uri="{FF2B5EF4-FFF2-40B4-BE49-F238E27FC236}">
                    <a16:creationId xmlns:a16="http://schemas.microsoft.com/office/drawing/2014/main" id="{53140FE7-1FAE-4B5F-88C5-89F37F2D73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226FED8B-A3AA-4B64-9537-A356CE58B6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5" name="Oval 55">
                <a:extLst>
                  <a:ext uri="{FF2B5EF4-FFF2-40B4-BE49-F238E27FC236}">
                    <a16:creationId xmlns:a16="http://schemas.microsoft.com/office/drawing/2014/main" id="{FA5689C4-2570-419E-931D-21DBFC314A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C8823CB6-B66D-4AA5-A1E5-D6F9DD19273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5677" name="Group 57">
              <a:extLst>
                <a:ext uri="{FF2B5EF4-FFF2-40B4-BE49-F238E27FC236}">
                  <a16:creationId xmlns:a16="http://schemas.microsoft.com/office/drawing/2014/main" id="{0051A4ED-6E8A-48C3-ADE5-84AD01DCFCD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2035E8FC-A60F-4C56-B734-D2B5F926B0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9A236602-2381-42E0-B4AC-ADE7FF4E90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87875E34-07E4-4A36-8E7E-4D62D3843D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5" name="Oval 61">
                <a:extLst>
                  <a:ext uri="{FF2B5EF4-FFF2-40B4-BE49-F238E27FC236}">
                    <a16:creationId xmlns:a16="http://schemas.microsoft.com/office/drawing/2014/main" id="{A3B88E98-FB4B-4DD2-B16F-97A839559B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96" name="Oval 62">
                <a:extLst>
                  <a:ext uri="{FF2B5EF4-FFF2-40B4-BE49-F238E27FC236}">
                    <a16:creationId xmlns:a16="http://schemas.microsoft.com/office/drawing/2014/main" id="{3C8BC5BB-3D54-4907-8AD9-E1915F26C1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6FACBF0B-0FEE-4D4B-8009-E24D3217CB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8" name="Oval 64">
                <a:extLst>
                  <a:ext uri="{FF2B5EF4-FFF2-40B4-BE49-F238E27FC236}">
                    <a16:creationId xmlns:a16="http://schemas.microsoft.com/office/drawing/2014/main" id="{16D2708A-A6C7-4762-AEA9-8866BDDB46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471FBC8D-CFC2-4C61-9716-F94522E969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00" name="Oval 66">
                <a:extLst>
                  <a:ext uri="{FF2B5EF4-FFF2-40B4-BE49-F238E27FC236}">
                    <a16:creationId xmlns:a16="http://schemas.microsoft.com/office/drawing/2014/main" id="{47C0E813-9A5B-4288-8D68-2123E02ABF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78" name="AutoShape 67">
              <a:extLst>
                <a:ext uri="{FF2B5EF4-FFF2-40B4-BE49-F238E27FC236}">
                  <a16:creationId xmlns:a16="http://schemas.microsoft.com/office/drawing/2014/main" id="{1E0DEDBE-6296-4091-A2C7-7145F43235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pharmacy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2FF8E565-3A7B-47E6-9BE1-E81D1C9CFA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E5DA93A0-22BA-4513-93E8-6D018C6F70A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81" name="Text Box 70">
              <a:extLst>
                <a:ext uri="{FF2B5EF4-FFF2-40B4-BE49-F238E27FC236}">
                  <a16:creationId xmlns:a16="http://schemas.microsoft.com/office/drawing/2014/main" id="{473CEF00-A6FE-4B7A-9BD8-24704BBDE93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5682" name="Group 71">
              <a:extLst>
                <a:ext uri="{FF2B5EF4-FFF2-40B4-BE49-F238E27FC236}">
                  <a16:creationId xmlns:a16="http://schemas.microsoft.com/office/drawing/2014/main" id="{6361EE2C-A2A0-43A5-8D7F-7D73DDC5B3C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E6C55AF1-BE79-4934-9CEE-29EB9BD6C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5D76D40A-671D-4949-A9F5-941D5FA000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B9D28DC7-BE20-419C-9025-E1FBC40E6E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6" name="Oval 75">
                <a:extLst>
                  <a:ext uri="{FF2B5EF4-FFF2-40B4-BE49-F238E27FC236}">
                    <a16:creationId xmlns:a16="http://schemas.microsoft.com/office/drawing/2014/main" id="{EEFBCA44-DC60-478A-8EDD-1F07E2C191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87" name="Oval 76">
                <a:extLst>
                  <a:ext uri="{FF2B5EF4-FFF2-40B4-BE49-F238E27FC236}">
                    <a16:creationId xmlns:a16="http://schemas.microsoft.com/office/drawing/2014/main" id="{13D76EE0-35EB-47CD-8AED-C8A775E21E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96EC52A6-D2A1-4A05-958F-B3E643A75F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9" name="Oval 78">
                <a:extLst>
                  <a:ext uri="{FF2B5EF4-FFF2-40B4-BE49-F238E27FC236}">
                    <a16:creationId xmlns:a16="http://schemas.microsoft.com/office/drawing/2014/main" id="{43EF7A76-7F97-4572-88D2-9692340DC0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B2143B6B-6BC7-4DD5-AFD8-ACC92973D9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1" name="Oval 80">
                <a:extLst>
                  <a:ext uri="{FF2B5EF4-FFF2-40B4-BE49-F238E27FC236}">
                    <a16:creationId xmlns:a16="http://schemas.microsoft.com/office/drawing/2014/main" id="{A8B3C631-848E-4976-92AE-7CBD3776DD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5612" name="Line 82">
            <a:extLst>
              <a:ext uri="{FF2B5EF4-FFF2-40B4-BE49-F238E27FC236}">
                <a16:creationId xmlns:a16="http://schemas.microsoft.com/office/drawing/2014/main" id="{B5CB5FFB-6915-4301-9DEC-1F7CA0F776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>
            <a:extLst>
              <a:ext uri="{FF2B5EF4-FFF2-40B4-BE49-F238E27FC236}">
                <a16:creationId xmlns:a16="http://schemas.microsoft.com/office/drawing/2014/main" id="{5636E3CC-535B-4D3C-BA03-F1F6DA5C8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198563"/>
            <a:ext cx="3505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AF5E82E5-5570-42F5-B6E4-3829F8CC6BB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5653" name="Group 85">
              <a:extLst>
                <a:ext uri="{FF2B5EF4-FFF2-40B4-BE49-F238E27FC236}">
                  <a16:creationId xmlns:a16="http://schemas.microsoft.com/office/drawing/2014/main" id="{451D8A81-5D7F-4BAF-9F97-3AA9A85F653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0D3AAFFF-26FA-4705-8335-995A2A8B31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441930FC-AE64-4914-BD8B-B02E72AB0A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74DE722B-C3F8-4D7F-9414-4609A1E3D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1" name="Oval 89">
                <a:extLst>
                  <a:ext uri="{FF2B5EF4-FFF2-40B4-BE49-F238E27FC236}">
                    <a16:creationId xmlns:a16="http://schemas.microsoft.com/office/drawing/2014/main" id="{E3F7E796-3C59-42BD-9B3D-A828909532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72" name="Oval 90">
                <a:extLst>
                  <a:ext uri="{FF2B5EF4-FFF2-40B4-BE49-F238E27FC236}">
                    <a16:creationId xmlns:a16="http://schemas.microsoft.com/office/drawing/2014/main" id="{83DE4C70-AE58-4C4C-B0E2-F034D1CF09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C8A4BC94-A16C-4F54-9EC1-08F0992A76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4" name="Oval 92">
                <a:extLst>
                  <a:ext uri="{FF2B5EF4-FFF2-40B4-BE49-F238E27FC236}">
                    <a16:creationId xmlns:a16="http://schemas.microsoft.com/office/drawing/2014/main" id="{AD908584-76A4-4347-9F65-01B046EE1A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E1969523-3B91-4503-B5D7-C9CF042827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6" name="Oval 94">
                <a:extLst>
                  <a:ext uri="{FF2B5EF4-FFF2-40B4-BE49-F238E27FC236}">
                    <a16:creationId xmlns:a16="http://schemas.microsoft.com/office/drawing/2014/main" id="{1CBE1878-8FC0-4817-B17A-F0B5A8C984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54" name="AutoShape 95">
              <a:extLst>
                <a:ext uri="{FF2B5EF4-FFF2-40B4-BE49-F238E27FC236}">
                  <a16:creationId xmlns:a16="http://schemas.microsoft.com/office/drawing/2014/main" id="{5CC9B08A-4865-4683-BE73-9BE8FF9F08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supermarket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0B6C85C8-EC8A-4341-A986-BBF68AF89E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6E306778-84C2-441B-8A8A-101F2F13E39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57" name="Text Box 98">
              <a:extLst>
                <a:ext uri="{FF2B5EF4-FFF2-40B4-BE49-F238E27FC236}">
                  <a16:creationId xmlns:a16="http://schemas.microsoft.com/office/drawing/2014/main" id="{81DE6745-A5AE-4626-84F7-1F31AB13AC2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5658" name="Group 99">
              <a:extLst>
                <a:ext uri="{FF2B5EF4-FFF2-40B4-BE49-F238E27FC236}">
                  <a16:creationId xmlns:a16="http://schemas.microsoft.com/office/drawing/2014/main" id="{48DA42FB-364A-4F52-9AAE-7C1F39B948B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A38D8BD6-07D8-4F0B-958C-6829685C3B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FC957181-95E0-4EAD-9024-8937FEF6F3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E171DC84-50D7-4717-9557-CD30EBC08D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2" name="Oval 103">
                <a:extLst>
                  <a:ext uri="{FF2B5EF4-FFF2-40B4-BE49-F238E27FC236}">
                    <a16:creationId xmlns:a16="http://schemas.microsoft.com/office/drawing/2014/main" id="{3D1F3CD3-A5CA-41CC-8AAC-8F4664FE6A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63" name="Oval 104">
                <a:extLst>
                  <a:ext uri="{FF2B5EF4-FFF2-40B4-BE49-F238E27FC236}">
                    <a16:creationId xmlns:a16="http://schemas.microsoft.com/office/drawing/2014/main" id="{57608EDC-5AE5-4EE0-AD88-880964EE83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2F005012-3359-462D-9325-B13CB22887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5" name="Oval 106">
                <a:extLst>
                  <a:ext uri="{FF2B5EF4-FFF2-40B4-BE49-F238E27FC236}">
                    <a16:creationId xmlns:a16="http://schemas.microsoft.com/office/drawing/2014/main" id="{0179BBCB-F7EE-4310-9A29-C93A238582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81F40254-75F6-48B3-A0CF-F1CDBC1084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7" name="Oval 108">
                <a:extLst>
                  <a:ext uri="{FF2B5EF4-FFF2-40B4-BE49-F238E27FC236}">
                    <a16:creationId xmlns:a16="http://schemas.microsoft.com/office/drawing/2014/main" id="{E8857E23-9AE7-4A76-89DA-BE4528A7D9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21A18662-C70F-40D4-B79B-C56A71E4284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5629" name="Group 110">
              <a:extLst>
                <a:ext uri="{FF2B5EF4-FFF2-40B4-BE49-F238E27FC236}">
                  <a16:creationId xmlns:a16="http://schemas.microsoft.com/office/drawing/2014/main" id="{F0309C79-30C3-4CDF-8F86-D0F0EEB03FF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3B756666-F9CB-4AE5-88C0-9E26B5EE22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2A1A62A7-BA9B-4470-A4B5-8319C04F1A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16BDC4AB-44F5-4AB0-B2BA-30E657C99F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7" name="Oval 114">
                <a:extLst>
                  <a:ext uri="{FF2B5EF4-FFF2-40B4-BE49-F238E27FC236}">
                    <a16:creationId xmlns:a16="http://schemas.microsoft.com/office/drawing/2014/main" id="{BCCB6473-A53E-4BC2-8952-ED5BE79CE7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48" name="Oval 115">
                <a:extLst>
                  <a:ext uri="{FF2B5EF4-FFF2-40B4-BE49-F238E27FC236}">
                    <a16:creationId xmlns:a16="http://schemas.microsoft.com/office/drawing/2014/main" id="{25DB8BD6-C3BC-4603-9435-B455087C2B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6603C551-4712-4AF9-A67D-158DCD831E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0" name="Oval 117">
                <a:extLst>
                  <a:ext uri="{FF2B5EF4-FFF2-40B4-BE49-F238E27FC236}">
                    <a16:creationId xmlns:a16="http://schemas.microsoft.com/office/drawing/2014/main" id="{502C2AB2-1225-4915-8129-1E784902E9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0DBF784C-E287-4C31-BFBA-66E072FADC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2" name="Oval 119">
                <a:extLst>
                  <a:ext uri="{FF2B5EF4-FFF2-40B4-BE49-F238E27FC236}">
                    <a16:creationId xmlns:a16="http://schemas.microsoft.com/office/drawing/2014/main" id="{BCB0EFB4-6929-4F6D-A509-D6B7A3BEA6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30" name="AutoShape 120">
              <a:extLst>
                <a:ext uri="{FF2B5EF4-FFF2-40B4-BE49-F238E27FC236}">
                  <a16:creationId xmlns:a16="http://schemas.microsoft.com/office/drawing/2014/main" id="{2CF8CC03-FCDB-4EAB-837D-484D2A82F0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3AD412A1-0461-43F2-8A7C-52FB85425E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1C010D18-9BD4-4B73-8652-DF1DA8F751F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33" name="Text Box 123">
              <a:extLst>
                <a:ext uri="{FF2B5EF4-FFF2-40B4-BE49-F238E27FC236}">
                  <a16:creationId xmlns:a16="http://schemas.microsoft.com/office/drawing/2014/main" id="{E683E3FF-EA3E-413F-8F69-7835B4F1655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5634" name="Group 124">
              <a:extLst>
                <a:ext uri="{FF2B5EF4-FFF2-40B4-BE49-F238E27FC236}">
                  <a16:creationId xmlns:a16="http://schemas.microsoft.com/office/drawing/2014/main" id="{480FF499-1E25-4DFC-8A9C-23709CC57CA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4FDCBFE9-8EB8-4B0F-8525-B9A35C6B75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1BA614F5-2E8B-456E-8D18-57ED30B822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650B041E-B68D-431D-BDE2-8537364FFA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38" name="Oval 128">
                <a:extLst>
                  <a:ext uri="{FF2B5EF4-FFF2-40B4-BE49-F238E27FC236}">
                    <a16:creationId xmlns:a16="http://schemas.microsoft.com/office/drawing/2014/main" id="{B54D3B73-E233-44CF-BF69-06E5352BB0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39" name="Oval 129">
                <a:extLst>
                  <a:ext uri="{FF2B5EF4-FFF2-40B4-BE49-F238E27FC236}">
                    <a16:creationId xmlns:a16="http://schemas.microsoft.com/office/drawing/2014/main" id="{4E9C802B-80C8-47C8-85E3-F85C6DE4FD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F83F22F0-9BBA-4995-BA79-3848AD2E3A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1" name="Oval 131">
                <a:extLst>
                  <a:ext uri="{FF2B5EF4-FFF2-40B4-BE49-F238E27FC236}">
                    <a16:creationId xmlns:a16="http://schemas.microsoft.com/office/drawing/2014/main" id="{A4A6FB40-C763-434F-B268-32DCC16D2F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BE6B166D-2E0C-4E07-827D-0923907F56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3" name="Oval 133">
                <a:extLst>
                  <a:ext uri="{FF2B5EF4-FFF2-40B4-BE49-F238E27FC236}">
                    <a16:creationId xmlns:a16="http://schemas.microsoft.com/office/drawing/2014/main" id="{68249D1C-9EBC-497E-AE27-0D211379F8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82C49ADD-B219-4D63-835C-F2D06E8329E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7F2D0B94-367D-487A-B8EE-A1BB0DDC9C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10FEB8CB-9D7B-480B-B3F9-0FB88CC4979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1793492B-7923-4CBA-B8A8-6B9DEC9C782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3" name="Oval 140">
              <a:extLst>
                <a:ext uri="{FF2B5EF4-FFF2-40B4-BE49-F238E27FC236}">
                  <a16:creationId xmlns:a16="http://schemas.microsoft.com/office/drawing/2014/main" id="{24B825EA-D3DC-4CCA-934B-758120CF8B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624" name="Oval 141">
              <a:extLst>
                <a:ext uri="{FF2B5EF4-FFF2-40B4-BE49-F238E27FC236}">
                  <a16:creationId xmlns:a16="http://schemas.microsoft.com/office/drawing/2014/main" id="{7BB35253-D60D-4825-9E01-FA589238CF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B2923DD4-CDE6-49D1-BA15-B531F930D8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6" name="Oval 143">
              <a:extLst>
                <a:ext uri="{FF2B5EF4-FFF2-40B4-BE49-F238E27FC236}">
                  <a16:creationId xmlns:a16="http://schemas.microsoft.com/office/drawing/2014/main" id="{BD6F8F52-E59D-4A7B-BCC5-CD499080A5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168E7E52-8C80-4E7F-8ED7-A31C2BE4E5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8" name="Oval 145">
              <a:extLst>
                <a:ext uri="{FF2B5EF4-FFF2-40B4-BE49-F238E27FC236}">
                  <a16:creationId xmlns:a16="http://schemas.microsoft.com/office/drawing/2014/main" id="{9CBF5A76-C5FE-472A-8D7B-FB7B5CB129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CCB232F3-9288-4ECE-9854-3D4C85BB3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91263" y="654050"/>
            <a:ext cx="2168525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3591C335-8741-4EF2-B796-4AD4FC0DC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A93517A8-BCCE-4B0A-92BC-9FDC84E1A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B17C59CA-4FC2-4FA9-8674-F4CE28A4EA0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7779" name="Rectangle 15">
              <a:extLst>
                <a:ext uri="{FF2B5EF4-FFF2-40B4-BE49-F238E27FC236}">
                  <a16:creationId xmlns:a16="http://schemas.microsoft.com/office/drawing/2014/main" id="{7741ED05-B7F9-43DA-840F-01A6DBAD70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80" name="Rectangle 16">
              <a:extLst>
                <a:ext uri="{FF2B5EF4-FFF2-40B4-BE49-F238E27FC236}">
                  <a16:creationId xmlns:a16="http://schemas.microsoft.com/office/drawing/2014/main" id="{20171D9A-0C5F-4904-9582-3FA4BCC965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B76D3DED-19CE-4152-A851-22D853D7F9B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7777" name="Rectangle 18">
              <a:extLst>
                <a:ext uri="{FF2B5EF4-FFF2-40B4-BE49-F238E27FC236}">
                  <a16:creationId xmlns:a16="http://schemas.microsoft.com/office/drawing/2014/main" id="{AD6DC67F-1AAD-4605-94FB-049F8AB27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8" name="Rectangle 19">
              <a:extLst>
                <a:ext uri="{FF2B5EF4-FFF2-40B4-BE49-F238E27FC236}">
                  <a16:creationId xmlns:a16="http://schemas.microsoft.com/office/drawing/2014/main" id="{F8361CD3-D3DA-4750-8762-9C589A9DE5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8C358782-9DD4-48D7-99FC-0672960720E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7775" name="Rectangle 21">
              <a:extLst>
                <a:ext uri="{FF2B5EF4-FFF2-40B4-BE49-F238E27FC236}">
                  <a16:creationId xmlns:a16="http://schemas.microsoft.com/office/drawing/2014/main" id="{925D62A3-5A2C-4C07-B2EF-1532E87B00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6" name="Rectangle 22">
              <a:extLst>
                <a:ext uri="{FF2B5EF4-FFF2-40B4-BE49-F238E27FC236}">
                  <a16:creationId xmlns:a16="http://schemas.microsoft.com/office/drawing/2014/main" id="{1DAC049C-5B88-4657-BEB0-9FF64E7CEA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7653" name="Text Box 24">
            <a:extLst>
              <a:ext uri="{FF2B5EF4-FFF2-40B4-BE49-F238E27FC236}">
                <a16:creationId xmlns:a16="http://schemas.microsoft.com/office/drawing/2014/main" id="{5C6DEE24-E8A2-483B-ACBD-9CC50344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27654" name="Line 25">
            <a:extLst>
              <a:ext uri="{FF2B5EF4-FFF2-40B4-BE49-F238E27FC236}">
                <a16:creationId xmlns:a16="http://schemas.microsoft.com/office/drawing/2014/main" id="{E04E2FA2-8567-4B2E-BFA2-1AFA4F276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>
            <a:extLst>
              <a:ext uri="{FF2B5EF4-FFF2-40B4-BE49-F238E27FC236}">
                <a16:creationId xmlns:a16="http://schemas.microsoft.com/office/drawing/2014/main" id="{ACB872DD-8EFA-4F1B-8D4B-1D6CCB362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914400"/>
            <a:ext cx="4884737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92FB1813-C099-4FED-A424-84B96DC2C16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7773" name="Rectangle 28">
              <a:extLst>
                <a:ext uri="{FF2B5EF4-FFF2-40B4-BE49-F238E27FC236}">
                  <a16:creationId xmlns:a16="http://schemas.microsoft.com/office/drawing/2014/main" id="{6E324C61-B38B-4C9E-BA68-F32580E666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4" name="Rectangle 29">
              <a:extLst>
                <a:ext uri="{FF2B5EF4-FFF2-40B4-BE49-F238E27FC236}">
                  <a16:creationId xmlns:a16="http://schemas.microsoft.com/office/drawing/2014/main" id="{B02A48B5-0ED0-4467-8047-44651E57CF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7657" name="Arc 30">
            <a:extLst>
              <a:ext uri="{FF2B5EF4-FFF2-40B4-BE49-F238E27FC236}">
                <a16:creationId xmlns:a16="http://schemas.microsoft.com/office/drawing/2014/main" id="{59822695-E4ED-4B0B-920B-9F7889EEE048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9C0E1ED3-9594-4356-B430-06EC7F3D9EE2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27749" name="Group 32">
              <a:extLst>
                <a:ext uri="{FF2B5EF4-FFF2-40B4-BE49-F238E27FC236}">
                  <a16:creationId xmlns:a16="http://schemas.microsoft.com/office/drawing/2014/main" id="{8E7033D5-E34C-4A6E-8705-9245C330CA5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3ED7156F-1406-4743-BCB2-04F369CF98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36BD1AAB-0859-45A5-B3C0-E07E2670EE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DCE00B99-5110-4357-B606-85194EC4D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7" name="Oval 36">
                <a:extLst>
                  <a:ext uri="{FF2B5EF4-FFF2-40B4-BE49-F238E27FC236}">
                    <a16:creationId xmlns:a16="http://schemas.microsoft.com/office/drawing/2014/main" id="{ADE8E5C5-E023-4882-9D31-9BBFE757B1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68" name="Oval 37">
                <a:extLst>
                  <a:ext uri="{FF2B5EF4-FFF2-40B4-BE49-F238E27FC236}">
                    <a16:creationId xmlns:a16="http://schemas.microsoft.com/office/drawing/2014/main" id="{B730BDDB-E4FA-435B-83C3-2FC60B7EC8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999573FB-294C-42B6-B27D-F72B613008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70" name="Oval 39">
                <a:extLst>
                  <a:ext uri="{FF2B5EF4-FFF2-40B4-BE49-F238E27FC236}">
                    <a16:creationId xmlns:a16="http://schemas.microsoft.com/office/drawing/2014/main" id="{5F837381-5EBF-4269-9E5D-6110857D13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FCE28E08-DD9E-49ED-BA43-4074C47F77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72" name="Oval 41">
                <a:extLst>
                  <a:ext uri="{FF2B5EF4-FFF2-40B4-BE49-F238E27FC236}">
                    <a16:creationId xmlns:a16="http://schemas.microsoft.com/office/drawing/2014/main" id="{BBEEE34E-EBDD-4386-867A-14742E7A45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50" name="AutoShape 42">
              <a:extLst>
                <a:ext uri="{FF2B5EF4-FFF2-40B4-BE49-F238E27FC236}">
                  <a16:creationId xmlns:a16="http://schemas.microsoft.com/office/drawing/2014/main" id="{475F929F-09B9-471E-882C-3F32BFDE35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stadium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61B34D66-BABB-45D7-9618-0A5E50C1D9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1251AB2A-3BB0-49A4-B884-6DB7FC4AE46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53" name="Text Box 45">
              <a:extLst>
                <a:ext uri="{FF2B5EF4-FFF2-40B4-BE49-F238E27FC236}">
                  <a16:creationId xmlns:a16="http://schemas.microsoft.com/office/drawing/2014/main" id="{FF7C50C8-6E6F-4F8E-8576-35E6F9BB17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7754" name="Group 46">
              <a:extLst>
                <a:ext uri="{FF2B5EF4-FFF2-40B4-BE49-F238E27FC236}">
                  <a16:creationId xmlns:a16="http://schemas.microsoft.com/office/drawing/2014/main" id="{15F03A1C-A6A1-4680-9B47-9DA17DB511B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8563BEA0-FF07-4F86-BD4C-62A344DCC8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F83FD765-8115-4CC4-A33C-7850255AE9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F711F454-C99A-4D3D-9AFB-A2B50A9BAE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58" name="Oval 50">
                <a:extLst>
                  <a:ext uri="{FF2B5EF4-FFF2-40B4-BE49-F238E27FC236}">
                    <a16:creationId xmlns:a16="http://schemas.microsoft.com/office/drawing/2014/main" id="{7F967A6A-BE0B-4A8A-AADE-AF4F43EC68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59" name="Oval 51">
                <a:extLst>
                  <a:ext uri="{FF2B5EF4-FFF2-40B4-BE49-F238E27FC236}">
                    <a16:creationId xmlns:a16="http://schemas.microsoft.com/office/drawing/2014/main" id="{B48C0025-B048-4DEF-983F-AA59CAE3C6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6F0AFAB7-476B-48D2-B3D4-BEB6BF62A4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1" name="Oval 53">
                <a:extLst>
                  <a:ext uri="{FF2B5EF4-FFF2-40B4-BE49-F238E27FC236}">
                    <a16:creationId xmlns:a16="http://schemas.microsoft.com/office/drawing/2014/main" id="{7A41A90E-1E14-4900-B1C8-632BB6C645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0616C997-7EF0-4CEE-A046-E0DE418C8C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3" name="Oval 55">
                <a:extLst>
                  <a:ext uri="{FF2B5EF4-FFF2-40B4-BE49-F238E27FC236}">
                    <a16:creationId xmlns:a16="http://schemas.microsoft.com/office/drawing/2014/main" id="{C52EA1C2-5DB3-4284-B552-0409EEAC82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A9BD53ED-D6FE-417A-84B1-9B5646E6653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7725" name="Group 57">
              <a:extLst>
                <a:ext uri="{FF2B5EF4-FFF2-40B4-BE49-F238E27FC236}">
                  <a16:creationId xmlns:a16="http://schemas.microsoft.com/office/drawing/2014/main" id="{E8D23136-837E-4F8C-9FE6-73B08D2261A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7B998268-416F-4F81-92F2-D65C283468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F392285A-13A1-4700-9674-ADAFA905C0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B074ACC9-0BF5-49AF-828A-C2FE900DD7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3" name="Oval 61">
                <a:extLst>
                  <a:ext uri="{FF2B5EF4-FFF2-40B4-BE49-F238E27FC236}">
                    <a16:creationId xmlns:a16="http://schemas.microsoft.com/office/drawing/2014/main" id="{C598AF1F-D7CE-4E48-AD89-126F469F93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44" name="Oval 62">
                <a:extLst>
                  <a:ext uri="{FF2B5EF4-FFF2-40B4-BE49-F238E27FC236}">
                    <a16:creationId xmlns:a16="http://schemas.microsoft.com/office/drawing/2014/main" id="{A409C8CF-30AE-416F-B6B2-A800087834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709188FE-85D5-4403-8A7D-C28F39AAC5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6" name="Oval 64">
                <a:extLst>
                  <a:ext uri="{FF2B5EF4-FFF2-40B4-BE49-F238E27FC236}">
                    <a16:creationId xmlns:a16="http://schemas.microsoft.com/office/drawing/2014/main" id="{90D8E020-8536-44E9-9756-23EC04A551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3206C5AB-68FD-42F1-A636-95E5E45BB8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8" name="Oval 66">
                <a:extLst>
                  <a:ext uri="{FF2B5EF4-FFF2-40B4-BE49-F238E27FC236}">
                    <a16:creationId xmlns:a16="http://schemas.microsoft.com/office/drawing/2014/main" id="{22F179E9-8B7B-43A2-84A6-A60F626444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26" name="AutoShape 67">
              <a:extLst>
                <a:ext uri="{FF2B5EF4-FFF2-40B4-BE49-F238E27FC236}">
                  <a16:creationId xmlns:a16="http://schemas.microsoft.com/office/drawing/2014/main" id="{F3726DC7-F995-4531-8FB6-668B00A3F2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Bus stop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10B99B2F-BA33-4D9A-A2DD-FB9FBCA736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E56EF447-A744-436D-9149-15926089E9A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29" name="Text Box 70">
              <a:extLst>
                <a:ext uri="{FF2B5EF4-FFF2-40B4-BE49-F238E27FC236}">
                  <a16:creationId xmlns:a16="http://schemas.microsoft.com/office/drawing/2014/main" id="{0D614405-DD31-47B3-AEC3-B3639524919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7730" name="Group 71">
              <a:extLst>
                <a:ext uri="{FF2B5EF4-FFF2-40B4-BE49-F238E27FC236}">
                  <a16:creationId xmlns:a16="http://schemas.microsoft.com/office/drawing/2014/main" id="{50E473FF-8611-443F-AEBE-41BA33D52EA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E640945D-AE9A-47FD-AB08-39E3CC2CF2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5F2FE0F9-7003-4A12-B2D5-A307C19A69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018E6EE6-D031-4B0C-83C3-3BD5845A5B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4" name="Oval 75">
                <a:extLst>
                  <a:ext uri="{FF2B5EF4-FFF2-40B4-BE49-F238E27FC236}">
                    <a16:creationId xmlns:a16="http://schemas.microsoft.com/office/drawing/2014/main" id="{A99409EB-F145-48EB-8943-CBA98B64E9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35" name="Oval 76">
                <a:extLst>
                  <a:ext uri="{FF2B5EF4-FFF2-40B4-BE49-F238E27FC236}">
                    <a16:creationId xmlns:a16="http://schemas.microsoft.com/office/drawing/2014/main" id="{CDEBA55F-6A22-4E64-9400-1F420D14F8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B2C51336-80E1-4B70-9484-43F9F61865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7" name="Oval 78">
                <a:extLst>
                  <a:ext uri="{FF2B5EF4-FFF2-40B4-BE49-F238E27FC236}">
                    <a16:creationId xmlns:a16="http://schemas.microsoft.com/office/drawing/2014/main" id="{15BE287C-33A1-4AC6-A657-0FF684DA58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FB6AE823-1CEF-451E-B896-4530CDA2BA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9" name="Oval 80">
                <a:extLst>
                  <a:ext uri="{FF2B5EF4-FFF2-40B4-BE49-F238E27FC236}">
                    <a16:creationId xmlns:a16="http://schemas.microsoft.com/office/drawing/2014/main" id="{1DFDBF45-E3A8-4DA2-930F-0FEA70A681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7660" name="Line 82">
            <a:extLst>
              <a:ext uri="{FF2B5EF4-FFF2-40B4-BE49-F238E27FC236}">
                <a16:creationId xmlns:a16="http://schemas.microsoft.com/office/drawing/2014/main" id="{C44196BA-E0A1-4209-91B2-C5A23D80F2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>
            <a:extLst>
              <a:ext uri="{FF2B5EF4-FFF2-40B4-BE49-F238E27FC236}">
                <a16:creationId xmlns:a16="http://schemas.microsoft.com/office/drawing/2014/main" id="{81DA828F-4C05-456D-ABE9-D07F9B71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1377950"/>
            <a:ext cx="48196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48DBF555-1838-487F-957D-3A825CF7510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7701" name="Group 85">
              <a:extLst>
                <a:ext uri="{FF2B5EF4-FFF2-40B4-BE49-F238E27FC236}">
                  <a16:creationId xmlns:a16="http://schemas.microsoft.com/office/drawing/2014/main" id="{9B8F50B8-FD0D-48B3-8A30-2A6654B00E3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C16370BF-F4BB-477F-B2E6-0E6F88EBFB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26BD4F5C-7D52-4658-819A-3914817AB5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C61E6D1A-4164-46DC-9832-2DD3F63A51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9" name="Oval 89">
                <a:extLst>
                  <a:ext uri="{FF2B5EF4-FFF2-40B4-BE49-F238E27FC236}">
                    <a16:creationId xmlns:a16="http://schemas.microsoft.com/office/drawing/2014/main" id="{FAD243AA-7248-4BD3-B673-1E91D6CCAA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20" name="Oval 90">
                <a:extLst>
                  <a:ext uri="{FF2B5EF4-FFF2-40B4-BE49-F238E27FC236}">
                    <a16:creationId xmlns:a16="http://schemas.microsoft.com/office/drawing/2014/main" id="{30119325-ADEC-445F-B577-5590702ECF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2EE634AF-6304-4ECC-A85D-3E1320C399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22" name="Oval 92">
                <a:extLst>
                  <a:ext uri="{FF2B5EF4-FFF2-40B4-BE49-F238E27FC236}">
                    <a16:creationId xmlns:a16="http://schemas.microsoft.com/office/drawing/2014/main" id="{F5AE2289-FDAC-46BA-82ED-BCC6272F1F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6B3F21EF-A754-4D8C-8BB1-7C10A9ACD3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24" name="Oval 94">
                <a:extLst>
                  <a:ext uri="{FF2B5EF4-FFF2-40B4-BE49-F238E27FC236}">
                    <a16:creationId xmlns:a16="http://schemas.microsoft.com/office/drawing/2014/main" id="{80C82179-992D-4020-A679-8FB1F83003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02" name="AutoShape 95">
              <a:extLst>
                <a:ext uri="{FF2B5EF4-FFF2-40B4-BE49-F238E27FC236}">
                  <a16:creationId xmlns:a16="http://schemas.microsoft.com/office/drawing/2014/main" id="{62466800-6831-4C74-8D90-050792F559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school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D2161A5B-0810-45BC-BB83-02568F9CE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5E60DF89-6EFB-4959-86AF-5F309678F0D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05" name="Text Box 98">
              <a:extLst>
                <a:ext uri="{FF2B5EF4-FFF2-40B4-BE49-F238E27FC236}">
                  <a16:creationId xmlns:a16="http://schemas.microsoft.com/office/drawing/2014/main" id="{FC8DBAB5-6319-45BA-B13E-5EC0A63216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7706" name="Group 99">
              <a:extLst>
                <a:ext uri="{FF2B5EF4-FFF2-40B4-BE49-F238E27FC236}">
                  <a16:creationId xmlns:a16="http://schemas.microsoft.com/office/drawing/2014/main" id="{D52725CC-D903-42CF-9689-8CF32ADC17E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E558661B-A4F9-4FC7-A77C-0DC4F1C227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28FFB243-8BC6-4D15-8F72-E528B75EED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373A8CE5-E3E6-436E-9FC9-6F113CC071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0" name="Oval 103">
                <a:extLst>
                  <a:ext uri="{FF2B5EF4-FFF2-40B4-BE49-F238E27FC236}">
                    <a16:creationId xmlns:a16="http://schemas.microsoft.com/office/drawing/2014/main" id="{97053087-7FE4-46F1-BCD3-0741091D3B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11" name="Oval 104">
                <a:extLst>
                  <a:ext uri="{FF2B5EF4-FFF2-40B4-BE49-F238E27FC236}">
                    <a16:creationId xmlns:a16="http://schemas.microsoft.com/office/drawing/2014/main" id="{6A100AB0-7737-45A2-833A-65A246B0D0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EBED11E0-140D-4BE0-A704-30088D09B4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3" name="Oval 106">
                <a:extLst>
                  <a:ext uri="{FF2B5EF4-FFF2-40B4-BE49-F238E27FC236}">
                    <a16:creationId xmlns:a16="http://schemas.microsoft.com/office/drawing/2014/main" id="{B793C132-DE47-4FFC-A358-8FDB58176C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0497BDDA-BE62-4CF2-B394-00884AD6D7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5" name="Oval 108">
                <a:extLst>
                  <a:ext uri="{FF2B5EF4-FFF2-40B4-BE49-F238E27FC236}">
                    <a16:creationId xmlns:a16="http://schemas.microsoft.com/office/drawing/2014/main" id="{240AB234-73B5-41CF-8225-8F8371F3EB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2286C871-66A5-4FCF-A36A-5A91FEE7515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7677" name="Group 110">
              <a:extLst>
                <a:ext uri="{FF2B5EF4-FFF2-40B4-BE49-F238E27FC236}">
                  <a16:creationId xmlns:a16="http://schemas.microsoft.com/office/drawing/2014/main" id="{32650ECA-07E8-4526-BF4F-0390FDD3B2D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16916014-8D9C-4C27-8EB4-BC845611B5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5E887F12-24AC-42FF-8A75-719C9DBEDA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B577DFED-30F9-4DB2-AE76-F0B22CE844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5" name="Oval 114">
                <a:extLst>
                  <a:ext uri="{FF2B5EF4-FFF2-40B4-BE49-F238E27FC236}">
                    <a16:creationId xmlns:a16="http://schemas.microsoft.com/office/drawing/2014/main" id="{2BA8744F-5FB4-4C16-8395-3436BE3E7B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696" name="Oval 115">
                <a:extLst>
                  <a:ext uri="{FF2B5EF4-FFF2-40B4-BE49-F238E27FC236}">
                    <a16:creationId xmlns:a16="http://schemas.microsoft.com/office/drawing/2014/main" id="{42741557-873E-4E1C-A22D-078D027AC1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0633CE73-612D-4DDB-908C-E57DBAFCF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8" name="Oval 117">
                <a:extLst>
                  <a:ext uri="{FF2B5EF4-FFF2-40B4-BE49-F238E27FC236}">
                    <a16:creationId xmlns:a16="http://schemas.microsoft.com/office/drawing/2014/main" id="{FF9624BA-BC98-473C-AACF-4579A701DB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B55093FE-4F69-4FA1-9151-FE55811BCB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00" name="Oval 119">
                <a:extLst>
                  <a:ext uri="{FF2B5EF4-FFF2-40B4-BE49-F238E27FC236}">
                    <a16:creationId xmlns:a16="http://schemas.microsoft.com/office/drawing/2014/main" id="{30FE22D7-A1C1-422C-AC94-6F6D2393BE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678" name="AutoShape 120">
              <a:extLst>
                <a:ext uri="{FF2B5EF4-FFF2-40B4-BE49-F238E27FC236}">
                  <a16:creationId xmlns:a16="http://schemas.microsoft.com/office/drawing/2014/main" id="{0C9F25CB-DF69-493A-B3A1-D70A1E0277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museum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2F95A962-6040-47E9-9950-A0CC1EFD46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1110D1F4-54B7-49D2-A95E-4CD5C3B93D2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81" name="Text Box 123">
              <a:extLst>
                <a:ext uri="{FF2B5EF4-FFF2-40B4-BE49-F238E27FC236}">
                  <a16:creationId xmlns:a16="http://schemas.microsoft.com/office/drawing/2014/main" id="{BFB954A1-D0FC-4077-8BE2-9D64C7F45E1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7682" name="Group 124">
              <a:extLst>
                <a:ext uri="{FF2B5EF4-FFF2-40B4-BE49-F238E27FC236}">
                  <a16:creationId xmlns:a16="http://schemas.microsoft.com/office/drawing/2014/main" id="{71C5EE2C-3455-4603-949B-51ADC722598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93D5DA89-8D9D-4EC1-82B5-3B14DD17A2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1F753B17-3572-4FEE-8363-C620E25833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AC6C04CB-CFFB-4B5B-A009-93FE8222C5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86" name="Oval 128">
                <a:extLst>
                  <a:ext uri="{FF2B5EF4-FFF2-40B4-BE49-F238E27FC236}">
                    <a16:creationId xmlns:a16="http://schemas.microsoft.com/office/drawing/2014/main" id="{F0C5496C-A698-4640-9FEE-9B3FC30886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687" name="Oval 129">
                <a:extLst>
                  <a:ext uri="{FF2B5EF4-FFF2-40B4-BE49-F238E27FC236}">
                    <a16:creationId xmlns:a16="http://schemas.microsoft.com/office/drawing/2014/main" id="{FC86C50B-878F-4A13-8042-7668935434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2D461C64-AE98-47E7-876C-5747F1FF5A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89" name="Oval 131">
                <a:extLst>
                  <a:ext uri="{FF2B5EF4-FFF2-40B4-BE49-F238E27FC236}">
                    <a16:creationId xmlns:a16="http://schemas.microsoft.com/office/drawing/2014/main" id="{A2D4D799-D8ED-4D3F-A9AC-703AEC3A6D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6F24E31F-2864-45F7-B5C4-77DBBFC832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1" name="Oval 133">
                <a:extLst>
                  <a:ext uri="{FF2B5EF4-FFF2-40B4-BE49-F238E27FC236}">
                    <a16:creationId xmlns:a16="http://schemas.microsoft.com/office/drawing/2014/main" id="{3931E64F-323E-4CB8-BD84-AE763E87BB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4006FABE-D48D-4927-ABD0-7EC6CD4F9CA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3DA220F6-F5B9-480E-8FF7-E5CEB775BB6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AAE9FD8F-7CC1-4442-8ED2-CBF25FA7267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48DE1047-CE53-4182-9B10-93F841F80B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1" name="Oval 140">
              <a:extLst>
                <a:ext uri="{FF2B5EF4-FFF2-40B4-BE49-F238E27FC236}">
                  <a16:creationId xmlns:a16="http://schemas.microsoft.com/office/drawing/2014/main" id="{AAD272C2-AA03-4938-9E8D-3ABAEC5B2A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672" name="Oval 141">
              <a:extLst>
                <a:ext uri="{FF2B5EF4-FFF2-40B4-BE49-F238E27FC236}">
                  <a16:creationId xmlns:a16="http://schemas.microsoft.com/office/drawing/2014/main" id="{3E962645-44EF-43B3-B7C7-AA84E66ACF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95478972-B374-4791-9032-C6EBC892A0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4" name="Oval 143">
              <a:extLst>
                <a:ext uri="{FF2B5EF4-FFF2-40B4-BE49-F238E27FC236}">
                  <a16:creationId xmlns:a16="http://schemas.microsoft.com/office/drawing/2014/main" id="{0F285657-0910-4943-9E77-55F5E04CED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9D41D316-55AF-4F28-B51E-9C1BB3371A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6" name="Oval 145">
              <a:extLst>
                <a:ext uri="{FF2B5EF4-FFF2-40B4-BE49-F238E27FC236}">
                  <a16:creationId xmlns:a16="http://schemas.microsoft.com/office/drawing/2014/main" id="{A3A6D124-31D7-4764-83EE-CEEA2CDF09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B1993DB2-6B5B-427E-B354-90F147781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3199" y="865575"/>
            <a:ext cx="2162201" cy="162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49">
            <a:extLst>
              <a:ext uri="{FF2B5EF4-FFF2-40B4-BE49-F238E27FC236}">
                <a16:creationId xmlns:a16="http://schemas.microsoft.com/office/drawing/2014/main" id="{06BB4213-FE94-48A2-B36C-F5586D6BA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AEA30615-880F-4347-917F-11FB4DB845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2970" grpId="0" animBg="1"/>
      <p:bldP spid="830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5584E8C9-7530-4B4E-AF1C-903879A591B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8803" name="Rectangle 15">
              <a:extLst>
                <a:ext uri="{FF2B5EF4-FFF2-40B4-BE49-F238E27FC236}">
                  <a16:creationId xmlns:a16="http://schemas.microsoft.com/office/drawing/2014/main" id="{C8A2A26D-31EE-4E03-9FA2-3909BA00D2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4" name="Rectangle 16">
              <a:extLst>
                <a:ext uri="{FF2B5EF4-FFF2-40B4-BE49-F238E27FC236}">
                  <a16:creationId xmlns:a16="http://schemas.microsoft.com/office/drawing/2014/main" id="{0CB9E0D5-E028-4434-9EA3-68B3C025DF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8275DF3A-C78C-4874-987B-C3872D67F27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8801" name="Rectangle 18">
              <a:extLst>
                <a:ext uri="{FF2B5EF4-FFF2-40B4-BE49-F238E27FC236}">
                  <a16:creationId xmlns:a16="http://schemas.microsoft.com/office/drawing/2014/main" id="{90505477-0C2E-4F33-9461-EECF22ED09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2" name="Rectangle 19">
              <a:extLst>
                <a:ext uri="{FF2B5EF4-FFF2-40B4-BE49-F238E27FC236}">
                  <a16:creationId xmlns:a16="http://schemas.microsoft.com/office/drawing/2014/main" id="{6802BBA0-BFA8-4221-B9BF-2689E72113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27B4BCAC-06D0-49C9-9F5C-FB64B06BB10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8799" name="Rectangle 21">
              <a:extLst>
                <a:ext uri="{FF2B5EF4-FFF2-40B4-BE49-F238E27FC236}">
                  <a16:creationId xmlns:a16="http://schemas.microsoft.com/office/drawing/2014/main" id="{183128AF-7953-4DEA-8959-86143F1F7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0" name="Rectangle 22">
              <a:extLst>
                <a:ext uri="{FF2B5EF4-FFF2-40B4-BE49-F238E27FC236}">
                  <a16:creationId xmlns:a16="http://schemas.microsoft.com/office/drawing/2014/main" id="{8B1E0905-3C1D-4514-9749-83A5BBE64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77" name="Text Box 24">
            <a:extLst>
              <a:ext uri="{FF2B5EF4-FFF2-40B4-BE49-F238E27FC236}">
                <a16:creationId xmlns:a16="http://schemas.microsoft.com/office/drawing/2014/main" id="{A3B4F1C4-CDD0-4822-910A-41ED669D9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28678" name="Line 25">
            <a:extLst>
              <a:ext uri="{FF2B5EF4-FFF2-40B4-BE49-F238E27FC236}">
                <a16:creationId xmlns:a16="http://schemas.microsoft.com/office/drawing/2014/main" id="{DFE59F8D-DC20-4841-B262-724F4354E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AutoShape 26">
            <a:extLst>
              <a:ext uri="{FF2B5EF4-FFF2-40B4-BE49-F238E27FC236}">
                <a16:creationId xmlns:a16="http://schemas.microsoft.com/office/drawing/2014/main" id="{306F9AFA-7697-4CEC-9C0C-3FE59C75C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44958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12BF8DBF-4280-44C7-8EA5-D40C9585C2D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8797" name="Rectangle 28">
              <a:extLst>
                <a:ext uri="{FF2B5EF4-FFF2-40B4-BE49-F238E27FC236}">
                  <a16:creationId xmlns:a16="http://schemas.microsoft.com/office/drawing/2014/main" id="{83D17266-0D43-4266-875A-E8BE7971D3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798" name="Rectangle 29">
              <a:extLst>
                <a:ext uri="{FF2B5EF4-FFF2-40B4-BE49-F238E27FC236}">
                  <a16:creationId xmlns:a16="http://schemas.microsoft.com/office/drawing/2014/main" id="{6C82BB2D-5C13-4B93-9FCB-435DE20FD2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81" name="Arc 30">
            <a:extLst>
              <a:ext uri="{FF2B5EF4-FFF2-40B4-BE49-F238E27FC236}">
                <a16:creationId xmlns:a16="http://schemas.microsoft.com/office/drawing/2014/main" id="{13F59407-A183-47EE-B5D4-424CD7621DAE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C25C3956-99D4-4F74-9E26-5804EAD364B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8773" name="Group 32">
              <a:extLst>
                <a:ext uri="{FF2B5EF4-FFF2-40B4-BE49-F238E27FC236}">
                  <a16:creationId xmlns:a16="http://schemas.microsoft.com/office/drawing/2014/main" id="{F76F6A28-CFE6-4446-975F-E65EE60E899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49" name="AutoShape 33">
                <a:extLst>
                  <a:ext uri="{FF2B5EF4-FFF2-40B4-BE49-F238E27FC236}">
                    <a16:creationId xmlns:a16="http://schemas.microsoft.com/office/drawing/2014/main" id="{D707F5EA-0FFF-43FD-AFF2-55CFD9E931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0" name="AutoShape 34">
                <a:extLst>
                  <a:ext uri="{FF2B5EF4-FFF2-40B4-BE49-F238E27FC236}">
                    <a16:creationId xmlns:a16="http://schemas.microsoft.com/office/drawing/2014/main" id="{9DAF19A7-925C-475C-AD3C-04A8B579C7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1" name="AutoShape 35">
                <a:extLst>
                  <a:ext uri="{FF2B5EF4-FFF2-40B4-BE49-F238E27FC236}">
                    <a16:creationId xmlns:a16="http://schemas.microsoft.com/office/drawing/2014/main" id="{0B028D34-FA4B-4713-862E-4FF7ADA307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1" name="Oval 36">
                <a:extLst>
                  <a:ext uri="{FF2B5EF4-FFF2-40B4-BE49-F238E27FC236}">
                    <a16:creationId xmlns:a16="http://schemas.microsoft.com/office/drawing/2014/main" id="{3DD47F82-01A6-40A0-9F88-0B0EC8BF81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92" name="Oval 37">
                <a:extLst>
                  <a:ext uri="{FF2B5EF4-FFF2-40B4-BE49-F238E27FC236}">
                    <a16:creationId xmlns:a16="http://schemas.microsoft.com/office/drawing/2014/main" id="{508509EF-A17B-4A91-9BE1-55893474E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4" name="Oval 38">
                <a:extLst>
                  <a:ext uri="{FF2B5EF4-FFF2-40B4-BE49-F238E27FC236}">
                    <a16:creationId xmlns:a16="http://schemas.microsoft.com/office/drawing/2014/main" id="{4D0ABBB8-43C5-4F86-9467-F5C7F822FF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4" name="Oval 39">
                <a:extLst>
                  <a:ext uri="{FF2B5EF4-FFF2-40B4-BE49-F238E27FC236}">
                    <a16:creationId xmlns:a16="http://schemas.microsoft.com/office/drawing/2014/main" id="{1816899C-AFAB-44D9-BFB4-DBD4742E2C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6" name="Oval 40">
                <a:extLst>
                  <a:ext uri="{FF2B5EF4-FFF2-40B4-BE49-F238E27FC236}">
                    <a16:creationId xmlns:a16="http://schemas.microsoft.com/office/drawing/2014/main" id="{16977D7F-C5D2-474C-8648-642BECAEBF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6" name="Oval 41">
                <a:extLst>
                  <a:ext uri="{FF2B5EF4-FFF2-40B4-BE49-F238E27FC236}">
                    <a16:creationId xmlns:a16="http://schemas.microsoft.com/office/drawing/2014/main" id="{4D3780CF-9EBA-4471-8BE9-954A359535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74" name="AutoShape 42">
              <a:extLst>
                <a:ext uri="{FF2B5EF4-FFF2-40B4-BE49-F238E27FC236}">
                  <a16:creationId xmlns:a16="http://schemas.microsoft.com/office/drawing/2014/main" id="{F2769343-E3F1-4581-BFD4-42015B0264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Post office</a:t>
              </a:r>
            </a:p>
          </p:txBody>
        </p:sp>
        <p:sp>
          <p:nvSpPr>
            <p:cNvPr id="86059" name="AutoShape 43">
              <a:extLst>
                <a:ext uri="{FF2B5EF4-FFF2-40B4-BE49-F238E27FC236}">
                  <a16:creationId xmlns:a16="http://schemas.microsoft.com/office/drawing/2014/main" id="{DC534025-27D8-474D-BD4D-C0DD91BACE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60" name="Freeform 44">
              <a:extLst>
                <a:ext uri="{FF2B5EF4-FFF2-40B4-BE49-F238E27FC236}">
                  <a16:creationId xmlns:a16="http://schemas.microsoft.com/office/drawing/2014/main" id="{2D77A818-B7E3-459B-9A4A-BE84176B344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77" name="Text Box 45">
              <a:extLst>
                <a:ext uri="{FF2B5EF4-FFF2-40B4-BE49-F238E27FC236}">
                  <a16:creationId xmlns:a16="http://schemas.microsoft.com/office/drawing/2014/main" id="{1EFAB21B-FFE6-4E5E-896B-AADB2FB7BF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8778" name="Group 46">
              <a:extLst>
                <a:ext uri="{FF2B5EF4-FFF2-40B4-BE49-F238E27FC236}">
                  <a16:creationId xmlns:a16="http://schemas.microsoft.com/office/drawing/2014/main" id="{7614DFB7-8E59-4ED9-8833-292C5912E18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63" name="AutoShape 47">
                <a:extLst>
                  <a:ext uri="{FF2B5EF4-FFF2-40B4-BE49-F238E27FC236}">
                    <a16:creationId xmlns:a16="http://schemas.microsoft.com/office/drawing/2014/main" id="{5D2390DD-180B-45AE-92A7-BAC2F1A2AB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4" name="AutoShape 48">
                <a:extLst>
                  <a:ext uri="{FF2B5EF4-FFF2-40B4-BE49-F238E27FC236}">
                    <a16:creationId xmlns:a16="http://schemas.microsoft.com/office/drawing/2014/main" id="{FC41C190-2585-4473-87D3-01D5479ABE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5" name="AutoShape 49">
                <a:extLst>
                  <a:ext uri="{FF2B5EF4-FFF2-40B4-BE49-F238E27FC236}">
                    <a16:creationId xmlns:a16="http://schemas.microsoft.com/office/drawing/2014/main" id="{D5898BAF-4F06-46C8-B031-E97245BBD1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2" name="Oval 50">
                <a:extLst>
                  <a:ext uri="{FF2B5EF4-FFF2-40B4-BE49-F238E27FC236}">
                    <a16:creationId xmlns:a16="http://schemas.microsoft.com/office/drawing/2014/main" id="{3EF44774-8305-4A63-9CD4-EAE19BDE14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83" name="Oval 51">
                <a:extLst>
                  <a:ext uri="{FF2B5EF4-FFF2-40B4-BE49-F238E27FC236}">
                    <a16:creationId xmlns:a16="http://schemas.microsoft.com/office/drawing/2014/main" id="{D81FEB64-3379-4469-8F15-21139A6B6C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68" name="Oval 52">
                <a:extLst>
                  <a:ext uri="{FF2B5EF4-FFF2-40B4-BE49-F238E27FC236}">
                    <a16:creationId xmlns:a16="http://schemas.microsoft.com/office/drawing/2014/main" id="{A8D97907-2D73-4A99-8C50-DA0B67E7DA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5" name="Oval 53">
                <a:extLst>
                  <a:ext uri="{FF2B5EF4-FFF2-40B4-BE49-F238E27FC236}">
                    <a16:creationId xmlns:a16="http://schemas.microsoft.com/office/drawing/2014/main" id="{2F31C0B0-547E-4C62-845C-8E09F4DC86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0" name="Oval 54">
                <a:extLst>
                  <a:ext uri="{FF2B5EF4-FFF2-40B4-BE49-F238E27FC236}">
                    <a16:creationId xmlns:a16="http://schemas.microsoft.com/office/drawing/2014/main" id="{FB6BF90F-25F7-4C30-8C45-37881E91D2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7" name="Oval 55">
                <a:extLst>
                  <a:ext uri="{FF2B5EF4-FFF2-40B4-BE49-F238E27FC236}">
                    <a16:creationId xmlns:a16="http://schemas.microsoft.com/office/drawing/2014/main" id="{034FF62B-39EF-4BFF-BFD5-97669D9B77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5CFEA8A4-0BF0-4530-BED0-7F2EA6D98E3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8749" name="Group 57">
              <a:extLst>
                <a:ext uri="{FF2B5EF4-FFF2-40B4-BE49-F238E27FC236}">
                  <a16:creationId xmlns:a16="http://schemas.microsoft.com/office/drawing/2014/main" id="{EE82FE9D-0F45-492C-8CAF-DD308C19044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74" name="AutoShape 58">
                <a:extLst>
                  <a:ext uri="{FF2B5EF4-FFF2-40B4-BE49-F238E27FC236}">
                    <a16:creationId xmlns:a16="http://schemas.microsoft.com/office/drawing/2014/main" id="{FEF84521-A3A0-4902-884B-372FE9B489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5" name="AutoShape 59">
                <a:extLst>
                  <a:ext uri="{FF2B5EF4-FFF2-40B4-BE49-F238E27FC236}">
                    <a16:creationId xmlns:a16="http://schemas.microsoft.com/office/drawing/2014/main" id="{D0D812C2-EBF9-456E-99A3-EAB2DB5B88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6" name="AutoShape 60">
                <a:extLst>
                  <a:ext uri="{FF2B5EF4-FFF2-40B4-BE49-F238E27FC236}">
                    <a16:creationId xmlns:a16="http://schemas.microsoft.com/office/drawing/2014/main" id="{73B03229-317B-4D71-82F8-80ADB5B9A7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7" name="Oval 61">
                <a:extLst>
                  <a:ext uri="{FF2B5EF4-FFF2-40B4-BE49-F238E27FC236}">
                    <a16:creationId xmlns:a16="http://schemas.microsoft.com/office/drawing/2014/main" id="{861F28FA-390B-478C-9C6C-8F24ECFCD6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68" name="Oval 62">
                <a:extLst>
                  <a:ext uri="{FF2B5EF4-FFF2-40B4-BE49-F238E27FC236}">
                    <a16:creationId xmlns:a16="http://schemas.microsoft.com/office/drawing/2014/main" id="{CE881801-EC62-41BC-BD95-22EE6C7C36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9" name="Oval 63">
                <a:extLst>
                  <a:ext uri="{FF2B5EF4-FFF2-40B4-BE49-F238E27FC236}">
                    <a16:creationId xmlns:a16="http://schemas.microsoft.com/office/drawing/2014/main" id="{0AE3A1EE-98AB-438F-B570-EACCC71647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0" name="Oval 64">
                <a:extLst>
                  <a:ext uri="{FF2B5EF4-FFF2-40B4-BE49-F238E27FC236}">
                    <a16:creationId xmlns:a16="http://schemas.microsoft.com/office/drawing/2014/main" id="{B6F5C7B5-8640-4D03-8834-B75B36C72D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81" name="Oval 65">
                <a:extLst>
                  <a:ext uri="{FF2B5EF4-FFF2-40B4-BE49-F238E27FC236}">
                    <a16:creationId xmlns:a16="http://schemas.microsoft.com/office/drawing/2014/main" id="{411F4753-2E70-4A23-9233-F6EA0E3419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2" name="Oval 66">
                <a:extLst>
                  <a:ext uri="{FF2B5EF4-FFF2-40B4-BE49-F238E27FC236}">
                    <a16:creationId xmlns:a16="http://schemas.microsoft.com/office/drawing/2014/main" id="{A585889C-F3EC-4806-9111-846802B1BB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50" name="AutoShape 67">
              <a:extLst>
                <a:ext uri="{FF2B5EF4-FFF2-40B4-BE49-F238E27FC236}">
                  <a16:creationId xmlns:a16="http://schemas.microsoft.com/office/drawing/2014/main" id="{A05FBDD9-7C4F-4456-A69D-D3770A3B5D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Bus stop</a:t>
              </a:r>
            </a:p>
          </p:txBody>
        </p:sp>
        <p:sp>
          <p:nvSpPr>
            <p:cNvPr id="86084" name="AutoShape 68">
              <a:extLst>
                <a:ext uri="{FF2B5EF4-FFF2-40B4-BE49-F238E27FC236}">
                  <a16:creationId xmlns:a16="http://schemas.microsoft.com/office/drawing/2014/main" id="{3C16783A-CED3-4069-ACD5-28C9AE8556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85" name="Freeform 69">
              <a:extLst>
                <a:ext uri="{FF2B5EF4-FFF2-40B4-BE49-F238E27FC236}">
                  <a16:creationId xmlns:a16="http://schemas.microsoft.com/office/drawing/2014/main" id="{BE3DA95D-6C0F-4AE6-8241-9828F303111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53" name="Text Box 70">
              <a:extLst>
                <a:ext uri="{FF2B5EF4-FFF2-40B4-BE49-F238E27FC236}">
                  <a16:creationId xmlns:a16="http://schemas.microsoft.com/office/drawing/2014/main" id="{6F9ABE58-E746-4734-B7DF-10F866DEC46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8754" name="Group 71">
              <a:extLst>
                <a:ext uri="{FF2B5EF4-FFF2-40B4-BE49-F238E27FC236}">
                  <a16:creationId xmlns:a16="http://schemas.microsoft.com/office/drawing/2014/main" id="{81624450-0626-4C2A-BFBD-B48AFCFDB49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88" name="AutoShape 72">
                <a:extLst>
                  <a:ext uri="{FF2B5EF4-FFF2-40B4-BE49-F238E27FC236}">
                    <a16:creationId xmlns:a16="http://schemas.microsoft.com/office/drawing/2014/main" id="{0D35CF1E-CE62-4544-B569-E93692F667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89" name="AutoShape 73">
                <a:extLst>
                  <a:ext uri="{FF2B5EF4-FFF2-40B4-BE49-F238E27FC236}">
                    <a16:creationId xmlns:a16="http://schemas.microsoft.com/office/drawing/2014/main" id="{2CA47E76-FC73-4542-9EAF-759E9D2292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90" name="AutoShape 74">
                <a:extLst>
                  <a:ext uri="{FF2B5EF4-FFF2-40B4-BE49-F238E27FC236}">
                    <a16:creationId xmlns:a16="http://schemas.microsoft.com/office/drawing/2014/main" id="{1EE9D7D4-5138-4834-9DC8-3F4291E711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58" name="Oval 75">
                <a:extLst>
                  <a:ext uri="{FF2B5EF4-FFF2-40B4-BE49-F238E27FC236}">
                    <a16:creationId xmlns:a16="http://schemas.microsoft.com/office/drawing/2014/main" id="{14449A8A-24F7-4E33-BB24-6F03190C18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59" name="Oval 76">
                <a:extLst>
                  <a:ext uri="{FF2B5EF4-FFF2-40B4-BE49-F238E27FC236}">
                    <a16:creationId xmlns:a16="http://schemas.microsoft.com/office/drawing/2014/main" id="{0E842D43-F1B8-4211-AA6E-73F78834CD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3" name="Oval 77">
                <a:extLst>
                  <a:ext uri="{FF2B5EF4-FFF2-40B4-BE49-F238E27FC236}">
                    <a16:creationId xmlns:a16="http://schemas.microsoft.com/office/drawing/2014/main" id="{4FD475CD-3CF4-42D5-BAF3-3CB239AEB0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1" name="Oval 78">
                <a:extLst>
                  <a:ext uri="{FF2B5EF4-FFF2-40B4-BE49-F238E27FC236}">
                    <a16:creationId xmlns:a16="http://schemas.microsoft.com/office/drawing/2014/main" id="{FDBCB133-B5FC-465E-8C71-5F9D8CBABB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5" name="Oval 79">
                <a:extLst>
                  <a:ext uri="{FF2B5EF4-FFF2-40B4-BE49-F238E27FC236}">
                    <a16:creationId xmlns:a16="http://schemas.microsoft.com/office/drawing/2014/main" id="{E5DB2879-BBB7-486D-9A6D-2B5202B6CF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3" name="Oval 80">
                <a:extLst>
                  <a:ext uri="{FF2B5EF4-FFF2-40B4-BE49-F238E27FC236}">
                    <a16:creationId xmlns:a16="http://schemas.microsoft.com/office/drawing/2014/main" id="{BDD70B61-660B-4110-8B51-19C13AA6E4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8684" name="Line 82">
            <a:extLst>
              <a:ext uri="{FF2B5EF4-FFF2-40B4-BE49-F238E27FC236}">
                <a16:creationId xmlns:a16="http://schemas.microsoft.com/office/drawing/2014/main" id="{AA217384-9DBB-49EA-A54E-ABA6748E2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Text Box 83">
            <a:extLst>
              <a:ext uri="{FF2B5EF4-FFF2-40B4-BE49-F238E27FC236}">
                <a16:creationId xmlns:a16="http://schemas.microsoft.com/office/drawing/2014/main" id="{8961C5FF-3F1D-4272-AE65-3557CD6A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95400"/>
            <a:ext cx="4114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073907DB-C8A6-49B2-B3E9-393CAA8AF83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8725" name="Group 85">
              <a:extLst>
                <a:ext uri="{FF2B5EF4-FFF2-40B4-BE49-F238E27FC236}">
                  <a16:creationId xmlns:a16="http://schemas.microsoft.com/office/drawing/2014/main" id="{D859B267-6EB6-445E-871A-950A50969ED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02" name="AutoShape 86">
                <a:extLst>
                  <a:ext uri="{FF2B5EF4-FFF2-40B4-BE49-F238E27FC236}">
                    <a16:creationId xmlns:a16="http://schemas.microsoft.com/office/drawing/2014/main" id="{0439CFD5-C9B1-41A7-B6BE-C9DDBE2008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3" name="AutoShape 87">
                <a:extLst>
                  <a:ext uri="{FF2B5EF4-FFF2-40B4-BE49-F238E27FC236}">
                    <a16:creationId xmlns:a16="http://schemas.microsoft.com/office/drawing/2014/main" id="{C0D89A60-172A-4EA0-B133-EEF5924E72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4" name="AutoShape 88">
                <a:extLst>
                  <a:ext uri="{FF2B5EF4-FFF2-40B4-BE49-F238E27FC236}">
                    <a16:creationId xmlns:a16="http://schemas.microsoft.com/office/drawing/2014/main" id="{BC49A93D-F0A5-4B1B-979C-F2B6D26C92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3" name="Oval 89">
                <a:extLst>
                  <a:ext uri="{FF2B5EF4-FFF2-40B4-BE49-F238E27FC236}">
                    <a16:creationId xmlns:a16="http://schemas.microsoft.com/office/drawing/2014/main" id="{A510128B-72F1-416B-9046-583D2A6651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44" name="Oval 90">
                <a:extLst>
                  <a:ext uri="{FF2B5EF4-FFF2-40B4-BE49-F238E27FC236}">
                    <a16:creationId xmlns:a16="http://schemas.microsoft.com/office/drawing/2014/main" id="{5A684284-2991-4435-A468-799B3A974F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7" name="Oval 91">
                <a:extLst>
                  <a:ext uri="{FF2B5EF4-FFF2-40B4-BE49-F238E27FC236}">
                    <a16:creationId xmlns:a16="http://schemas.microsoft.com/office/drawing/2014/main" id="{A535A224-94B3-4860-97B4-5897E21CF1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6" name="Oval 92">
                <a:extLst>
                  <a:ext uri="{FF2B5EF4-FFF2-40B4-BE49-F238E27FC236}">
                    <a16:creationId xmlns:a16="http://schemas.microsoft.com/office/drawing/2014/main" id="{B4AFAD3F-E755-4378-B95B-0E9370D00C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9" name="Oval 93">
                <a:extLst>
                  <a:ext uri="{FF2B5EF4-FFF2-40B4-BE49-F238E27FC236}">
                    <a16:creationId xmlns:a16="http://schemas.microsoft.com/office/drawing/2014/main" id="{5D6CFF0E-CA4D-4EAF-A138-CD8FF21A19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8" name="Oval 94">
                <a:extLst>
                  <a:ext uri="{FF2B5EF4-FFF2-40B4-BE49-F238E27FC236}">
                    <a16:creationId xmlns:a16="http://schemas.microsoft.com/office/drawing/2014/main" id="{E06566B3-84A0-4BEE-93FF-F1F086FE14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26" name="AutoShape 95">
              <a:extLst>
                <a:ext uri="{FF2B5EF4-FFF2-40B4-BE49-F238E27FC236}">
                  <a16:creationId xmlns:a16="http://schemas.microsoft.com/office/drawing/2014/main" id="{BFF69A54-5850-4A11-802B-F23602E31E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Market </a:t>
              </a:r>
            </a:p>
          </p:txBody>
        </p:sp>
        <p:sp>
          <p:nvSpPr>
            <p:cNvPr id="86112" name="AutoShape 96">
              <a:extLst>
                <a:ext uri="{FF2B5EF4-FFF2-40B4-BE49-F238E27FC236}">
                  <a16:creationId xmlns:a16="http://schemas.microsoft.com/office/drawing/2014/main" id="{BADE402B-72DF-4CCB-AC0F-DF103CFC00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13" name="Freeform 97">
              <a:extLst>
                <a:ext uri="{FF2B5EF4-FFF2-40B4-BE49-F238E27FC236}">
                  <a16:creationId xmlns:a16="http://schemas.microsoft.com/office/drawing/2014/main" id="{1E06B4E4-F563-4DEF-827E-0B5983E022F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29" name="Text Box 98">
              <a:extLst>
                <a:ext uri="{FF2B5EF4-FFF2-40B4-BE49-F238E27FC236}">
                  <a16:creationId xmlns:a16="http://schemas.microsoft.com/office/drawing/2014/main" id="{69AB7C8B-0B79-4ADE-B988-B722FB8752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8730" name="Group 99">
              <a:extLst>
                <a:ext uri="{FF2B5EF4-FFF2-40B4-BE49-F238E27FC236}">
                  <a16:creationId xmlns:a16="http://schemas.microsoft.com/office/drawing/2014/main" id="{D1A744E2-96EF-4236-8387-8CA77D07BD0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16" name="AutoShape 100">
                <a:extLst>
                  <a:ext uri="{FF2B5EF4-FFF2-40B4-BE49-F238E27FC236}">
                    <a16:creationId xmlns:a16="http://schemas.microsoft.com/office/drawing/2014/main" id="{C0325F0A-F7C6-48D5-B34E-8F09FAA402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7" name="AutoShape 101">
                <a:extLst>
                  <a:ext uri="{FF2B5EF4-FFF2-40B4-BE49-F238E27FC236}">
                    <a16:creationId xmlns:a16="http://schemas.microsoft.com/office/drawing/2014/main" id="{85E661BF-CCDC-4ED2-ADA1-847A0F75D4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8" name="AutoShape 102">
                <a:extLst>
                  <a:ext uri="{FF2B5EF4-FFF2-40B4-BE49-F238E27FC236}">
                    <a16:creationId xmlns:a16="http://schemas.microsoft.com/office/drawing/2014/main" id="{47515126-B242-472B-AC1D-95D821EE6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4" name="Oval 103">
                <a:extLst>
                  <a:ext uri="{FF2B5EF4-FFF2-40B4-BE49-F238E27FC236}">
                    <a16:creationId xmlns:a16="http://schemas.microsoft.com/office/drawing/2014/main" id="{F2BDDAB7-AA60-4C79-A654-55C29460A7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35" name="Oval 104">
                <a:extLst>
                  <a:ext uri="{FF2B5EF4-FFF2-40B4-BE49-F238E27FC236}">
                    <a16:creationId xmlns:a16="http://schemas.microsoft.com/office/drawing/2014/main" id="{4E7D3AFE-121B-419A-9252-48126FD19D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1" name="Oval 105">
                <a:extLst>
                  <a:ext uri="{FF2B5EF4-FFF2-40B4-BE49-F238E27FC236}">
                    <a16:creationId xmlns:a16="http://schemas.microsoft.com/office/drawing/2014/main" id="{60713E2D-48E6-4B94-9306-AC5C713C86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7" name="Oval 106">
                <a:extLst>
                  <a:ext uri="{FF2B5EF4-FFF2-40B4-BE49-F238E27FC236}">
                    <a16:creationId xmlns:a16="http://schemas.microsoft.com/office/drawing/2014/main" id="{5931471B-C3CF-478E-AA90-088BC31B56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3" name="Oval 107">
                <a:extLst>
                  <a:ext uri="{FF2B5EF4-FFF2-40B4-BE49-F238E27FC236}">
                    <a16:creationId xmlns:a16="http://schemas.microsoft.com/office/drawing/2014/main" id="{F44B4065-4EC9-44F2-999C-1231F3B7F9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9" name="Oval 108">
                <a:extLst>
                  <a:ext uri="{FF2B5EF4-FFF2-40B4-BE49-F238E27FC236}">
                    <a16:creationId xmlns:a16="http://schemas.microsoft.com/office/drawing/2014/main" id="{A1B3A77D-712C-426F-97D2-43BF70AADA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A2914452-ACE8-4239-8502-9422B80E9F5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8701" name="Group 110">
              <a:extLst>
                <a:ext uri="{FF2B5EF4-FFF2-40B4-BE49-F238E27FC236}">
                  <a16:creationId xmlns:a16="http://schemas.microsoft.com/office/drawing/2014/main" id="{3FC44FD1-61F2-44D4-AAE1-4509AD19EC6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27" name="AutoShape 111">
                <a:extLst>
                  <a:ext uri="{FF2B5EF4-FFF2-40B4-BE49-F238E27FC236}">
                    <a16:creationId xmlns:a16="http://schemas.microsoft.com/office/drawing/2014/main" id="{5C16833C-A5B6-420D-AE84-D02CC7A7CB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8" name="AutoShape 112">
                <a:extLst>
                  <a:ext uri="{FF2B5EF4-FFF2-40B4-BE49-F238E27FC236}">
                    <a16:creationId xmlns:a16="http://schemas.microsoft.com/office/drawing/2014/main" id="{8FB237E6-24B9-4574-9883-1F6D121E62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9" name="AutoShape 113">
                <a:extLst>
                  <a:ext uri="{FF2B5EF4-FFF2-40B4-BE49-F238E27FC236}">
                    <a16:creationId xmlns:a16="http://schemas.microsoft.com/office/drawing/2014/main" id="{2F0F2A1E-645C-401A-ADF1-3F2FA905E7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9" name="Oval 114">
                <a:extLst>
                  <a:ext uri="{FF2B5EF4-FFF2-40B4-BE49-F238E27FC236}">
                    <a16:creationId xmlns:a16="http://schemas.microsoft.com/office/drawing/2014/main" id="{D0CEB317-A523-453E-85FF-3E3A49F161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20" name="Oval 115">
                <a:extLst>
                  <a:ext uri="{FF2B5EF4-FFF2-40B4-BE49-F238E27FC236}">
                    <a16:creationId xmlns:a16="http://schemas.microsoft.com/office/drawing/2014/main" id="{CE532A0A-70D0-4058-B181-A5BB9BAA9D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2" name="Oval 116">
                <a:extLst>
                  <a:ext uri="{FF2B5EF4-FFF2-40B4-BE49-F238E27FC236}">
                    <a16:creationId xmlns:a16="http://schemas.microsoft.com/office/drawing/2014/main" id="{519F90FF-E52C-4F96-A3D2-E378F3B1AD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2" name="Oval 117">
                <a:extLst>
                  <a:ext uri="{FF2B5EF4-FFF2-40B4-BE49-F238E27FC236}">
                    <a16:creationId xmlns:a16="http://schemas.microsoft.com/office/drawing/2014/main" id="{5B1A3BCD-2F67-4465-A026-79CD6BB99D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4" name="Oval 118">
                <a:extLst>
                  <a:ext uri="{FF2B5EF4-FFF2-40B4-BE49-F238E27FC236}">
                    <a16:creationId xmlns:a16="http://schemas.microsoft.com/office/drawing/2014/main" id="{CC5FD93D-B64D-42BB-A3D5-382C864C19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4" name="Oval 119">
                <a:extLst>
                  <a:ext uri="{FF2B5EF4-FFF2-40B4-BE49-F238E27FC236}">
                    <a16:creationId xmlns:a16="http://schemas.microsoft.com/office/drawing/2014/main" id="{0069C8BF-6870-44FC-9CBB-0F98CA8941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02" name="AutoShape 120">
              <a:extLst>
                <a:ext uri="{FF2B5EF4-FFF2-40B4-BE49-F238E27FC236}">
                  <a16:creationId xmlns:a16="http://schemas.microsoft.com/office/drawing/2014/main" id="{7C58A419-51FE-42AB-BA60-4B2D738EC0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Supermarket </a:t>
              </a:r>
            </a:p>
          </p:txBody>
        </p:sp>
        <p:sp>
          <p:nvSpPr>
            <p:cNvPr id="86137" name="AutoShape 121">
              <a:extLst>
                <a:ext uri="{FF2B5EF4-FFF2-40B4-BE49-F238E27FC236}">
                  <a16:creationId xmlns:a16="http://schemas.microsoft.com/office/drawing/2014/main" id="{10A7A8D7-5902-4E4A-B6D2-9A0AE90D15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38" name="Freeform 122">
              <a:extLst>
                <a:ext uri="{FF2B5EF4-FFF2-40B4-BE49-F238E27FC236}">
                  <a16:creationId xmlns:a16="http://schemas.microsoft.com/office/drawing/2014/main" id="{72CEC4DE-267F-4968-B140-EB42D4C8880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5" name="Text Box 123">
              <a:extLst>
                <a:ext uri="{FF2B5EF4-FFF2-40B4-BE49-F238E27FC236}">
                  <a16:creationId xmlns:a16="http://schemas.microsoft.com/office/drawing/2014/main" id="{79444872-B731-4F87-8C89-ECEEDCF901D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8706" name="Group 124">
              <a:extLst>
                <a:ext uri="{FF2B5EF4-FFF2-40B4-BE49-F238E27FC236}">
                  <a16:creationId xmlns:a16="http://schemas.microsoft.com/office/drawing/2014/main" id="{1C83F9CF-8DAB-4772-90A3-27915BDD81F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41" name="AutoShape 125">
                <a:extLst>
                  <a:ext uri="{FF2B5EF4-FFF2-40B4-BE49-F238E27FC236}">
                    <a16:creationId xmlns:a16="http://schemas.microsoft.com/office/drawing/2014/main" id="{2B4187CC-D2D0-44E1-89A4-3EDCAE188A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2" name="AutoShape 126">
                <a:extLst>
                  <a:ext uri="{FF2B5EF4-FFF2-40B4-BE49-F238E27FC236}">
                    <a16:creationId xmlns:a16="http://schemas.microsoft.com/office/drawing/2014/main" id="{C23252EF-49FB-4596-AB0D-928D40830B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3" name="AutoShape 127">
                <a:extLst>
                  <a:ext uri="{FF2B5EF4-FFF2-40B4-BE49-F238E27FC236}">
                    <a16:creationId xmlns:a16="http://schemas.microsoft.com/office/drawing/2014/main" id="{20FF8887-5756-4B71-A8D8-005716002D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0" name="Oval 128">
                <a:extLst>
                  <a:ext uri="{FF2B5EF4-FFF2-40B4-BE49-F238E27FC236}">
                    <a16:creationId xmlns:a16="http://schemas.microsoft.com/office/drawing/2014/main" id="{C9C64C3F-7523-4C7D-9E19-7E7D43886A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11" name="Oval 129">
                <a:extLst>
                  <a:ext uri="{FF2B5EF4-FFF2-40B4-BE49-F238E27FC236}">
                    <a16:creationId xmlns:a16="http://schemas.microsoft.com/office/drawing/2014/main" id="{EC8C38E3-F9FC-4EF0-B390-53CE530123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6" name="Oval 130">
                <a:extLst>
                  <a:ext uri="{FF2B5EF4-FFF2-40B4-BE49-F238E27FC236}">
                    <a16:creationId xmlns:a16="http://schemas.microsoft.com/office/drawing/2014/main" id="{3E9C0832-546F-4959-AD6A-069696C311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3" name="Oval 131">
                <a:extLst>
                  <a:ext uri="{FF2B5EF4-FFF2-40B4-BE49-F238E27FC236}">
                    <a16:creationId xmlns:a16="http://schemas.microsoft.com/office/drawing/2014/main" id="{98FE2EE5-5407-472C-B2FF-79C1046172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8" name="Oval 132">
                <a:extLst>
                  <a:ext uri="{FF2B5EF4-FFF2-40B4-BE49-F238E27FC236}">
                    <a16:creationId xmlns:a16="http://schemas.microsoft.com/office/drawing/2014/main" id="{33121192-8CD0-43B0-82B1-74A6FE9ED6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5" name="Oval 133">
                <a:extLst>
                  <a:ext uri="{FF2B5EF4-FFF2-40B4-BE49-F238E27FC236}">
                    <a16:creationId xmlns:a16="http://schemas.microsoft.com/office/drawing/2014/main" id="{AFA8E538-EDE3-46E6-B1E2-07139B6F8F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66C7C0BF-031F-4D6C-A652-A749CA3D956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6153" name="AutoShape 137">
              <a:extLst>
                <a:ext uri="{FF2B5EF4-FFF2-40B4-BE49-F238E27FC236}">
                  <a16:creationId xmlns:a16="http://schemas.microsoft.com/office/drawing/2014/main" id="{1703CCF0-4CAB-4FDF-AD95-3AC17B8CAD5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4" name="AutoShape 138">
              <a:extLst>
                <a:ext uri="{FF2B5EF4-FFF2-40B4-BE49-F238E27FC236}">
                  <a16:creationId xmlns:a16="http://schemas.microsoft.com/office/drawing/2014/main" id="{5B3442A8-255E-4250-8699-5ACC420FC7E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5" name="AutoShape 139">
              <a:extLst>
                <a:ext uri="{FF2B5EF4-FFF2-40B4-BE49-F238E27FC236}">
                  <a16:creationId xmlns:a16="http://schemas.microsoft.com/office/drawing/2014/main" id="{DDF5CC38-E66C-4138-8520-2E831C769BC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5" name="Oval 140">
              <a:extLst>
                <a:ext uri="{FF2B5EF4-FFF2-40B4-BE49-F238E27FC236}">
                  <a16:creationId xmlns:a16="http://schemas.microsoft.com/office/drawing/2014/main" id="{DF6B39C4-71DA-4FE0-8296-5D7F94ED3F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696" name="Oval 141">
              <a:extLst>
                <a:ext uri="{FF2B5EF4-FFF2-40B4-BE49-F238E27FC236}">
                  <a16:creationId xmlns:a16="http://schemas.microsoft.com/office/drawing/2014/main" id="{D4C5FE6E-8532-4DEB-95B7-A1ED3C6F98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58" name="Oval 142">
              <a:extLst>
                <a:ext uri="{FF2B5EF4-FFF2-40B4-BE49-F238E27FC236}">
                  <a16:creationId xmlns:a16="http://schemas.microsoft.com/office/drawing/2014/main" id="{98D5BDB5-60FE-4898-96C0-BEF62030D6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8" name="Oval 143">
              <a:extLst>
                <a:ext uri="{FF2B5EF4-FFF2-40B4-BE49-F238E27FC236}">
                  <a16:creationId xmlns:a16="http://schemas.microsoft.com/office/drawing/2014/main" id="{2777844A-1ACD-47F0-A21E-013F5260D5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60" name="Oval 144">
              <a:extLst>
                <a:ext uri="{FF2B5EF4-FFF2-40B4-BE49-F238E27FC236}">
                  <a16:creationId xmlns:a16="http://schemas.microsoft.com/office/drawing/2014/main" id="{A604BED9-FBB8-48C9-B2FD-54F30BF5F0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0" name="Oval 145">
              <a:extLst>
                <a:ext uri="{FF2B5EF4-FFF2-40B4-BE49-F238E27FC236}">
                  <a16:creationId xmlns:a16="http://schemas.microsoft.com/office/drawing/2014/main" id="{3D387204-110A-420B-B217-830C578715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A663957C-E604-4813-9DA5-30166C242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588125" y="735013"/>
            <a:ext cx="1946275" cy="194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Nhac nen.mp3">
            <a:hlinkClick r:id="" action="ppaction://media"/>
            <a:extLst>
              <a:ext uri="{FF2B5EF4-FFF2-40B4-BE49-F238E27FC236}">
                <a16:creationId xmlns:a16="http://schemas.microsoft.com/office/drawing/2014/main" id="{5B0C3CD9-7EAD-4FE7-A7F5-3DCFEDC9350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230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244C973-D8CF-4B12-915A-64F1CA098E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6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86042" grpId="0" animBg="1"/>
      <p:bldP spid="8609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4029CA89-10D3-46B4-AFCE-E0713619F3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9827" name="Rectangle 238">
              <a:extLst>
                <a:ext uri="{FF2B5EF4-FFF2-40B4-BE49-F238E27FC236}">
                  <a16:creationId xmlns:a16="http://schemas.microsoft.com/office/drawing/2014/main" id="{8DC2838C-3AEC-4579-BA2C-84680A09D2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8" name="Rectangle 239">
              <a:extLst>
                <a:ext uri="{FF2B5EF4-FFF2-40B4-BE49-F238E27FC236}">
                  <a16:creationId xmlns:a16="http://schemas.microsoft.com/office/drawing/2014/main" id="{890F1C42-3EE8-4329-8766-2BB17C403B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699144E4-BD9E-4ED7-B991-DB811202E3A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9825" name="Rectangle 91">
              <a:extLst>
                <a:ext uri="{FF2B5EF4-FFF2-40B4-BE49-F238E27FC236}">
                  <a16:creationId xmlns:a16="http://schemas.microsoft.com/office/drawing/2014/main" id="{F0FBB569-CD09-4282-B3B5-9ADF691DB2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6" name="Rectangle 92">
              <a:extLst>
                <a:ext uri="{FF2B5EF4-FFF2-40B4-BE49-F238E27FC236}">
                  <a16:creationId xmlns:a16="http://schemas.microsoft.com/office/drawing/2014/main" id="{4577AF23-C686-4B04-87A8-60461B7E91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7FEFA269-67E4-4154-8AA8-0CEBF3E12987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9823" name="Rectangle 40">
              <a:extLst>
                <a:ext uri="{FF2B5EF4-FFF2-40B4-BE49-F238E27FC236}">
                  <a16:creationId xmlns:a16="http://schemas.microsoft.com/office/drawing/2014/main" id="{BCAEA89D-8932-4BF1-8391-99C307F673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4" name="Rectangle 41">
              <a:extLst>
                <a:ext uri="{FF2B5EF4-FFF2-40B4-BE49-F238E27FC236}">
                  <a16:creationId xmlns:a16="http://schemas.microsoft.com/office/drawing/2014/main" id="{5ECCD247-6795-4610-9209-FBEA727C40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1" name="Text Box 5">
            <a:extLst>
              <a:ext uri="{FF2B5EF4-FFF2-40B4-BE49-F238E27FC236}">
                <a16:creationId xmlns:a16="http://schemas.microsoft.com/office/drawing/2014/main" id="{C1E82808-1F65-498D-ABB4-6D01D0B6A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29702" name="Line 6">
            <a:extLst>
              <a:ext uri="{FF2B5EF4-FFF2-40B4-BE49-F238E27FC236}">
                <a16:creationId xmlns:a16="http://schemas.microsoft.com/office/drawing/2014/main" id="{0AEE4E92-BC90-4096-9E3D-5D576ECEA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721F4744-041B-420F-854C-10D2B656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7EBAAEC2-A09C-4D15-82B4-1149D5C67DA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9821" name="Rectangle 17">
              <a:extLst>
                <a:ext uri="{FF2B5EF4-FFF2-40B4-BE49-F238E27FC236}">
                  <a16:creationId xmlns:a16="http://schemas.microsoft.com/office/drawing/2014/main" id="{141FA7F6-9EA0-4803-9ADE-DE47949DFC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2" name="Rectangle 18">
              <a:extLst>
                <a:ext uri="{FF2B5EF4-FFF2-40B4-BE49-F238E27FC236}">
                  <a16:creationId xmlns:a16="http://schemas.microsoft.com/office/drawing/2014/main" id="{499F897F-A8E8-4510-82CF-0C483AA856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5" name="Arc 150">
            <a:extLst>
              <a:ext uri="{FF2B5EF4-FFF2-40B4-BE49-F238E27FC236}">
                <a16:creationId xmlns:a16="http://schemas.microsoft.com/office/drawing/2014/main" id="{27B5ABE7-0C61-42B6-BD44-D3D84E35F520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D464D9A1-551E-4BCF-B27E-6C292801357A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9797" name="Group 29">
              <a:extLst>
                <a:ext uri="{FF2B5EF4-FFF2-40B4-BE49-F238E27FC236}">
                  <a16:creationId xmlns:a16="http://schemas.microsoft.com/office/drawing/2014/main" id="{DD2705E0-F3AB-4E5A-9B17-23C8E77EE8D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AFCD437B-D9F1-4005-8636-A112571356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1606132B-DD66-4233-89E2-0317C55FBF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9E45098E-2809-44E0-BF5D-72BAC2334C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5" name="Oval 33">
                <a:extLst>
                  <a:ext uri="{FF2B5EF4-FFF2-40B4-BE49-F238E27FC236}">
                    <a16:creationId xmlns:a16="http://schemas.microsoft.com/office/drawing/2014/main" id="{AE4DD959-132D-4A30-8AF7-CDFDC37F25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16" name="Oval 34">
                <a:extLst>
                  <a:ext uri="{FF2B5EF4-FFF2-40B4-BE49-F238E27FC236}">
                    <a16:creationId xmlns:a16="http://schemas.microsoft.com/office/drawing/2014/main" id="{578A57FB-4747-4806-B3FD-C00E0C22AA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33DD3194-7A3E-4BBF-8182-7FFFBF2084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8" name="Oval 36">
                <a:extLst>
                  <a:ext uri="{FF2B5EF4-FFF2-40B4-BE49-F238E27FC236}">
                    <a16:creationId xmlns:a16="http://schemas.microsoft.com/office/drawing/2014/main" id="{B5E6A17C-10F0-4105-BF2F-C321E321FD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0619F574-307B-4E3B-9663-9A61AA52E0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20" name="Oval 38">
                <a:extLst>
                  <a:ext uri="{FF2B5EF4-FFF2-40B4-BE49-F238E27FC236}">
                    <a16:creationId xmlns:a16="http://schemas.microsoft.com/office/drawing/2014/main" id="{0CDF34D6-FFF6-474F-9D98-7FE3EAAD63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98" name="AutoShape 145">
              <a:extLst>
                <a:ext uri="{FF2B5EF4-FFF2-40B4-BE49-F238E27FC236}">
                  <a16:creationId xmlns:a16="http://schemas.microsoft.com/office/drawing/2014/main" id="{48E4DFC7-F31A-4FAC-A4E0-A50B9D90D7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BEB51AB7-9903-4F92-BFD7-17DFAAD054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D5FAE93B-BB33-47DA-9974-96451A7CAA2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801" name="Text Box 148">
              <a:extLst>
                <a:ext uri="{FF2B5EF4-FFF2-40B4-BE49-F238E27FC236}">
                  <a16:creationId xmlns:a16="http://schemas.microsoft.com/office/drawing/2014/main" id="{ADF2724B-2F58-49C5-980F-DD268CD55A4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9802" name="Group 151">
              <a:extLst>
                <a:ext uri="{FF2B5EF4-FFF2-40B4-BE49-F238E27FC236}">
                  <a16:creationId xmlns:a16="http://schemas.microsoft.com/office/drawing/2014/main" id="{3B476F65-B55C-4083-BA57-D9841A9D94D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8B2D6E94-A35B-42BA-890A-B9BB478E4F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6E6F957F-20C6-4513-8617-B959F1D38F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42E51DC3-4D86-473C-8F55-C4993FBE12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6" name="Oval 155">
                <a:extLst>
                  <a:ext uri="{FF2B5EF4-FFF2-40B4-BE49-F238E27FC236}">
                    <a16:creationId xmlns:a16="http://schemas.microsoft.com/office/drawing/2014/main" id="{C6FB1766-1261-4BD4-8223-5E4F70DABE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07" name="Oval 156">
                <a:extLst>
                  <a:ext uri="{FF2B5EF4-FFF2-40B4-BE49-F238E27FC236}">
                    <a16:creationId xmlns:a16="http://schemas.microsoft.com/office/drawing/2014/main" id="{E3B51FE3-2ED8-447D-960A-C8A1FED0C7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5CF40215-F272-43E8-AD6F-C5BC8CD715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9" name="Oval 158">
                <a:extLst>
                  <a:ext uri="{FF2B5EF4-FFF2-40B4-BE49-F238E27FC236}">
                    <a16:creationId xmlns:a16="http://schemas.microsoft.com/office/drawing/2014/main" id="{52477B6C-F3D3-4FE0-875B-4A89ACB8E3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831FD02D-A1CF-4F78-B392-C6196B1FCD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1" name="Oval 160">
                <a:extLst>
                  <a:ext uri="{FF2B5EF4-FFF2-40B4-BE49-F238E27FC236}">
                    <a16:creationId xmlns:a16="http://schemas.microsoft.com/office/drawing/2014/main" id="{7F05D16C-22D5-465D-9512-D52A016ABC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0B1A42FD-C691-423F-BDB6-37FA50CC6CD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9773" name="Group 163">
              <a:extLst>
                <a:ext uri="{FF2B5EF4-FFF2-40B4-BE49-F238E27FC236}">
                  <a16:creationId xmlns:a16="http://schemas.microsoft.com/office/drawing/2014/main" id="{C9093F67-6FBB-4198-A554-3E1E1500E71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16034B65-BBEB-4043-828E-E5F6BFFB45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21595B35-2F85-412D-AFEC-7B49E21A81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B5A51678-FBE4-40A1-8997-D13641FE33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1" name="Oval 167">
                <a:extLst>
                  <a:ext uri="{FF2B5EF4-FFF2-40B4-BE49-F238E27FC236}">
                    <a16:creationId xmlns:a16="http://schemas.microsoft.com/office/drawing/2014/main" id="{D999F3BA-72E8-4A0B-ACB9-39836BB64B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92" name="Oval 168">
                <a:extLst>
                  <a:ext uri="{FF2B5EF4-FFF2-40B4-BE49-F238E27FC236}">
                    <a16:creationId xmlns:a16="http://schemas.microsoft.com/office/drawing/2014/main" id="{F828C96D-92FB-4455-ADAE-128828573A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D52F9302-0290-420D-A1C2-F565AFD031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4" name="Oval 170">
                <a:extLst>
                  <a:ext uri="{FF2B5EF4-FFF2-40B4-BE49-F238E27FC236}">
                    <a16:creationId xmlns:a16="http://schemas.microsoft.com/office/drawing/2014/main" id="{5485734C-FE41-4F7C-B09D-627A719CF2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998972D9-E961-48E4-A7C1-C0F9048C3C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6" name="Oval 172">
                <a:extLst>
                  <a:ext uri="{FF2B5EF4-FFF2-40B4-BE49-F238E27FC236}">
                    <a16:creationId xmlns:a16="http://schemas.microsoft.com/office/drawing/2014/main" id="{289C95FC-9E9F-45A1-8A23-341C47EA17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74" name="AutoShape 173">
              <a:extLst>
                <a:ext uri="{FF2B5EF4-FFF2-40B4-BE49-F238E27FC236}">
                  <a16:creationId xmlns:a16="http://schemas.microsoft.com/office/drawing/2014/main" id="{FB91C506-E7B9-44A9-A4AD-54FCB55B1D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school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8137D442-6B5E-470A-9ED5-E4184360A9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4DC7D5A7-8B9C-4829-84B2-25EADE47776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77" name="Text Box 176">
              <a:extLst>
                <a:ext uri="{FF2B5EF4-FFF2-40B4-BE49-F238E27FC236}">
                  <a16:creationId xmlns:a16="http://schemas.microsoft.com/office/drawing/2014/main" id="{37804D8C-7895-4A61-BEE9-FB8A12CB349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9778" name="Group 177">
              <a:extLst>
                <a:ext uri="{FF2B5EF4-FFF2-40B4-BE49-F238E27FC236}">
                  <a16:creationId xmlns:a16="http://schemas.microsoft.com/office/drawing/2014/main" id="{18220BAC-4677-44CD-80B3-08C17980BD0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930B3EDE-6BD9-4DB9-9486-9CB30B46AB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32647402-0352-4450-984D-AF7BFD55C9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6C9378AA-2A9A-4634-BD66-3D263DF4FE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2" name="Oval 181">
                <a:extLst>
                  <a:ext uri="{FF2B5EF4-FFF2-40B4-BE49-F238E27FC236}">
                    <a16:creationId xmlns:a16="http://schemas.microsoft.com/office/drawing/2014/main" id="{D002F446-0719-4C44-A3D1-1DAA66C4DA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83" name="Oval 182">
                <a:extLst>
                  <a:ext uri="{FF2B5EF4-FFF2-40B4-BE49-F238E27FC236}">
                    <a16:creationId xmlns:a16="http://schemas.microsoft.com/office/drawing/2014/main" id="{78769954-1F3D-4765-9A90-296C4A65AA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7BD0E4A7-EC7C-4B6F-AE67-C1F17849E2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5" name="Oval 184">
                <a:extLst>
                  <a:ext uri="{FF2B5EF4-FFF2-40B4-BE49-F238E27FC236}">
                    <a16:creationId xmlns:a16="http://schemas.microsoft.com/office/drawing/2014/main" id="{7AB17D7B-F6B7-46A8-88B6-32391D9C73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F46A4F0C-DE9E-4E9F-B0C6-56A4D92E84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7" name="Oval 186">
                <a:extLst>
                  <a:ext uri="{FF2B5EF4-FFF2-40B4-BE49-F238E27FC236}">
                    <a16:creationId xmlns:a16="http://schemas.microsoft.com/office/drawing/2014/main" id="{15D1607F-584C-460E-BA29-F6FCF47B63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9708" name="Line 242">
            <a:extLst>
              <a:ext uri="{FF2B5EF4-FFF2-40B4-BE49-F238E27FC236}">
                <a16:creationId xmlns:a16="http://schemas.microsoft.com/office/drawing/2014/main" id="{C399F14E-5C41-418F-91E4-85585C1F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F496720D-5F45-4DE1-A82F-1AAEA9A3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292225"/>
            <a:ext cx="5181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74DD5B14-6352-4BF6-950D-AC301CA9A00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9749" name="Group 188">
              <a:extLst>
                <a:ext uri="{FF2B5EF4-FFF2-40B4-BE49-F238E27FC236}">
                  <a16:creationId xmlns:a16="http://schemas.microsoft.com/office/drawing/2014/main" id="{4068FEFE-23A0-41B8-9303-F6CAFA9F180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F71091EC-132C-4D9D-8136-E5F9B323C8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779F2058-05C7-403B-9742-AB285AE9F3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7BCFC66A-EADF-4DA4-BFC8-469F8DC393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7" name="Oval 192">
                <a:extLst>
                  <a:ext uri="{FF2B5EF4-FFF2-40B4-BE49-F238E27FC236}">
                    <a16:creationId xmlns:a16="http://schemas.microsoft.com/office/drawing/2014/main" id="{9CDF0D6E-BE3A-4C3C-B593-B05E9FA341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68" name="Oval 193">
                <a:extLst>
                  <a:ext uri="{FF2B5EF4-FFF2-40B4-BE49-F238E27FC236}">
                    <a16:creationId xmlns:a16="http://schemas.microsoft.com/office/drawing/2014/main" id="{8FDA610C-5F66-480D-8EC1-CF4CB55B0B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D42ADC7A-01D5-4AF9-99BE-DA8830EA1A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0" name="Oval 195">
                <a:extLst>
                  <a:ext uri="{FF2B5EF4-FFF2-40B4-BE49-F238E27FC236}">
                    <a16:creationId xmlns:a16="http://schemas.microsoft.com/office/drawing/2014/main" id="{45757D75-AD1B-4D49-8A7C-3F2EC801C6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5C12DE72-75BA-43F8-AC21-87DBB742E7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2" name="Oval 197">
                <a:extLst>
                  <a:ext uri="{FF2B5EF4-FFF2-40B4-BE49-F238E27FC236}">
                    <a16:creationId xmlns:a16="http://schemas.microsoft.com/office/drawing/2014/main" id="{8901A35F-4CA9-4486-8F14-805BE75EB2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50" name="AutoShape 198">
              <a:extLst>
                <a:ext uri="{FF2B5EF4-FFF2-40B4-BE49-F238E27FC236}">
                  <a16:creationId xmlns:a16="http://schemas.microsoft.com/office/drawing/2014/main" id="{63E8A065-9AAC-4025-8784-B84DE005A9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theatre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BA80A242-1C64-4862-8BB7-C86744F262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33273A0A-2E8D-49FD-8308-4C7692D1D18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53" name="Text Box 201">
              <a:extLst>
                <a:ext uri="{FF2B5EF4-FFF2-40B4-BE49-F238E27FC236}">
                  <a16:creationId xmlns:a16="http://schemas.microsoft.com/office/drawing/2014/main" id="{8140AEE3-DEB8-4138-8B6B-E7A72182F9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9754" name="Group 202">
              <a:extLst>
                <a:ext uri="{FF2B5EF4-FFF2-40B4-BE49-F238E27FC236}">
                  <a16:creationId xmlns:a16="http://schemas.microsoft.com/office/drawing/2014/main" id="{21118F6C-93FC-4086-8879-2DA54270942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64A038A8-AA69-4D35-81EC-7AAA70CBD1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4E542A8A-C7EF-4F30-B20A-4BC47C75B3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395C148B-9F0C-4EBF-8BDB-57BEC261E0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58" name="Oval 206">
                <a:extLst>
                  <a:ext uri="{FF2B5EF4-FFF2-40B4-BE49-F238E27FC236}">
                    <a16:creationId xmlns:a16="http://schemas.microsoft.com/office/drawing/2014/main" id="{88BBE118-BF0D-4BFD-AFBA-789DE21D7B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59" name="Oval 207">
                <a:extLst>
                  <a:ext uri="{FF2B5EF4-FFF2-40B4-BE49-F238E27FC236}">
                    <a16:creationId xmlns:a16="http://schemas.microsoft.com/office/drawing/2014/main" id="{B2C71EBF-DD67-4D00-99DB-A993B43A84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F383D238-FB77-44C8-A70B-9942C4C9BB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1" name="Oval 209">
                <a:extLst>
                  <a:ext uri="{FF2B5EF4-FFF2-40B4-BE49-F238E27FC236}">
                    <a16:creationId xmlns:a16="http://schemas.microsoft.com/office/drawing/2014/main" id="{CC29C0B1-62C3-44DF-B885-C1475E3D68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05DF4202-133B-4304-8F5B-9DC43C0301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3" name="Oval 211">
                <a:extLst>
                  <a:ext uri="{FF2B5EF4-FFF2-40B4-BE49-F238E27FC236}">
                    <a16:creationId xmlns:a16="http://schemas.microsoft.com/office/drawing/2014/main" id="{D6ECC99D-7320-4EB2-8D18-CF25F2A3EF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A232C6A8-4D8F-45F4-A150-6BFF004262E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9725" name="Group 213">
              <a:extLst>
                <a:ext uri="{FF2B5EF4-FFF2-40B4-BE49-F238E27FC236}">
                  <a16:creationId xmlns:a16="http://schemas.microsoft.com/office/drawing/2014/main" id="{68C5817F-11E4-4935-9F1C-17CA4B329BD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2BEDD473-949E-433B-A355-EE5358776D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93E1B7B7-8E36-4927-BC5C-E3871D25C5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6D05236E-2E48-4A0C-A143-A73A7AF85A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3" name="Oval 217">
                <a:extLst>
                  <a:ext uri="{FF2B5EF4-FFF2-40B4-BE49-F238E27FC236}">
                    <a16:creationId xmlns:a16="http://schemas.microsoft.com/office/drawing/2014/main" id="{F9366CB1-FEE6-44DD-9C97-B1B34DC701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44" name="Oval 218">
                <a:extLst>
                  <a:ext uri="{FF2B5EF4-FFF2-40B4-BE49-F238E27FC236}">
                    <a16:creationId xmlns:a16="http://schemas.microsoft.com/office/drawing/2014/main" id="{DB34390D-9DB6-4099-AA17-C7CA400319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4596C508-1D08-4BEC-BC77-916990E667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6" name="Oval 220">
                <a:extLst>
                  <a:ext uri="{FF2B5EF4-FFF2-40B4-BE49-F238E27FC236}">
                    <a16:creationId xmlns:a16="http://schemas.microsoft.com/office/drawing/2014/main" id="{88EFCFF3-3905-4A39-805E-07869E0748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D068ECC3-E8E3-49A8-96F8-B9AAB291E0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8" name="Oval 222">
                <a:extLst>
                  <a:ext uri="{FF2B5EF4-FFF2-40B4-BE49-F238E27FC236}">
                    <a16:creationId xmlns:a16="http://schemas.microsoft.com/office/drawing/2014/main" id="{9B529398-88D1-40F8-BD55-735817988F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26" name="AutoShape 223">
              <a:extLst>
                <a:ext uri="{FF2B5EF4-FFF2-40B4-BE49-F238E27FC236}">
                  <a16:creationId xmlns:a16="http://schemas.microsoft.com/office/drawing/2014/main" id="{242CDC97-4098-4836-8B65-114C96C943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cinema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26843477-BBB3-4E0F-AC44-B179CB7DBC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8B436D99-3BA6-4779-A320-0AF5A249CE1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9" name="Text Box 226">
              <a:extLst>
                <a:ext uri="{FF2B5EF4-FFF2-40B4-BE49-F238E27FC236}">
                  <a16:creationId xmlns:a16="http://schemas.microsoft.com/office/drawing/2014/main" id="{A0CBC61B-589A-4609-8743-726CE73D4B5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9730" name="Group 227">
              <a:extLst>
                <a:ext uri="{FF2B5EF4-FFF2-40B4-BE49-F238E27FC236}">
                  <a16:creationId xmlns:a16="http://schemas.microsoft.com/office/drawing/2014/main" id="{437DB7DF-32B3-4950-8323-4BBF8BB006E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0627FBCD-C385-407E-873E-61E256039B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DC1FEED1-51AD-4D31-B057-DB1BD9C115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1933B5FF-020B-40CE-B484-3DD9F481CB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4" name="Oval 231">
                <a:extLst>
                  <a:ext uri="{FF2B5EF4-FFF2-40B4-BE49-F238E27FC236}">
                    <a16:creationId xmlns:a16="http://schemas.microsoft.com/office/drawing/2014/main" id="{5AC9DBEC-5AD2-4645-9FAC-72D8774074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35" name="Oval 232">
                <a:extLst>
                  <a:ext uri="{FF2B5EF4-FFF2-40B4-BE49-F238E27FC236}">
                    <a16:creationId xmlns:a16="http://schemas.microsoft.com/office/drawing/2014/main" id="{2334CF98-317D-4EE0-8A91-0D6FCB85BE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F6057B82-3559-4974-9899-C67A5B3419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7" name="Oval 234">
                <a:extLst>
                  <a:ext uri="{FF2B5EF4-FFF2-40B4-BE49-F238E27FC236}">
                    <a16:creationId xmlns:a16="http://schemas.microsoft.com/office/drawing/2014/main" id="{0CD7BA9B-C9C4-4ACA-B9D6-61CFCD250A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0CAA3BCD-2975-4E1F-8BCA-18D107387B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9" name="Oval 236">
                <a:extLst>
                  <a:ext uri="{FF2B5EF4-FFF2-40B4-BE49-F238E27FC236}">
                    <a16:creationId xmlns:a16="http://schemas.microsoft.com/office/drawing/2014/main" id="{66E1E365-8EC5-4B1B-8FD1-26033DB679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AE7B8F06-48EF-4C53-98FB-EB73CB2E528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7F3233DA-6DF3-4C1D-92E2-C2870034AB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7C8F9D1A-E394-4112-8CC7-398DA324BF6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8913593A-8EDB-4F8C-BCB4-D340D2937CF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19" name="Oval 136">
              <a:extLst>
                <a:ext uri="{FF2B5EF4-FFF2-40B4-BE49-F238E27FC236}">
                  <a16:creationId xmlns:a16="http://schemas.microsoft.com/office/drawing/2014/main" id="{1070DD8C-082F-4FEF-BCE4-034F5CB962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720" name="Oval 137">
              <a:extLst>
                <a:ext uri="{FF2B5EF4-FFF2-40B4-BE49-F238E27FC236}">
                  <a16:creationId xmlns:a16="http://schemas.microsoft.com/office/drawing/2014/main" id="{352CEC4B-533C-40B7-B89B-B3D031B4E3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772F1F90-4B85-4903-8F1B-480F79DC69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2" name="Oval 139">
              <a:extLst>
                <a:ext uri="{FF2B5EF4-FFF2-40B4-BE49-F238E27FC236}">
                  <a16:creationId xmlns:a16="http://schemas.microsoft.com/office/drawing/2014/main" id="{C37BACA4-7BF8-48EF-ADD2-DEF29BE313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D66C23BF-9EDD-43F1-AADD-FF000B8EA3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4" name="Oval 141">
              <a:extLst>
                <a:ext uri="{FF2B5EF4-FFF2-40B4-BE49-F238E27FC236}">
                  <a16:creationId xmlns:a16="http://schemas.microsoft.com/office/drawing/2014/main" id="{242E5E79-997C-4C75-9707-E8F3790256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9713" name="Picture 6">
            <a:extLst>
              <a:ext uri="{FF2B5EF4-FFF2-40B4-BE49-F238E27FC236}">
                <a16:creationId xmlns:a16="http://schemas.microsoft.com/office/drawing/2014/main" id="{3E87DE10-BB0D-4444-9B5A-54DF8DFB3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096963"/>
            <a:ext cx="22542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BE766-D9F7-4EFE-833C-BFAC2A547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30BC209-74A4-408E-9E13-0F85F4590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C2F023A5-2BF2-4792-9EE7-88A4F8237C2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0851" name="Rectangle 15">
              <a:extLst>
                <a:ext uri="{FF2B5EF4-FFF2-40B4-BE49-F238E27FC236}">
                  <a16:creationId xmlns:a16="http://schemas.microsoft.com/office/drawing/2014/main" id="{3770ACB6-CD34-467F-97E8-C7CF4F0F30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2" name="Rectangle 16">
              <a:extLst>
                <a:ext uri="{FF2B5EF4-FFF2-40B4-BE49-F238E27FC236}">
                  <a16:creationId xmlns:a16="http://schemas.microsoft.com/office/drawing/2014/main" id="{0757350E-68BA-4A25-B74E-A6EB2B0B6E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C929E37C-0E60-428A-B6F8-86E0910A0E8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0849" name="Rectangle 18">
              <a:extLst>
                <a:ext uri="{FF2B5EF4-FFF2-40B4-BE49-F238E27FC236}">
                  <a16:creationId xmlns:a16="http://schemas.microsoft.com/office/drawing/2014/main" id="{FB16C2B9-7480-454D-9685-4E4B150BC0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0" name="Rectangle 19">
              <a:extLst>
                <a:ext uri="{FF2B5EF4-FFF2-40B4-BE49-F238E27FC236}">
                  <a16:creationId xmlns:a16="http://schemas.microsoft.com/office/drawing/2014/main" id="{D8B0BD79-9953-4BB7-8F79-EBC36E6FA6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8C6C5477-355E-4A50-B657-285EE14353A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0847" name="Rectangle 21">
              <a:extLst>
                <a:ext uri="{FF2B5EF4-FFF2-40B4-BE49-F238E27FC236}">
                  <a16:creationId xmlns:a16="http://schemas.microsoft.com/office/drawing/2014/main" id="{D46CD787-C3DA-41F1-A184-B389F7CD06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8" name="Rectangle 22">
              <a:extLst>
                <a:ext uri="{FF2B5EF4-FFF2-40B4-BE49-F238E27FC236}">
                  <a16:creationId xmlns:a16="http://schemas.microsoft.com/office/drawing/2014/main" id="{9FAA5722-88CE-4C2E-BB8E-1480BC89C9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5" name="Text Box 24">
            <a:extLst>
              <a:ext uri="{FF2B5EF4-FFF2-40B4-BE49-F238E27FC236}">
                <a16:creationId xmlns:a16="http://schemas.microsoft.com/office/drawing/2014/main" id="{6A5A630E-6352-436B-9AC6-3164FCB9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0726" name="Line 25">
            <a:extLst>
              <a:ext uri="{FF2B5EF4-FFF2-40B4-BE49-F238E27FC236}">
                <a16:creationId xmlns:a16="http://schemas.microsoft.com/office/drawing/2014/main" id="{2243B5F0-85CC-4E2A-B848-0BE29F4AD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>
            <a:extLst>
              <a:ext uri="{FF2B5EF4-FFF2-40B4-BE49-F238E27FC236}">
                <a16:creationId xmlns:a16="http://schemas.microsoft.com/office/drawing/2014/main" id="{EEF38300-7E3A-468A-AAFC-1D6DD4BB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38576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46366B41-6264-4DA7-BBC0-B81C262CA50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0845" name="Rectangle 28">
              <a:extLst>
                <a:ext uri="{FF2B5EF4-FFF2-40B4-BE49-F238E27FC236}">
                  <a16:creationId xmlns:a16="http://schemas.microsoft.com/office/drawing/2014/main" id="{4845FF88-EED8-4C8B-97A5-7CC7EE37C4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6" name="Rectangle 29">
              <a:extLst>
                <a:ext uri="{FF2B5EF4-FFF2-40B4-BE49-F238E27FC236}">
                  <a16:creationId xmlns:a16="http://schemas.microsoft.com/office/drawing/2014/main" id="{F78252F9-CC22-4E29-A1CE-1C189FE580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9" name="Arc 30">
            <a:extLst>
              <a:ext uri="{FF2B5EF4-FFF2-40B4-BE49-F238E27FC236}">
                <a16:creationId xmlns:a16="http://schemas.microsoft.com/office/drawing/2014/main" id="{B05D5649-FAA3-4FD3-AA76-75325227F12D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339580F8-E7F5-4E45-ADF0-E68A015875D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30821" name="Group 32">
              <a:extLst>
                <a:ext uri="{FF2B5EF4-FFF2-40B4-BE49-F238E27FC236}">
                  <a16:creationId xmlns:a16="http://schemas.microsoft.com/office/drawing/2014/main" id="{E427B3F7-EDE6-4CC4-948C-B5058F31782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5B797F70-D332-4196-A71A-070C0503B8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F3457FD1-1272-46BE-AFBF-C834AEB7FB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6339DBA5-049A-445F-B268-5BD5424540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9" name="Oval 36">
                <a:extLst>
                  <a:ext uri="{FF2B5EF4-FFF2-40B4-BE49-F238E27FC236}">
                    <a16:creationId xmlns:a16="http://schemas.microsoft.com/office/drawing/2014/main" id="{2161C659-D582-480B-B000-37583DF6AB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40" name="Oval 37">
                <a:extLst>
                  <a:ext uri="{FF2B5EF4-FFF2-40B4-BE49-F238E27FC236}">
                    <a16:creationId xmlns:a16="http://schemas.microsoft.com/office/drawing/2014/main" id="{6C4494E2-1FBC-4ECA-8E20-6824EAD9AB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0C24952F-4168-4515-9FAD-616D5431D4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2" name="Oval 39">
                <a:extLst>
                  <a:ext uri="{FF2B5EF4-FFF2-40B4-BE49-F238E27FC236}">
                    <a16:creationId xmlns:a16="http://schemas.microsoft.com/office/drawing/2014/main" id="{0C460377-63BD-4259-991E-7EF7EE15D0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A9F0FC1C-736C-42D7-96E8-809CC0C30B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4" name="Oval 41">
                <a:extLst>
                  <a:ext uri="{FF2B5EF4-FFF2-40B4-BE49-F238E27FC236}">
                    <a16:creationId xmlns:a16="http://schemas.microsoft.com/office/drawing/2014/main" id="{A62E51CE-6B0E-4560-9257-DA800BC972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822" name="AutoShape 42">
              <a:extLst>
                <a:ext uri="{FF2B5EF4-FFF2-40B4-BE49-F238E27FC236}">
                  <a16:creationId xmlns:a16="http://schemas.microsoft.com/office/drawing/2014/main" id="{4F1EF956-5240-4677-BFF7-10504A81ED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8BB868CE-4D2E-4A10-831F-CADE7733F2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3D5F4D35-A6EB-4C78-A680-20FBBE8C049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25" name="Text Box 45">
              <a:extLst>
                <a:ext uri="{FF2B5EF4-FFF2-40B4-BE49-F238E27FC236}">
                  <a16:creationId xmlns:a16="http://schemas.microsoft.com/office/drawing/2014/main" id="{62EE010E-F8D2-4ADA-89D7-A0D229761A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0826" name="Group 46">
              <a:extLst>
                <a:ext uri="{FF2B5EF4-FFF2-40B4-BE49-F238E27FC236}">
                  <a16:creationId xmlns:a16="http://schemas.microsoft.com/office/drawing/2014/main" id="{037BDDC2-EBDC-4767-A555-FEBF8A11FAA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3ECEFA1B-09CF-4B11-A4C5-0323B8CC95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35FA9639-4BDA-473F-93C3-5D7010F6E0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EB40B24A-2EAD-478D-A360-0B53C608E2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0" name="Oval 50">
                <a:extLst>
                  <a:ext uri="{FF2B5EF4-FFF2-40B4-BE49-F238E27FC236}">
                    <a16:creationId xmlns:a16="http://schemas.microsoft.com/office/drawing/2014/main" id="{D4026680-5BEC-4D1D-9848-C5DA20E907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31" name="Oval 51">
                <a:extLst>
                  <a:ext uri="{FF2B5EF4-FFF2-40B4-BE49-F238E27FC236}">
                    <a16:creationId xmlns:a16="http://schemas.microsoft.com/office/drawing/2014/main" id="{4340E56C-9B19-4AC5-A16B-238BA7194A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B8207CFB-A484-468F-B6B3-1DC2CAD3474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3" name="Oval 53">
                <a:extLst>
                  <a:ext uri="{FF2B5EF4-FFF2-40B4-BE49-F238E27FC236}">
                    <a16:creationId xmlns:a16="http://schemas.microsoft.com/office/drawing/2014/main" id="{4B8B403F-54D1-4803-B681-9F87118E62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2EE0D631-23BB-4108-8EA7-54DA0F5598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5" name="Oval 55">
                <a:extLst>
                  <a:ext uri="{FF2B5EF4-FFF2-40B4-BE49-F238E27FC236}">
                    <a16:creationId xmlns:a16="http://schemas.microsoft.com/office/drawing/2014/main" id="{5EFB0A2E-F75D-4C58-B1D3-18A33526FD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CCF04F8E-41F0-4256-88CB-8A61D4D8282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0797" name="Group 57">
              <a:extLst>
                <a:ext uri="{FF2B5EF4-FFF2-40B4-BE49-F238E27FC236}">
                  <a16:creationId xmlns:a16="http://schemas.microsoft.com/office/drawing/2014/main" id="{644A4384-6403-4DFB-9E45-1CF5B20D4FC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2102779A-DE29-44D2-96B8-7814D53EE2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58284219-1F77-41E3-ADD1-94311C58FA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3B1C710B-3A10-43E8-ABDD-A00A45BC26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5" name="Oval 61">
                <a:extLst>
                  <a:ext uri="{FF2B5EF4-FFF2-40B4-BE49-F238E27FC236}">
                    <a16:creationId xmlns:a16="http://schemas.microsoft.com/office/drawing/2014/main" id="{EF2FCD0F-0481-4EE4-98A0-CEEA061E9E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16" name="Oval 62">
                <a:extLst>
                  <a:ext uri="{FF2B5EF4-FFF2-40B4-BE49-F238E27FC236}">
                    <a16:creationId xmlns:a16="http://schemas.microsoft.com/office/drawing/2014/main" id="{DBBA13FF-1D1A-4BEA-92B8-69B5D6C052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7867D112-160B-4FBF-B6C1-A7FB5F95C4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8" name="Oval 64">
                <a:extLst>
                  <a:ext uri="{FF2B5EF4-FFF2-40B4-BE49-F238E27FC236}">
                    <a16:creationId xmlns:a16="http://schemas.microsoft.com/office/drawing/2014/main" id="{0BB11ED9-1117-45EB-B26B-A923436FE5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D14966B3-1318-453B-B9F4-6B555AD196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20" name="Oval 66">
                <a:extLst>
                  <a:ext uri="{FF2B5EF4-FFF2-40B4-BE49-F238E27FC236}">
                    <a16:creationId xmlns:a16="http://schemas.microsoft.com/office/drawing/2014/main" id="{3F09CE4D-9CC4-4378-8938-9CEC864A42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98" name="AutoShape 67">
              <a:extLst>
                <a:ext uri="{FF2B5EF4-FFF2-40B4-BE49-F238E27FC236}">
                  <a16:creationId xmlns:a16="http://schemas.microsoft.com/office/drawing/2014/main" id="{9EF1133E-3446-4E61-A51C-E85CD1473C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cimema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FD6709DF-F495-4452-B602-81CB559EF5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2A968970-A939-47A8-BB92-D309A50A0D5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01" name="Text Box 70">
              <a:extLst>
                <a:ext uri="{FF2B5EF4-FFF2-40B4-BE49-F238E27FC236}">
                  <a16:creationId xmlns:a16="http://schemas.microsoft.com/office/drawing/2014/main" id="{AFFB2910-D403-45A6-B762-E4747643A4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0802" name="Group 71">
              <a:extLst>
                <a:ext uri="{FF2B5EF4-FFF2-40B4-BE49-F238E27FC236}">
                  <a16:creationId xmlns:a16="http://schemas.microsoft.com/office/drawing/2014/main" id="{EF82E799-98FE-413A-8FD7-1CF2F025C03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DAAB48D5-7917-4602-838E-748C8D3917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3FFBBA45-2FC9-4602-8996-9C3E06E81F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697B04FB-C2D5-4C0D-A7EB-5A506B9A1D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6" name="Oval 75">
                <a:extLst>
                  <a:ext uri="{FF2B5EF4-FFF2-40B4-BE49-F238E27FC236}">
                    <a16:creationId xmlns:a16="http://schemas.microsoft.com/office/drawing/2014/main" id="{F2CCEF56-C27B-4142-BD8F-6F0BF02721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07" name="Oval 76">
                <a:extLst>
                  <a:ext uri="{FF2B5EF4-FFF2-40B4-BE49-F238E27FC236}">
                    <a16:creationId xmlns:a16="http://schemas.microsoft.com/office/drawing/2014/main" id="{66C36965-DF01-4EBE-96CD-DF4CD07AEF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2150176E-C6A5-459E-AA29-2D089BF456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9" name="Oval 78">
                <a:extLst>
                  <a:ext uri="{FF2B5EF4-FFF2-40B4-BE49-F238E27FC236}">
                    <a16:creationId xmlns:a16="http://schemas.microsoft.com/office/drawing/2014/main" id="{F3BDA123-3A08-406D-A1A9-ADBE2B6641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E2AC8386-11E9-4ECE-847B-9EFBA4175C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1" name="Oval 80">
                <a:extLst>
                  <a:ext uri="{FF2B5EF4-FFF2-40B4-BE49-F238E27FC236}">
                    <a16:creationId xmlns:a16="http://schemas.microsoft.com/office/drawing/2014/main" id="{BB7A84A7-F762-45B5-9056-A460BD9451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0732" name="Line 82">
            <a:extLst>
              <a:ext uri="{FF2B5EF4-FFF2-40B4-BE49-F238E27FC236}">
                <a16:creationId xmlns:a16="http://schemas.microsoft.com/office/drawing/2014/main" id="{8F78904F-E6F5-4F02-9300-B9932BD21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>
            <a:extLst>
              <a:ext uri="{FF2B5EF4-FFF2-40B4-BE49-F238E27FC236}">
                <a16:creationId xmlns:a16="http://schemas.microsoft.com/office/drawing/2014/main" id="{4815C6FA-DC45-4AD2-BAA3-8569C3B5F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1436688"/>
            <a:ext cx="358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4D6F9C8A-586E-4846-8F71-87685F04327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0773" name="Group 85">
              <a:extLst>
                <a:ext uri="{FF2B5EF4-FFF2-40B4-BE49-F238E27FC236}">
                  <a16:creationId xmlns:a16="http://schemas.microsoft.com/office/drawing/2014/main" id="{C4E5FC34-44C3-4897-B770-133B7A46768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025190CF-3FA7-4F9C-A53A-65FE1C83AB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E0A3F1D4-9DED-405A-91CC-E7AE36C1AA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6F10A50F-E1B9-4090-A08A-24F9A4DFDF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1" name="Oval 89">
                <a:extLst>
                  <a:ext uri="{FF2B5EF4-FFF2-40B4-BE49-F238E27FC236}">
                    <a16:creationId xmlns:a16="http://schemas.microsoft.com/office/drawing/2014/main" id="{F2CD9037-CDAE-49B0-8A13-627EF16DE1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92" name="Oval 90">
                <a:extLst>
                  <a:ext uri="{FF2B5EF4-FFF2-40B4-BE49-F238E27FC236}">
                    <a16:creationId xmlns:a16="http://schemas.microsoft.com/office/drawing/2014/main" id="{CB21C65C-96A3-43D6-AF02-F7B9669D98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C2F10B0E-D905-4C0F-9D5B-08CBDBA275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4" name="Oval 92">
                <a:extLst>
                  <a:ext uri="{FF2B5EF4-FFF2-40B4-BE49-F238E27FC236}">
                    <a16:creationId xmlns:a16="http://schemas.microsoft.com/office/drawing/2014/main" id="{6ED81D1F-3F6B-4A40-9BBC-9C59289E36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31079531-FAF2-472A-A148-9567D65F1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6" name="Oval 94">
                <a:extLst>
                  <a:ext uri="{FF2B5EF4-FFF2-40B4-BE49-F238E27FC236}">
                    <a16:creationId xmlns:a16="http://schemas.microsoft.com/office/drawing/2014/main" id="{B3E1EB6B-AFE7-4570-B64B-BDD1ED83C0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74" name="AutoShape 95">
              <a:extLst>
                <a:ext uri="{FF2B5EF4-FFF2-40B4-BE49-F238E27FC236}">
                  <a16:creationId xmlns:a16="http://schemas.microsoft.com/office/drawing/2014/main" id="{0080A03C-9BB1-4DE2-B302-07AC3943D1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Hospital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AB42A8FB-227A-4FC2-AB1D-0D1A1FC5F0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5927C0F9-BFD9-4FC2-8547-9CB13F6B4FB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77" name="Text Box 98">
              <a:extLst>
                <a:ext uri="{FF2B5EF4-FFF2-40B4-BE49-F238E27FC236}">
                  <a16:creationId xmlns:a16="http://schemas.microsoft.com/office/drawing/2014/main" id="{9EFD9F68-08BA-4C80-91E9-CD1B3A9C5E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0778" name="Group 99">
              <a:extLst>
                <a:ext uri="{FF2B5EF4-FFF2-40B4-BE49-F238E27FC236}">
                  <a16:creationId xmlns:a16="http://schemas.microsoft.com/office/drawing/2014/main" id="{D4AE069E-40E6-431C-9307-9170B5AEFB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4B3462BE-1B85-4840-9D9C-4F693B14C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F6D358A8-A5DC-4DD7-B2B4-B86440197A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00DF3B09-7BE0-4F06-919D-2DB089A7EE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2" name="Oval 103">
                <a:extLst>
                  <a:ext uri="{FF2B5EF4-FFF2-40B4-BE49-F238E27FC236}">
                    <a16:creationId xmlns:a16="http://schemas.microsoft.com/office/drawing/2014/main" id="{3F586767-A4C9-4DD5-8956-DDACB76848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83" name="Oval 104">
                <a:extLst>
                  <a:ext uri="{FF2B5EF4-FFF2-40B4-BE49-F238E27FC236}">
                    <a16:creationId xmlns:a16="http://schemas.microsoft.com/office/drawing/2014/main" id="{C1A690E7-3D53-40C0-812E-B03C338ABE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487A14F0-61D4-4461-9943-00B372B42C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5" name="Oval 106">
                <a:extLst>
                  <a:ext uri="{FF2B5EF4-FFF2-40B4-BE49-F238E27FC236}">
                    <a16:creationId xmlns:a16="http://schemas.microsoft.com/office/drawing/2014/main" id="{291CD438-4959-411C-9435-4427BE8EEE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80882AF6-0505-44A3-AFB2-FAFE772E55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7" name="Oval 108">
                <a:extLst>
                  <a:ext uri="{FF2B5EF4-FFF2-40B4-BE49-F238E27FC236}">
                    <a16:creationId xmlns:a16="http://schemas.microsoft.com/office/drawing/2014/main" id="{7D852445-CE37-4913-BB70-6640741479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FD41DF7F-3477-4099-9989-4507712552D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0749" name="Group 110">
              <a:extLst>
                <a:ext uri="{FF2B5EF4-FFF2-40B4-BE49-F238E27FC236}">
                  <a16:creationId xmlns:a16="http://schemas.microsoft.com/office/drawing/2014/main" id="{2D966D21-FFFA-4447-B2C1-7DD322B50FD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6C78324C-74D9-4B5A-AACA-206A2B7807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A1D5BFAE-82D0-4E6B-B877-EAD39E0C1F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3A361C39-E174-46A9-9B05-A302E341C0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7" name="Oval 114">
                <a:extLst>
                  <a:ext uri="{FF2B5EF4-FFF2-40B4-BE49-F238E27FC236}">
                    <a16:creationId xmlns:a16="http://schemas.microsoft.com/office/drawing/2014/main" id="{20855BE0-1E3C-4AF1-B9E0-798FF8CA62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68" name="Oval 115">
                <a:extLst>
                  <a:ext uri="{FF2B5EF4-FFF2-40B4-BE49-F238E27FC236}">
                    <a16:creationId xmlns:a16="http://schemas.microsoft.com/office/drawing/2014/main" id="{8148D1F9-5BE3-4C0A-95E9-23F164DE40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D729169E-5C83-4432-92BB-92C15556B4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0" name="Oval 117">
                <a:extLst>
                  <a:ext uri="{FF2B5EF4-FFF2-40B4-BE49-F238E27FC236}">
                    <a16:creationId xmlns:a16="http://schemas.microsoft.com/office/drawing/2014/main" id="{45A4A4CA-DCFC-42FB-A414-6E29090295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60063BED-330E-4B44-B446-E43FE60811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2" name="Oval 119">
                <a:extLst>
                  <a:ext uri="{FF2B5EF4-FFF2-40B4-BE49-F238E27FC236}">
                    <a16:creationId xmlns:a16="http://schemas.microsoft.com/office/drawing/2014/main" id="{6594BBCE-64DD-4EBF-99C2-EEA9CE32BC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50" name="AutoShape 120">
              <a:extLst>
                <a:ext uri="{FF2B5EF4-FFF2-40B4-BE49-F238E27FC236}">
                  <a16:creationId xmlns:a16="http://schemas.microsoft.com/office/drawing/2014/main" id="{A1867B27-240C-4893-B086-6566BDBF08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theatre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9824FB37-56AF-4768-AE3A-4A19130E4C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B18C5B42-6F75-4794-A8F8-63874F9E9E7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53" name="Text Box 123">
              <a:extLst>
                <a:ext uri="{FF2B5EF4-FFF2-40B4-BE49-F238E27FC236}">
                  <a16:creationId xmlns:a16="http://schemas.microsoft.com/office/drawing/2014/main" id="{AACF31A1-CA57-4446-8773-B793EB061E5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0754" name="Group 124">
              <a:extLst>
                <a:ext uri="{FF2B5EF4-FFF2-40B4-BE49-F238E27FC236}">
                  <a16:creationId xmlns:a16="http://schemas.microsoft.com/office/drawing/2014/main" id="{D318F120-D593-4EE2-83CD-74466A39752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74613B55-125C-4E7E-B00B-3E8B8252FF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1772C962-23C6-40E7-AC35-474EB6577B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7E3B3A1E-E387-4DE1-BD44-4697C3042D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58" name="Oval 128">
                <a:extLst>
                  <a:ext uri="{FF2B5EF4-FFF2-40B4-BE49-F238E27FC236}">
                    <a16:creationId xmlns:a16="http://schemas.microsoft.com/office/drawing/2014/main" id="{E517DDC7-4F78-4A2C-BA11-AD4F79830E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59" name="Oval 129">
                <a:extLst>
                  <a:ext uri="{FF2B5EF4-FFF2-40B4-BE49-F238E27FC236}">
                    <a16:creationId xmlns:a16="http://schemas.microsoft.com/office/drawing/2014/main" id="{F722D52D-50C3-4CC2-A7AC-F15D317789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90A9DBA3-6AE8-4DAF-9632-31E11EE9F7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1" name="Oval 131">
                <a:extLst>
                  <a:ext uri="{FF2B5EF4-FFF2-40B4-BE49-F238E27FC236}">
                    <a16:creationId xmlns:a16="http://schemas.microsoft.com/office/drawing/2014/main" id="{0199DE4E-D3DC-43F9-AF90-3B5BCD6FAB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9876371D-F6B1-4A64-826E-FE9625C27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3" name="Oval 133">
                <a:extLst>
                  <a:ext uri="{FF2B5EF4-FFF2-40B4-BE49-F238E27FC236}">
                    <a16:creationId xmlns:a16="http://schemas.microsoft.com/office/drawing/2014/main" id="{98472B19-CB43-411F-9B8C-1746E1E405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5CE85756-FFBD-4468-BDC9-F2A0CDB16DD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1A98B53F-1DD7-4DC0-9A4F-3CE71451AD9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D21F5151-0C75-4D4E-8E48-F1557A6A5E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285B33D1-C240-4372-861F-71AEA45D96F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3" name="Oval 140">
              <a:extLst>
                <a:ext uri="{FF2B5EF4-FFF2-40B4-BE49-F238E27FC236}">
                  <a16:creationId xmlns:a16="http://schemas.microsoft.com/office/drawing/2014/main" id="{84316E99-E02D-437C-8BE8-85BF34171E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744" name="Oval 141">
              <a:extLst>
                <a:ext uri="{FF2B5EF4-FFF2-40B4-BE49-F238E27FC236}">
                  <a16:creationId xmlns:a16="http://schemas.microsoft.com/office/drawing/2014/main" id="{5428D68F-AC5B-49D0-A8D4-788CE2B96C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42ED8D38-2169-412B-8C52-070A8265E0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6" name="Oval 143">
              <a:extLst>
                <a:ext uri="{FF2B5EF4-FFF2-40B4-BE49-F238E27FC236}">
                  <a16:creationId xmlns:a16="http://schemas.microsoft.com/office/drawing/2014/main" id="{D9F2EC1D-1A68-4A23-B006-6ACF3E4B8B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3CF9E811-E298-4720-A9FB-970DBFA6AC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8" name="Oval 145">
              <a:extLst>
                <a:ext uri="{FF2B5EF4-FFF2-40B4-BE49-F238E27FC236}">
                  <a16:creationId xmlns:a16="http://schemas.microsoft.com/office/drawing/2014/main" id="{26F190D0-6CE8-4692-A93E-87FFAA87F7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42F6E3B9-9CC2-4AE1-9641-3BC0D46A6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02250" y="855663"/>
            <a:ext cx="3414713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D255787-2682-452E-ABB9-CB73B7020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53020D2-5EB0-4C7D-B34B-F2482290DE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46FCA95-5619-4441-8CEB-29C5BB931F7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2900" name="Rectangle 15">
              <a:extLst>
                <a:ext uri="{FF2B5EF4-FFF2-40B4-BE49-F238E27FC236}">
                  <a16:creationId xmlns:a16="http://schemas.microsoft.com/office/drawing/2014/main" id="{90EF085C-95B2-4194-9267-D8ED8FC727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901" name="Rectangle 16">
              <a:extLst>
                <a:ext uri="{FF2B5EF4-FFF2-40B4-BE49-F238E27FC236}">
                  <a16:creationId xmlns:a16="http://schemas.microsoft.com/office/drawing/2014/main" id="{C0BC4BD1-0A48-4276-8224-3CAC4D9A78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FA29C304-FD7B-4244-A4E4-01EDDCBD1F4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2898" name="Rectangle 18">
              <a:extLst>
                <a:ext uri="{FF2B5EF4-FFF2-40B4-BE49-F238E27FC236}">
                  <a16:creationId xmlns:a16="http://schemas.microsoft.com/office/drawing/2014/main" id="{DAC22E2A-1AAB-478D-BE79-3F6779A852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9" name="Rectangle 19">
              <a:extLst>
                <a:ext uri="{FF2B5EF4-FFF2-40B4-BE49-F238E27FC236}">
                  <a16:creationId xmlns:a16="http://schemas.microsoft.com/office/drawing/2014/main" id="{8DD62411-E774-4553-84E4-1E99EBF22E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45CB36A-40C6-465A-BC9B-46409AEF0B6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2896" name="Rectangle 21">
              <a:extLst>
                <a:ext uri="{FF2B5EF4-FFF2-40B4-BE49-F238E27FC236}">
                  <a16:creationId xmlns:a16="http://schemas.microsoft.com/office/drawing/2014/main" id="{51C77378-849C-4162-8598-D230E73F06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7" name="Rectangle 22">
              <a:extLst>
                <a:ext uri="{FF2B5EF4-FFF2-40B4-BE49-F238E27FC236}">
                  <a16:creationId xmlns:a16="http://schemas.microsoft.com/office/drawing/2014/main" id="{7DB9EC88-4A79-42A4-83A0-216CBD8598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3" name="Text Box 24">
            <a:extLst>
              <a:ext uri="{FF2B5EF4-FFF2-40B4-BE49-F238E27FC236}">
                <a16:creationId xmlns:a16="http://schemas.microsoft.com/office/drawing/2014/main" id="{9BC8D398-FD66-4392-9A33-2D09B8B81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2774" name="Line 25">
            <a:extLst>
              <a:ext uri="{FF2B5EF4-FFF2-40B4-BE49-F238E27FC236}">
                <a16:creationId xmlns:a16="http://schemas.microsoft.com/office/drawing/2014/main" id="{E3500016-C279-4119-9819-FB3C030F7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>
            <a:extLst>
              <a:ext uri="{FF2B5EF4-FFF2-40B4-BE49-F238E27FC236}">
                <a16:creationId xmlns:a16="http://schemas.microsoft.com/office/drawing/2014/main" id="{A44E3E7E-C825-4987-A0D5-3C57EE6DB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911225"/>
            <a:ext cx="54197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0FEEC95E-04B3-4160-A482-43683C59986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2894" name="Rectangle 28">
              <a:extLst>
                <a:ext uri="{FF2B5EF4-FFF2-40B4-BE49-F238E27FC236}">
                  <a16:creationId xmlns:a16="http://schemas.microsoft.com/office/drawing/2014/main" id="{1E0B1B1A-333F-45E2-9553-020AC4759B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5" name="Rectangle 29">
              <a:extLst>
                <a:ext uri="{FF2B5EF4-FFF2-40B4-BE49-F238E27FC236}">
                  <a16:creationId xmlns:a16="http://schemas.microsoft.com/office/drawing/2014/main" id="{EB354A23-0190-4CC2-8A16-7510CB692E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7" name="Arc 30">
            <a:extLst>
              <a:ext uri="{FF2B5EF4-FFF2-40B4-BE49-F238E27FC236}">
                <a16:creationId xmlns:a16="http://schemas.microsoft.com/office/drawing/2014/main" id="{F356B013-A84E-4B2C-8722-CFD023C48F79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10304340 w 21600"/>
              <a:gd name="T3" fmla="*/ 106505314 h 21600"/>
              <a:gd name="T4" fmla="*/ 0 w 21600"/>
              <a:gd name="T5" fmla="*/ 1065053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41C0790B-24B3-4358-B2C6-EF47CE2B76BA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32870" name="Group 32">
              <a:extLst>
                <a:ext uri="{FF2B5EF4-FFF2-40B4-BE49-F238E27FC236}">
                  <a16:creationId xmlns:a16="http://schemas.microsoft.com/office/drawing/2014/main" id="{8C4CDD15-1021-424F-8CF1-F00309F78F7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1BD68F5D-78CD-43EC-84C6-54FDB91618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80ECFCC1-12AB-46FF-A768-8AA1AB6944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C8D81F82-A8DD-4EBF-B5DA-F49B1DFAB5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8" name="Oval 36">
                <a:extLst>
                  <a:ext uri="{FF2B5EF4-FFF2-40B4-BE49-F238E27FC236}">
                    <a16:creationId xmlns:a16="http://schemas.microsoft.com/office/drawing/2014/main" id="{B354CB54-27E7-4CF1-A1B8-74D11EDF62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89" name="Oval 37">
                <a:extLst>
                  <a:ext uri="{FF2B5EF4-FFF2-40B4-BE49-F238E27FC236}">
                    <a16:creationId xmlns:a16="http://schemas.microsoft.com/office/drawing/2014/main" id="{04824509-9FFA-45BA-B248-C4C41126BA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2C27204E-5469-4839-9E9B-1BCD911F39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1" name="Oval 39">
                <a:extLst>
                  <a:ext uri="{FF2B5EF4-FFF2-40B4-BE49-F238E27FC236}">
                    <a16:creationId xmlns:a16="http://schemas.microsoft.com/office/drawing/2014/main" id="{94F4C48E-CD08-49F2-ACEF-D6673856C4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162FE624-54E3-44C4-A336-666460215D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3" name="Oval 41">
                <a:extLst>
                  <a:ext uri="{FF2B5EF4-FFF2-40B4-BE49-F238E27FC236}">
                    <a16:creationId xmlns:a16="http://schemas.microsoft.com/office/drawing/2014/main" id="{5A9F39DF-38E4-4C00-B21C-008DE75959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71" name="AutoShape 42">
              <a:extLst>
                <a:ext uri="{FF2B5EF4-FFF2-40B4-BE49-F238E27FC236}">
                  <a16:creationId xmlns:a16="http://schemas.microsoft.com/office/drawing/2014/main" id="{02D55F80-A91F-41B8-B6FC-4B29D413FB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Post office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04FFBA9E-A002-4965-8EAA-E3D24F99CF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BC40D438-20BB-4AB9-B437-4D2B1613C61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74" name="Text Box 45">
              <a:extLst>
                <a:ext uri="{FF2B5EF4-FFF2-40B4-BE49-F238E27FC236}">
                  <a16:creationId xmlns:a16="http://schemas.microsoft.com/office/drawing/2014/main" id="{3B436143-210F-4445-9A77-B3BE0CC918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2875" name="Group 46">
              <a:extLst>
                <a:ext uri="{FF2B5EF4-FFF2-40B4-BE49-F238E27FC236}">
                  <a16:creationId xmlns:a16="http://schemas.microsoft.com/office/drawing/2014/main" id="{08D3382A-3EF0-4572-ACC2-9D4BD6E69DF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A2691419-6E21-47DB-9075-1AE8052555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71E0C2DF-3DE5-4840-82AD-F81651A844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80CFA856-B781-4F72-B8FF-60D67779FF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79" name="Oval 50">
                <a:extLst>
                  <a:ext uri="{FF2B5EF4-FFF2-40B4-BE49-F238E27FC236}">
                    <a16:creationId xmlns:a16="http://schemas.microsoft.com/office/drawing/2014/main" id="{B7E8A047-73E0-41F3-8B47-55F71C3B0D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80" name="Oval 51">
                <a:extLst>
                  <a:ext uri="{FF2B5EF4-FFF2-40B4-BE49-F238E27FC236}">
                    <a16:creationId xmlns:a16="http://schemas.microsoft.com/office/drawing/2014/main" id="{7D021E33-3D34-4CF9-AABE-1377D16EFE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65BFAD2A-210A-4AA3-A335-616E303537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2" name="Oval 53">
                <a:extLst>
                  <a:ext uri="{FF2B5EF4-FFF2-40B4-BE49-F238E27FC236}">
                    <a16:creationId xmlns:a16="http://schemas.microsoft.com/office/drawing/2014/main" id="{2BBD9544-E8A0-4E48-86B4-B7DAA13220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7D803D04-C689-4BEE-AE0E-B2BF465B47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4" name="Oval 55">
                <a:extLst>
                  <a:ext uri="{FF2B5EF4-FFF2-40B4-BE49-F238E27FC236}">
                    <a16:creationId xmlns:a16="http://schemas.microsoft.com/office/drawing/2014/main" id="{52B6B18B-A440-4E25-A458-D868D9E99C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CA904CFF-0C48-4E1B-9ED7-6C0F9AC89B5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2846" name="Group 57">
              <a:extLst>
                <a:ext uri="{FF2B5EF4-FFF2-40B4-BE49-F238E27FC236}">
                  <a16:creationId xmlns:a16="http://schemas.microsoft.com/office/drawing/2014/main" id="{86403E6E-214A-4242-BA5D-EAA9980DFB1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3E47E5AE-899C-4230-BC7D-98A240156E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3B371D52-A29A-475E-9983-F7EFF3AB79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48AA573B-C659-46C2-A2F7-D7BC37462F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4" name="Oval 61">
                <a:extLst>
                  <a:ext uri="{FF2B5EF4-FFF2-40B4-BE49-F238E27FC236}">
                    <a16:creationId xmlns:a16="http://schemas.microsoft.com/office/drawing/2014/main" id="{5D79E73D-2B3D-41BE-B9A1-6E806922C3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65" name="Oval 62">
                <a:extLst>
                  <a:ext uri="{FF2B5EF4-FFF2-40B4-BE49-F238E27FC236}">
                    <a16:creationId xmlns:a16="http://schemas.microsoft.com/office/drawing/2014/main" id="{357B2424-8EEC-46C4-A245-BFD5AA5D0E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1CE3B8AB-93D3-4C2F-A2F9-F9D041B495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7" name="Oval 64">
                <a:extLst>
                  <a:ext uri="{FF2B5EF4-FFF2-40B4-BE49-F238E27FC236}">
                    <a16:creationId xmlns:a16="http://schemas.microsoft.com/office/drawing/2014/main" id="{32A2D668-538F-4FA1-BFAD-CF9A73E59E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90D03945-9C9B-4E6D-90C0-360AE2D084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9" name="Oval 66">
                <a:extLst>
                  <a:ext uri="{FF2B5EF4-FFF2-40B4-BE49-F238E27FC236}">
                    <a16:creationId xmlns:a16="http://schemas.microsoft.com/office/drawing/2014/main" id="{A4ED16FB-E439-4903-8076-B87DD0C502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47" name="AutoShape 67">
              <a:extLst>
                <a:ext uri="{FF2B5EF4-FFF2-40B4-BE49-F238E27FC236}">
                  <a16:creationId xmlns:a16="http://schemas.microsoft.com/office/drawing/2014/main" id="{72ECF672-D397-4010-AE18-70796D6860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bank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360228D7-44EB-41F3-BBF4-040A13E371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9B31359B-45B4-4B6A-B740-EA9A6C9F0A8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50" name="Text Box 70">
              <a:extLst>
                <a:ext uri="{FF2B5EF4-FFF2-40B4-BE49-F238E27FC236}">
                  <a16:creationId xmlns:a16="http://schemas.microsoft.com/office/drawing/2014/main" id="{CADE2C6D-1A60-4A90-827A-11155E022B9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2851" name="Group 71">
              <a:extLst>
                <a:ext uri="{FF2B5EF4-FFF2-40B4-BE49-F238E27FC236}">
                  <a16:creationId xmlns:a16="http://schemas.microsoft.com/office/drawing/2014/main" id="{0F0E5642-BC58-4A5F-B8A8-9AD9EC01A2B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F73ABFB9-20CE-4732-B7AC-6017822304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5F4F21D6-6687-4244-80F0-8099CC7CE5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1E01CDA6-6BF2-4437-A8D5-8982CAA48F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5" name="Oval 75">
                <a:extLst>
                  <a:ext uri="{FF2B5EF4-FFF2-40B4-BE49-F238E27FC236}">
                    <a16:creationId xmlns:a16="http://schemas.microsoft.com/office/drawing/2014/main" id="{83022D71-B962-4E65-9F1E-9FEE191155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56" name="Oval 76">
                <a:extLst>
                  <a:ext uri="{FF2B5EF4-FFF2-40B4-BE49-F238E27FC236}">
                    <a16:creationId xmlns:a16="http://schemas.microsoft.com/office/drawing/2014/main" id="{C9EC9CD1-C852-400B-BB9A-FE4BAC9E2A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30432190-B95B-43DF-85DF-A5E851E9B2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8" name="Oval 78">
                <a:extLst>
                  <a:ext uri="{FF2B5EF4-FFF2-40B4-BE49-F238E27FC236}">
                    <a16:creationId xmlns:a16="http://schemas.microsoft.com/office/drawing/2014/main" id="{00B69B5F-2ADB-4F0E-BB5F-E79EDB5874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D67457D6-CB78-4D82-8C24-7CC8357DFC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0" name="Oval 80">
                <a:extLst>
                  <a:ext uri="{FF2B5EF4-FFF2-40B4-BE49-F238E27FC236}">
                    <a16:creationId xmlns:a16="http://schemas.microsoft.com/office/drawing/2014/main" id="{E0868233-2E17-4C78-8A15-C869E772B6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2780" name="Line 82">
            <a:extLst>
              <a:ext uri="{FF2B5EF4-FFF2-40B4-BE49-F238E27FC236}">
                <a16:creationId xmlns:a16="http://schemas.microsoft.com/office/drawing/2014/main" id="{E2F86853-E407-4D6D-B971-5298C3754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>
            <a:extLst>
              <a:ext uri="{FF2B5EF4-FFF2-40B4-BE49-F238E27FC236}">
                <a16:creationId xmlns:a16="http://schemas.microsoft.com/office/drawing/2014/main" id="{C5817CCE-587F-44F9-A5F0-F42C569F3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1371600"/>
            <a:ext cx="50958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0AFBBCD5-723D-4EB2-B896-1C0B30C3C76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2822" name="Group 85">
              <a:extLst>
                <a:ext uri="{FF2B5EF4-FFF2-40B4-BE49-F238E27FC236}">
                  <a16:creationId xmlns:a16="http://schemas.microsoft.com/office/drawing/2014/main" id="{03998566-06AF-477C-94CC-66E1D4B45CD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6B5EA045-F76C-46A4-8649-18CC7EF948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9DE4D731-0821-4C8A-9F3E-D0977927F5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F5C41906-6FBA-4511-BEBF-DB96416B8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0" name="Oval 89">
                <a:extLst>
                  <a:ext uri="{FF2B5EF4-FFF2-40B4-BE49-F238E27FC236}">
                    <a16:creationId xmlns:a16="http://schemas.microsoft.com/office/drawing/2014/main" id="{B7C10082-5D1E-4084-B6A6-1AB8725748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41" name="Oval 90">
                <a:extLst>
                  <a:ext uri="{FF2B5EF4-FFF2-40B4-BE49-F238E27FC236}">
                    <a16:creationId xmlns:a16="http://schemas.microsoft.com/office/drawing/2014/main" id="{0FBF6D2E-C27C-4068-8991-A9BD0D6741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F0E5D154-0367-4EBE-A3D7-743336BCB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3" name="Oval 92">
                <a:extLst>
                  <a:ext uri="{FF2B5EF4-FFF2-40B4-BE49-F238E27FC236}">
                    <a16:creationId xmlns:a16="http://schemas.microsoft.com/office/drawing/2014/main" id="{ED02D574-621E-4954-8187-C21CE29691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F8053D9D-B3F3-4BA8-A14A-6EAF9987EE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5" name="Oval 94">
                <a:extLst>
                  <a:ext uri="{FF2B5EF4-FFF2-40B4-BE49-F238E27FC236}">
                    <a16:creationId xmlns:a16="http://schemas.microsoft.com/office/drawing/2014/main" id="{1C2AD31F-C151-4AEC-B53B-406C415DF8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23" name="AutoShape 95">
              <a:extLst>
                <a:ext uri="{FF2B5EF4-FFF2-40B4-BE49-F238E27FC236}">
                  <a16:creationId xmlns:a16="http://schemas.microsoft.com/office/drawing/2014/main" id="{8C9DAD4F-C7E4-49BC-8877-5B39171B14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museum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47217AC7-8F85-4EAD-AFB2-0F957A9682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56F0EC8A-CA51-4320-9CD5-C34C8D5D5CC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26" name="Text Box 98">
              <a:extLst>
                <a:ext uri="{FF2B5EF4-FFF2-40B4-BE49-F238E27FC236}">
                  <a16:creationId xmlns:a16="http://schemas.microsoft.com/office/drawing/2014/main" id="{A67AAAA8-DCD0-47EF-9910-741E6438E2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2827" name="Group 99">
              <a:extLst>
                <a:ext uri="{FF2B5EF4-FFF2-40B4-BE49-F238E27FC236}">
                  <a16:creationId xmlns:a16="http://schemas.microsoft.com/office/drawing/2014/main" id="{45D9B3E9-59FF-4EA6-9CBD-E10D54A0AD8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E05739EB-0547-4495-895E-052467BFFF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F32CA264-F2AB-4172-95BB-2C8E007A4A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7DF26D0B-2EF1-42C3-9CA6-84E1C6DCDE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1" name="Oval 103">
                <a:extLst>
                  <a:ext uri="{FF2B5EF4-FFF2-40B4-BE49-F238E27FC236}">
                    <a16:creationId xmlns:a16="http://schemas.microsoft.com/office/drawing/2014/main" id="{6DBA5EE1-C361-45F4-8FE1-E2849ECAF9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32" name="Oval 104">
                <a:extLst>
                  <a:ext uri="{FF2B5EF4-FFF2-40B4-BE49-F238E27FC236}">
                    <a16:creationId xmlns:a16="http://schemas.microsoft.com/office/drawing/2014/main" id="{C25E2988-6339-4522-BBA1-94ACFB0757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2B584F79-ECE3-4496-B065-2595F68DA4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4" name="Oval 106">
                <a:extLst>
                  <a:ext uri="{FF2B5EF4-FFF2-40B4-BE49-F238E27FC236}">
                    <a16:creationId xmlns:a16="http://schemas.microsoft.com/office/drawing/2014/main" id="{C386A2A8-B6CE-41F5-9BE6-87DC8CE8F1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870261D1-E062-4D6B-80CA-FCAE334510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6" name="Oval 108">
                <a:extLst>
                  <a:ext uri="{FF2B5EF4-FFF2-40B4-BE49-F238E27FC236}">
                    <a16:creationId xmlns:a16="http://schemas.microsoft.com/office/drawing/2014/main" id="{175D85C5-C9B1-491C-9569-038FC65BD7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3DFAB086-337A-443D-AAF9-A5E9C19F084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2798" name="Group 110">
              <a:extLst>
                <a:ext uri="{FF2B5EF4-FFF2-40B4-BE49-F238E27FC236}">
                  <a16:creationId xmlns:a16="http://schemas.microsoft.com/office/drawing/2014/main" id="{1366B7B9-562B-49AD-9BCC-5ED9242F21C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A8CC0B64-34A0-40DB-B6DF-C5EE11C479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8CF30986-F594-4448-9067-560AE006DB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05492167-ED4C-40DD-AA72-446E29963E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40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6" name="Oval 114">
                <a:extLst>
                  <a:ext uri="{FF2B5EF4-FFF2-40B4-BE49-F238E27FC236}">
                    <a16:creationId xmlns:a16="http://schemas.microsoft.com/office/drawing/2014/main" id="{9E895352-58F3-4B30-BE57-45D7A52E73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17" name="Oval 115">
                <a:extLst>
                  <a:ext uri="{FF2B5EF4-FFF2-40B4-BE49-F238E27FC236}">
                    <a16:creationId xmlns:a16="http://schemas.microsoft.com/office/drawing/2014/main" id="{AC92E872-D244-46CC-B7ED-775941EAA5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2D3439F7-D7EE-43E8-9B50-296C3940AA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90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9" name="Oval 117">
                <a:extLst>
                  <a:ext uri="{FF2B5EF4-FFF2-40B4-BE49-F238E27FC236}">
                    <a16:creationId xmlns:a16="http://schemas.microsoft.com/office/drawing/2014/main" id="{2364073D-601B-40DC-A93D-4799673C96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6BD5B8D7-9EA5-4522-811C-1C23377523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9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21" name="Oval 119">
                <a:extLst>
                  <a:ext uri="{FF2B5EF4-FFF2-40B4-BE49-F238E27FC236}">
                    <a16:creationId xmlns:a16="http://schemas.microsoft.com/office/drawing/2014/main" id="{A35F16D3-0EDD-4B55-BCDC-F454A4E7D5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799" name="AutoShape 120">
              <a:extLst>
                <a:ext uri="{FF2B5EF4-FFF2-40B4-BE49-F238E27FC236}">
                  <a16:creationId xmlns:a16="http://schemas.microsoft.com/office/drawing/2014/main" id="{DB38E950-8246-4887-9D20-BCF3D362BD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restaurant</a:t>
              </a:r>
              <a:endParaRPr lang="en-US" altLang="en-US" sz="28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A905A6BE-C614-4033-A209-BE40649ED6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C025378B-C120-40B9-ACD8-A9015F4E613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02" name="Text Box 123">
              <a:extLst>
                <a:ext uri="{FF2B5EF4-FFF2-40B4-BE49-F238E27FC236}">
                  <a16:creationId xmlns:a16="http://schemas.microsoft.com/office/drawing/2014/main" id="{7E294D40-1A0C-459D-A395-8B57669DF9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2803" name="Group 124">
              <a:extLst>
                <a:ext uri="{FF2B5EF4-FFF2-40B4-BE49-F238E27FC236}">
                  <a16:creationId xmlns:a16="http://schemas.microsoft.com/office/drawing/2014/main" id="{E9FE682D-6F95-4E65-B663-BB2AACB21F2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FC444F13-9839-43C2-B632-FD3565344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B008D858-E65E-4183-864E-08D64D476B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7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B6B24510-9A4B-4B83-953B-C379D0EDE8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07" name="Oval 128">
                <a:extLst>
                  <a:ext uri="{FF2B5EF4-FFF2-40B4-BE49-F238E27FC236}">
                    <a16:creationId xmlns:a16="http://schemas.microsoft.com/office/drawing/2014/main" id="{4AA91E14-7D8D-4607-939B-ED3A5354A3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08" name="Oval 129">
                <a:extLst>
                  <a:ext uri="{FF2B5EF4-FFF2-40B4-BE49-F238E27FC236}">
                    <a16:creationId xmlns:a16="http://schemas.microsoft.com/office/drawing/2014/main" id="{3823ED83-CABB-44F1-B056-F9DC92056F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C9A4108C-8092-4015-A55C-4424D3555C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0" name="Oval 131">
                <a:extLst>
                  <a:ext uri="{FF2B5EF4-FFF2-40B4-BE49-F238E27FC236}">
                    <a16:creationId xmlns:a16="http://schemas.microsoft.com/office/drawing/2014/main" id="{1055464B-5023-4B62-B24E-972E7CD570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155968FE-1C2C-4D0B-8A90-454A8C8B8A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2" name="Oval 133">
                <a:extLst>
                  <a:ext uri="{FF2B5EF4-FFF2-40B4-BE49-F238E27FC236}">
                    <a16:creationId xmlns:a16="http://schemas.microsoft.com/office/drawing/2014/main" id="{58374FCF-186C-46FD-9A5B-EAEBC0A20C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8602350C-F743-4A1D-B4F4-5A4B04E1256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6C604161-76D6-44FA-8253-D08FD98C27F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3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A5AEE780-BF2C-42F0-90B7-FC5C360CC0A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1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72B5EA85-4908-443A-9DAA-E4F2E1E82BF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2" name="Oval 140">
              <a:extLst>
                <a:ext uri="{FF2B5EF4-FFF2-40B4-BE49-F238E27FC236}">
                  <a16:creationId xmlns:a16="http://schemas.microsoft.com/office/drawing/2014/main" id="{C430DAB7-3D1E-465B-B413-788FAD3431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793" name="Oval 141">
              <a:extLst>
                <a:ext uri="{FF2B5EF4-FFF2-40B4-BE49-F238E27FC236}">
                  <a16:creationId xmlns:a16="http://schemas.microsoft.com/office/drawing/2014/main" id="{AF702D83-3A68-4997-9743-E34DD8C799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CD71411B-BE52-4AA9-9747-060768A057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5" name="Oval 143">
              <a:extLst>
                <a:ext uri="{FF2B5EF4-FFF2-40B4-BE49-F238E27FC236}">
                  <a16:creationId xmlns:a16="http://schemas.microsoft.com/office/drawing/2014/main" id="{8A2072BC-3FF9-4837-B240-AE275DD1AD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56897B75-5931-4C18-82D9-01DC63C8DF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7" name="Oval 145">
              <a:extLst>
                <a:ext uri="{FF2B5EF4-FFF2-40B4-BE49-F238E27FC236}">
                  <a16:creationId xmlns:a16="http://schemas.microsoft.com/office/drawing/2014/main" id="{20002AAC-F0E0-468F-B29C-AB06D97A5B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D583D458-A2D1-41C2-B76E-F432E9C0B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35788" y="695325"/>
            <a:ext cx="1989137" cy="193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49">
            <a:extLst>
              <a:ext uri="{FF2B5EF4-FFF2-40B4-BE49-F238E27FC236}">
                <a16:creationId xmlns:a16="http://schemas.microsoft.com/office/drawing/2014/main" id="{53D243E2-5A9F-4B12-8557-D2A0A78B5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Nhac nen.mp3">
            <a:hlinkClick r:id="" action="ppaction://media"/>
            <a:extLst>
              <a:ext uri="{FF2B5EF4-FFF2-40B4-BE49-F238E27FC236}">
                <a16:creationId xmlns:a16="http://schemas.microsoft.com/office/drawing/2014/main" id="{E2919603-E2BE-4A38-B837-8B5E7CAA89B4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464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9B985627-29F4-43BE-8638-00D5445CA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82970" grpId="0" animBg="1"/>
      <p:bldP spid="830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7F71637E-48ED-4CF0-9DC9-01AE07E6E74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3923" name="Rectangle 238">
              <a:extLst>
                <a:ext uri="{FF2B5EF4-FFF2-40B4-BE49-F238E27FC236}">
                  <a16:creationId xmlns:a16="http://schemas.microsoft.com/office/drawing/2014/main" id="{C8CFAF9C-AE4F-45B6-9C04-C51D8A77E5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4" name="Rectangle 239">
              <a:extLst>
                <a:ext uri="{FF2B5EF4-FFF2-40B4-BE49-F238E27FC236}">
                  <a16:creationId xmlns:a16="http://schemas.microsoft.com/office/drawing/2014/main" id="{53E716F0-7593-491B-86BF-BACAA24ABD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D53266BE-5EC1-4D98-B856-3F99CB3CEC2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3921" name="Rectangle 91">
              <a:extLst>
                <a:ext uri="{FF2B5EF4-FFF2-40B4-BE49-F238E27FC236}">
                  <a16:creationId xmlns:a16="http://schemas.microsoft.com/office/drawing/2014/main" id="{BF80E212-62CE-45C9-9026-D95954374C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2" name="Rectangle 92">
              <a:extLst>
                <a:ext uri="{FF2B5EF4-FFF2-40B4-BE49-F238E27FC236}">
                  <a16:creationId xmlns:a16="http://schemas.microsoft.com/office/drawing/2014/main" id="{D5AF827C-2AE1-4799-9316-4AEA86527A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C49C07C0-E8B4-4735-B292-4AD33E313C5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3919" name="Rectangle 40">
              <a:extLst>
                <a:ext uri="{FF2B5EF4-FFF2-40B4-BE49-F238E27FC236}">
                  <a16:creationId xmlns:a16="http://schemas.microsoft.com/office/drawing/2014/main" id="{1B753DFD-0D27-4AC1-9735-7BCC9291AD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0" name="Rectangle 41">
              <a:extLst>
                <a:ext uri="{FF2B5EF4-FFF2-40B4-BE49-F238E27FC236}">
                  <a16:creationId xmlns:a16="http://schemas.microsoft.com/office/drawing/2014/main" id="{BCE73401-FFED-4047-B32A-8B720FE422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3797" name="Text Box 5">
            <a:extLst>
              <a:ext uri="{FF2B5EF4-FFF2-40B4-BE49-F238E27FC236}">
                <a16:creationId xmlns:a16="http://schemas.microsoft.com/office/drawing/2014/main" id="{0C3577C5-D425-4EFA-96F9-83E59C9F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F0BE3C4D-046F-4181-8AD4-269C2BB0A5F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2F65D144-1419-4CCE-AA58-FF0CC51A1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E28606E5-2135-40D5-822B-85F5348B516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3917" name="Rectangle 17">
              <a:extLst>
                <a:ext uri="{FF2B5EF4-FFF2-40B4-BE49-F238E27FC236}">
                  <a16:creationId xmlns:a16="http://schemas.microsoft.com/office/drawing/2014/main" id="{367A33D2-8FD5-4C43-91D7-ADD3A80696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18" name="Rectangle 18">
              <a:extLst>
                <a:ext uri="{FF2B5EF4-FFF2-40B4-BE49-F238E27FC236}">
                  <a16:creationId xmlns:a16="http://schemas.microsoft.com/office/drawing/2014/main" id="{EED5CD4C-C293-47B2-8CED-30B6DDDB10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3801" name="Arc 150">
            <a:extLst>
              <a:ext uri="{FF2B5EF4-FFF2-40B4-BE49-F238E27FC236}">
                <a16:creationId xmlns:a16="http://schemas.microsoft.com/office/drawing/2014/main" id="{F3E20C52-B776-47DF-A4D9-55AA5AA6616B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47AC7390-E138-4A36-9A0B-6FA143497D47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3893" name="Group 29">
              <a:extLst>
                <a:ext uri="{FF2B5EF4-FFF2-40B4-BE49-F238E27FC236}">
                  <a16:creationId xmlns:a16="http://schemas.microsoft.com/office/drawing/2014/main" id="{F7549DBC-3725-42E1-9AB7-06DCB1CF9D9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DB41B73B-6F8E-464C-909F-6BE003B98A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BD7DB376-EAA7-4610-A026-69D6E2F0B4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927C722D-79B2-4111-B1D2-34191021A8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1" name="Oval 33">
                <a:extLst>
                  <a:ext uri="{FF2B5EF4-FFF2-40B4-BE49-F238E27FC236}">
                    <a16:creationId xmlns:a16="http://schemas.microsoft.com/office/drawing/2014/main" id="{837827F4-A168-427A-8735-C8AC10E803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912" name="Oval 34">
                <a:extLst>
                  <a:ext uri="{FF2B5EF4-FFF2-40B4-BE49-F238E27FC236}">
                    <a16:creationId xmlns:a16="http://schemas.microsoft.com/office/drawing/2014/main" id="{6808893F-9419-44E6-9F1E-60443D79C0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6B68CE85-1041-4E1B-A92C-A816C21E13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4" name="Oval 36">
                <a:extLst>
                  <a:ext uri="{FF2B5EF4-FFF2-40B4-BE49-F238E27FC236}">
                    <a16:creationId xmlns:a16="http://schemas.microsoft.com/office/drawing/2014/main" id="{C548CCE7-C87B-4306-AD41-7742864732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47C882D1-0D45-4DA4-A6AD-C66B7553DC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6" name="Oval 38">
                <a:extLst>
                  <a:ext uri="{FF2B5EF4-FFF2-40B4-BE49-F238E27FC236}">
                    <a16:creationId xmlns:a16="http://schemas.microsoft.com/office/drawing/2014/main" id="{8C0BF2E7-A1F2-47BE-A059-8D64AE42BF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94" name="AutoShape 145">
              <a:extLst>
                <a:ext uri="{FF2B5EF4-FFF2-40B4-BE49-F238E27FC236}">
                  <a16:creationId xmlns:a16="http://schemas.microsoft.com/office/drawing/2014/main" id="{BFE99A87-1DF7-4FE7-AD59-725E8EB5F8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stadium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971350A5-E786-4422-92D2-84D04CF502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74246F7F-E879-45D8-9F6F-468167FDFC91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97" name="Text Box 148">
              <a:extLst>
                <a:ext uri="{FF2B5EF4-FFF2-40B4-BE49-F238E27FC236}">
                  <a16:creationId xmlns:a16="http://schemas.microsoft.com/office/drawing/2014/main" id="{BB71A15B-AF40-4BC7-A528-7EE344EC127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3898" name="Group 151">
              <a:extLst>
                <a:ext uri="{FF2B5EF4-FFF2-40B4-BE49-F238E27FC236}">
                  <a16:creationId xmlns:a16="http://schemas.microsoft.com/office/drawing/2014/main" id="{A60D09E4-8575-4F0B-A9A6-E8F97B33130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3279D8A9-05BD-43E2-9B5E-11CF111A64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93D58433-31C7-4A47-B7B3-CE61064B43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8B4F4DF2-6615-4566-BCDD-0A81E47CF9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2" name="Oval 155">
                <a:extLst>
                  <a:ext uri="{FF2B5EF4-FFF2-40B4-BE49-F238E27FC236}">
                    <a16:creationId xmlns:a16="http://schemas.microsoft.com/office/drawing/2014/main" id="{C1B6DE3A-B14E-41B4-ABFA-436F0CEB20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903" name="Oval 156">
                <a:extLst>
                  <a:ext uri="{FF2B5EF4-FFF2-40B4-BE49-F238E27FC236}">
                    <a16:creationId xmlns:a16="http://schemas.microsoft.com/office/drawing/2014/main" id="{0BA7C64F-E425-47A7-96E0-935189391E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80474F1D-2F41-48E9-9F92-6ADFBC268C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5" name="Oval 158">
                <a:extLst>
                  <a:ext uri="{FF2B5EF4-FFF2-40B4-BE49-F238E27FC236}">
                    <a16:creationId xmlns:a16="http://schemas.microsoft.com/office/drawing/2014/main" id="{D123186A-FADA-4EC8-80A2-B5A933C255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8DB73FCB-E3CB-43F4-AE57-1177A2E653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7" name="Oval 160">
                <a:extLst>
                  <a:ext uri="{FF2B5EF4-FFF2-40B4-BE49-F238E27FC236}">
                    <a16:creationId xmlns:a16="http://schemas.microsoft.com/office/drawing/2014/main" id="{2408C818-E219-4F57-8015-415415047F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EFDB6B0D-D24F-4FD9-AD0E-B53854D5269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3869" name="Group 163">
              <a:extLst>
                <a:ext uri="{FF2B5EF4-FFF2-40B4-BE49-F238E27FC236}">
                  <a16:creationId xmlns:a16="http://schemas.microsoft.com/office/drawing/2014/main" id="{22DF8B1B-7119-4EAD-9B8B-2AEB6AEDA0E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C6F50EE3-E2AA-4A9A-846B-42BD88D58F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67D76BC6-796F-4F8F-AB34-9F6DB4BA13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39183B15-CA8A-45FB-A60E-DA843E7BB5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7" name="Oval 167">
                <a:extLst>
                  <a:ext uri="{FF2B5EF4-FFF2-40B4-BE49-F238E27FC236}">
                    <a16:creationId xmlns:a16="http://schemas.microsoft.com/office/drawing/2014/main" id="{C46314D7-3E62-4721-AFCA-BF14205739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88" name="Oval 168">
                <a:extLst>
                  <a:ext uri="{FF2B5EF4-FFF2-40B4-BE49-F238E27FC236}">
                    <a16:creationId xmlns:a16="http://schemas.microsoft.com/office/drawing/2014/main" id="{7A7A07B5-C02E-4420-94F2-5B99BFC7B3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F5B6F655-841F-4C59-835D-C7360E8EE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90" name="Oval 170">
                <a:extLst>
                  <a:ext uri="{FF2B5EF4-FFF2-40B4-BE49-F238E27FC236}">
                    <a16:creationId xmlns:a16="http://schemas.microsoft.com/office/drawing/2014/main" id="{F848589B-0925-4E6E-A273-B90BE85998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588FB156-20B8-4A71-83E4-F160A083DA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92" name="Oval 172">
                <a:extLst>
                  <a:ext uri="{FF2B5EF4-FFF2-40B4-BE49-F238E27FC236}">
                    <a16:creationId xmlns:a16="http://schemas.microsoft.com/office/drawing/2014/main" id="{47C99971-F398-47AA-8CDC-D76CA6AFFA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70" name="AutoShape 173">
              <a:extLst>
                <a:ext uri="{FF2B5EF4-FFF2-40B4-BE49-F238E27FC236}">
                  <a16:creationId xmlns:a16="http://schemas.microsoft.com/office/drawing/2014/main" id="{18109A4C-8623-4D58-831B-2C1254B9EA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cinema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28C36BD8-639C-4DB3-8A37-E8D1186891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2E3BB76E-9663-4B3C-80F4-A8E2393BE96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73" name="Text Box 176">
              <a:extLst>
                <a:ext uri="{FF2B5EF4-FFF2-40B4-BE49-F238E27FC236}">
                  <a16:creationId xmlns:a16="http://schemas.microsoft.com/office/drawing/2014/main" id="{3A45CDA3-F108-4727-9B50-2AAD58B585E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3874" name="Group 177">
              <a:extLst>
                <a:ext uri="{FF2B5EF4-FFF2-40B4-BE49-F238E27FC236}">
                  <a16:creationId xmlns:a16="http://schemas.microsoft.com/office/drawing/2014/main" id="{49E60B2D-E1CE-43BC-92D6-3772B7AD3DB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9EB9B5F4-2302-42A7-981D-96318E76D8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291B4BA9-93C6-48E9-8687-28E8B04BB5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64DD2A1A-EED7-4CAD-A09A-0F3A233186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78" name="Oval 181">
                <a:extLst>
                  <a:ext uri="{FF2B5EF4-FFF2-40B4-BE49-F238E27FC236}">
                    <a16:creationId xmlns:a16="http://schemas.microsoft.com/office/drawing/2014/main" id="{2ABDEB5B-ADEC-4BCA-9767-5EE8D00FF8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79" name="Oval 182">
                <a:extLst>
                  <a:ext uri="{FF2B5EF4-FFF2-40B4-BE49-F238E27FC236}">
                    <a16:creationId xmlns:a16="http://schemas.microsoft.com/office/drawing/2014/main" id="{A8EFCF82-E4C2-40F1-AEE3-260DD43200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3B883D63-C37E-4536-B2EB-02BFD93C4E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1" name="Oval 184">
                <a:extLst>
                  <a:ext uri="{FF2B5EF4-FFF2-40B4-BE49-F238E27FC236}">
                    <a16:creationId xmlns:a16="http://schemas.microsoft.com/office/drawing/2014/main" id="{187FB24D-576C-4CF3-AFBA-6A7AFF589C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B95DB4A3-EAD5-4217-925B-E05EB5B672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3" name="Oval 186">
                <a:extLst>
                  <a:ext uri="{FF2B5EF4-FFF2-40B4-BE49-F238E27FC236}">
                    <a16:creationId xmlns:a16="http://schemas.microsoft.com/office/drawing/2014/main" id="{92E69361-0817-497A-BFDB-F35A2CF8E0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3804" name="Line 242">
            <a:extLst>
              <a:ext uri="{FF2B5EF4-FFF2-40B4-BE49-F238E27FC236}">
                <a16:creationId xmlns:a16="http://schemas.microsoft.com/office/drawing/2014/main" id="{F94EEA89-8C3D-4ABD-BF81-17D7F1F9BD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91898D42-37C1-4C27-BFBB-920650A4C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370013"/>
            <a:ext cx="518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F1EE2C12-BA40-40D6-B642-4E9D6E1F8D3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3845" name="Group 188">
              <a:extLst>
                <a:ext uri="{FF2B5EF4-FFF2-40B4-BE49-F238E27FC236}">
                  <a16:creationId xmlns:a16="http://schemas.microsoft.com/office/drawing/2014/main" id="{43C6A2B2-F7E5-44A1-8728-A1A86542B0F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E3F4C2D4-E0EE-49C3-A962-62CABD164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3890FAB5-AA69-4743-9F80-882EDCBA77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6CF58627-14C0-4BF6-9667-17276F221F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3" name="Oval 192">
                <a:extLst>
                  <a:ext uri="{FF2B5EF4-FFF2-40B4-BE49-F238E27FC236}">
                    <a16:creationId xmlns:a16="http://schemas.microsoft.com/office/drawing/2014/main" id="{AA775A9D-EBE1-4682-ACDF-1AB6C66057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64" name="Oval 193">
                <a:extLst>
                  <a:ext uri="{FF2B5EF4-FFF2-40B4-BE49-F238E27FC236}">
                    <a16:creationId xmlns:a16="http://schemas.microsoft.com/office/drawing/2014/main" id="{8F9D3C1E-0E75-498A-BEB0-8FBEC1FA00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853FEB0C-0C44-48E5-80AB-BEA9B881E2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6" name="Oval 195">
                <a:extLst>
                  <a:ext uri="{FF2B5EF4-FFF2-40B4-BE49-F238E27FC236}">
                    <a16:creationId xmlns:a16="http://schemas.microsoft.com/office/drawing/2014/main" id="{FD5F9B90-162B-463A-89AF-A41E0EBD46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55BE08F8-8335-4081-A6F5-5FC3C8A566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8" name="Oval 197">
                <a:extLst>
                  <a:ext uri="{FF2B5EF4-FFF2-40B4-BE49-F238E27FC236}">
                    <a16:creationId xmlns:a16="http://schemas.microsoft.com/office/drawing/2014/main" id="{B72DF201-3950-475C-A3BC-31C79BC3A7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46" name="AutoShape 198">
              <a:extLst>
                <a:ext uri="{FF2B5EF4-FFF2-40B4-BE49-F238E27FC236}">
                  <a16:creationId xmlns:a16="http://schemas.microsoft.com/office/drawing/2014/main" id="{91E45619-3524-4C48-B2A0-82ABD18C68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restaurant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A45E95A2-0282-44D1-9115-2E8480A4ED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8DE79FB0-2A22-47D5-8DAE-EC97E495965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49" name="Text Box 201">
              <a:extLst>
                <a:ext uri="{FF2B5EF4-FFF2-40B4-BE49-F238E27FC236}">
                  <a16:creationId xmlns:a16="http://schemas.microsoft.com/office/drawing/2014/main" id="{45EF6761-F3BE-48C1-93A0-66796EEA54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3850" name="Group 202">
              <a:extLst>
                <a:ext uri="{FF2B5EF4-FFF2-40B4-BE49-F238E27FC236}">
                  <a16:creationId xmlns:a16="http://schemas.microsoft.com/office/drawing/2014/main" id="{C6DE2FDC-843D-411D-B7F5-C1FDADAE468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528234DA-E3BC-4AC2-9251-1589ED71C5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CCAB7B40-55D8-47F8-9B1C-C0D1048E02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C2C2B09B-5DBF-4A8D-8948-4848471B8F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4" name="Oval 206">
                <a:extLst>
                  <a:ext uri="{FF2B5EF4-FFF2-40B4-BE49-F238E27FC236}">
                    <a16:creationId xmlns:a16="http://schemas.microsoft.com/office/drawing/2014/main" id="{E2EABE03-2F4D-43CA-A24B-C592E688C4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55" name="Oval 207">
                <a:extLst>
                  <a:ext uri="{FF2B5EF4-FFF2-40B4-BE49-F238E27FC236}">
                    <a16:creationId xmlns:a16="http://schemas.microsoft.com/office/drawing/2014/main" id="{26377496-ADF8-44A8-8773-8938256680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5FB1B375-6552-48A8-AD13-03526F984A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7" name="Oval 209">
                <a:extLst>
                  <a:ext uri="{FF2B5EF4-FFF2-40B4-BE49-F238E27FC236}">
                    <a16:creationId xmlns:a16="http://schemas.microsoft.com/office/drawing/2014/main" id="{D82E0CE2-52E0-4B96-8E12-59B7958C10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8FC3A966-9130-4D32-A556-CA27F05723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9" name="Oval 211">
                <a:extLst>
                  <a:ext uri="{FF2B5EF4-FFF2-40B4-BE49-F238E27FC236}">
                    <a16:creationId xmlns:a16="http://schemas.microsoft.com/office/drawing/2014/main" id="{91E07939-32D4-44B1-898B-F4C3273ECC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5AEA588F-9606-40A9-A755-C5F1C727AA7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3821" name="Group 213">
              <a:extLst>
                <a:ext uri="{FF2B5EF4-FFF2-40B4-BE49-F238E27FC236}">
                  <a16:creationId xmlns:a16="http://schemas.microsoft.com/office/drawing/2014/main" id="{69F5F082-3888-487B-B653-96C83284615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51EFA95D-58A2-423D-8001-BB673337E4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C088B8AB-AC9C-4E3A-B003-3E2C07AEC6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24688009-CFFE-444A-BB14-B56F62C168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9" name="Oval 217">
                <a:extLst>
                  <a:ext uri="{FF2B5EF4-FFF2-40B4-BE49-F238E27FC236}">
                    <a16:creationId xmlns:a16="http://schemas.microsoft.com/office/drawing/2014/main" id="{4CF63F0D-1FD9-4397-AF29-A71D408D3B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40" name="Oval 218">
                <a:extLst>
                  <a:ext uri="{FF2B5EF4-FFF2-40B4-BE49-F238E27FC236}">
                    <a16:creationId xmlns:a16="http://schemas.microsoft.com/office/drawing/2014/main" id="{29E468ED-065D-46C6-8701-B1A8CB42BB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FF4B8AA8-3ABC-4EAD-BE41-CC18E63C6D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2" name="Oval 220">
                <a:extLst>
                  <a:ext uri="{FF2B5EF4-FFF2-40B4-BE49-F238E27FC236}">
                    <a16:creationId xmlns:a16="http://schemas.microsoft.com/office/drawing/2014/main" id="{8C4D975B-6648-4D43-BB30-18B967E86B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FC606C2D-B4E9-4B46-AE1C-3B51D362E9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4" name="Oval 222">
                <a:extLst>
                  <a:ext uri="{FF2B5EF4-FFF2-40B4-BE49-F238E27FC236}">
                    <a16:creationId xmlns:a16="http://schemas.microsoft.com/office/drawing/2014/main" id="{516E048E-4BD5-4766-B863-C28E228A99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22" name="AutoShape 223">
              <a:extLst>
                <a:ext uri="{FF2B5EF4-FFF2-40B4-BE49-F238E27FC236}">
                  <a16:creationId xmlns:a16="http://schemas.microsoft.com/office/drawing/2014/main" id="{DA541599-04E2-4F66-89E4-2549EC68EDC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theatre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CC56DB9C-45D9-4CA8-A385-89788CC9C5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124C3A37-CEEF-4932-8E85-3FF50447144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25" name="Text Box 226">
              <a:extLst>
                <a:ext uri="{FF2B5EF4-FFF2-40B4-BE49-F238E27FC236}">
                  <a16:creationId xmlns:a16="http://schemas.microsoft.com/office/drawing/2014/main" id="{6C6137B4-946C-41BB-B4F4-394CDD6205D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3826" name="Group 227">
              <a:extLst>
                <a:ext uri="{FF2B5EF4-FFF2-40B4-BE49-F238E27FC236}">
                  <a16:creationId xmlns:a16="http://schemas.microsoft.com/office/drawing/2014/main" id="{6FC714F9-E0DD-4E98-9065-EA0A314231F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7DA66165-DA9A-4E3B-9465-723DD1EDAE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8F6D8B48-93E3-43A2-97F5-F7E08844A7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D270BED9-8A14-41F6-A592-70F108D608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0" name="Oval 231">
                <a:extLst>
                  <a:ext uri="{FF2B5EF4-FFF2-40B4-BE49-F238E27FC236}">
                    <a16:creationId xmlns:a16="http://schemas.microsoft.com/office/drawing/2014/main" id="{35EE7EEF-616B-47C6-B4E3-1448B7C9A4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31" name="Oval 232">
                <a:extLst>
                  <a:ext uri="{FF2B5EF4-FFF2-40B4-BE49-F238E27FC236}">
                    <a16:creationId xmlns:a16="http://schemas.microsoft.com/office/drawing/2014/main" id="{F8C85C14-2771-491F-A06D-A31A485D57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D868A7F4-E8ED-47A7-8B34-A856675291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3" name="Oval 234">
                <a:extLst>
                  <a:ext uri="{FF2B5EF4-FFF2-40B4-BE49-F238E27FC236}">
                    <a16:creationId xmlns:a16="http://schemas.microsoft.com/office/drawing/2014/main" id="{599538DD-B2A6-4538-9EA4-D57D6A358F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6D91D5EC-681E-4F28-BB77-8521B44770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5" name="Oval 236">
                <a:extLst>
                  <a:ext uri="{FF2B5EF4-FFF2-40B4-BE49-F238E27FC236}">
                    <a16:creationId xmlns:a16="http://schemas.microsoft.com/office/drawing/2014/main" id="{1297EEEC-C65D-4785-8B97-59644A9B77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167DDDAF-118B-49DF-B86E-035521358B5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13462928-587C-4A75-BDD9-C8591D92125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FF58C488-0699-43CA-A6E9-E8DBCED4123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7CB2D50E-1D7C-405B-A4F0-55E910C642C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15" name="Oval 136">
              <a:extLst>
                <a:ext uri="{FF2B5EF4-FFF2-40B4-BE49-F238E27FC236}">
                  <a16:creationId xmlns:a16="http://schemas.microsoft.com/office/drawing/2014/main" id="{C6EAA7D9-7DAB-4AD0-A0C5-6DC6E38D83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816" name="Oval 137">
              <a:extLst>
                <a:ext uri="{FF2B5EF4-FFF2-40B4-BE49-F238E27FC236}">
                  <a16:creationId xmlns:a16="http://schemas.microsoft.com/office/drawing/2014/main" id="{1C13FD72-069D-47F1-94C2-D08B1D4FAB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61D7D671-2AFC-4E17-B07C-5F473DD4A7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18" name="Oval 139">
              <a:extLst>
                <a:ext uri="{FF2B5EF4-FFF2-40B4-BE49-F238E27FC236}">
                  <a16:creationId xmlns:a16="http://schemas.microsoft.com/office/drawing/2014/main" id="{4C3E7251-E6A9-47EA-A449-0615F26F28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05129D2C-D6E0-411B-8947-FB1F71D384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20" name="Oval 141">
              <a:extLst>
                <a:ext uri="{FF2B5EF4-FFF2-40B4-BE49-F238E27FC236}">
                  <a16:creationId xmlns:a16="http://schemas.microsoft.com/office/drawing/2014/main" id="{C1F01FFE-1066-4568-B849-DFB39DB6E4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3809" name="Picture 6">
            <a:extLst>
              <a:ext uri="{FF2B5EF4-FFF2-40B4-BE49-F238E27FC236}">
                <a16:creationId xmlns:a16="http://schemas.microsoft.com/office/drawing/2014/main" id="{AEDBB454-9926-4257-AB8D-6FD2E5431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801688"/>
            <a:ext cx="15557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06691-0482-48A5-B81C-F15D77FD6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1DF309A-B378-43EB-A2A4-47539C3E8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806E90BD-BB86-4922-ABBD-EDA70FC3C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206E5-72AB-4925-8D7A-6B717CFA7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3448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>
            <a:extLst>
              <a:ext uri="{FF2B5EF4-FFF2-40B4-BE49-F238E27FC236}">
                <a16:creationId xmlns:a16="http://schemas.microsoft.com/office/drawing/2014/main" id="{AF1333EA-8D54-4A0E-8625-E8B17A26A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9240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6E61D2-A614-48E1-B2B1-D4396A6D01CB}"/>
              </a:ext>
            </a:extLst>
          </p:cNvPr>
          <p:cNvSpPr/>
          <p:nvPr/>
        </p:nvSpPr>
        <p:spPr>
          <a:xfrm>
            <a:off x="1916744" y="188639"/>
            <a:ext cx="169700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next to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000C5A-4C4E-4D0E-8FA9-68C4E84A37B0}"/>
              </a:ext>
            </a:extLst>
          </p:cNvPr>
          <p:cNvSpPr/>
          <p:nvPr/>
        </p:nvSpPr>
        <p:spPr>
          <a:xfrm>
            <a:off x="1129392" y="6041529"/>
            <a:ext cx="19319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opposite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FBED2B-28DA-4608-8472-145E9CCD5F9E}"/>
              </a:ext>
            </a:extLst>
          </p:cNvPr>
          <p:cNvSpPr/>
          <p:nvPr/>
        </p:nvSpPr>
        <p:spPr>
          <a:xfrm>
            <a:off x="323528" y="6224884"/>
            <a:ext cx="377347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Theatre / between</a:t>
            </a:r>
          </a:p>
        </p:txBody>
      </p:sp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E23395-C8F7-4A56-91DF-4F0593CD5B43}"/>
              </a:ext>
            </a:extLst>
          </p:cNvPr>
          <p:cNvSpPr/>
          <p:nvPr/>
        </p:nvSpPr>
        <p:spPr>
          <a:xfrm>
            <a:off x="911837" y="332656"/>
            <a:ext cx="172354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museum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2DA73B-AC85-40DB-B982-2FC0677477C6}"/>
              </a:ext>
            </a:extLst>
          </p:cNvPr>
          <p:cNvSpPr/>
          <p:nvPr/>
        </p:nvSpPr>
        <p:spPr>
          <a:xfrm>
            <a:off x="611560" y="6242190"/>
            <a:ext cx="576064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On the corner of street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B8BB7-BDAD-42F9-88B9-11531A2E73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0888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5714D-F33A-4CF5-B17A-317CF2D4FC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764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55B7C-E78D-4160-A559-7A218E651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5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692ACF-E4AC-4FE6-A3DA-8E9A84EBA4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32131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2C5DED-8D4B-4801-B869-825748349E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8639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1DAAC2-7456-45DB-851C-4A6C6F8864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6544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013D5F-E6ED-4917-83DB-1414ADCF8C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382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CAB0EE-A6F9-404A-9B13-1E92F86FBE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2852738"/>
            <a:ext cx="5476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E329C4-2CB8-435D-B279-6B75D241E9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371850"/>
            <a:ext cx="54768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8764EB-DE4A-401E-926F-15B8BCB32C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3037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8B9B10-72DE-4598-BBB2-11FF9066D7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589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E3CAD9-30A8-44D7-8A1D-6BAD70DDC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43449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D0E511-0F73-4431-93D8-88370A749A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51577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4A6F16-E966-4FF8-A3CC-5C51947F92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61769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1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9BE88-3783-4AFE-A6AC-B33D1DA53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E6791-5F0A-447F-A404-CA54F6022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65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B57D44-AD3D-440D-92D9-69F29F348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0B0E0-CCB0-4F4C-B800-B44311C41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3169</TotalTime>
  <Words>329</Words>
  <Application>Microsoft Office PowerPoint</Application>
  <PresentationFormat>On-screen Show (4:3)</PresentationFormat>
  <Paragraphs>141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Broadway</vt:lpstr>
      <vt:lpstr>Tahoma</vt:lpstr>
      <vt:lpstr>Arial Black</vt:lpstr>
      <vt:lpstr>Jokerman</vt:lpstr>
      <vt:lpstr>Arial</vt:lpstr>
      <vt:lpstr>Cordia New</vt:lpstr>
      <vt:lpstr>Calibri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E5-U16-L1-JESS</dc:title>
  <dc:creator>JESSICA</dc:creator>
  <cp:lastModifiedBy>Administrator</cp:lastModifiedBy>
  <cp:revision>271</cp:revision>
  <dcterms:created xsi:type="dcterms:W3CDTF">2012-02-21T22:04:44Z</dcterms:created>
  <dcterms:modified xsi:type="dcterms:W3CDTF">2022-04-19T14:50:02Z</dcterms:modified>
</cp:coreProperties>
</file>