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2"/>
  </p:notesMasterIdLst>
  <p:sldIdLst>
    <p:sldId id="409" r:id="rId2"/>
    <p:sldId id="410" r:id="rId3"/>
    <p:sldId id="757" r:id="rId4"/>
    <p:sldId id="679" r:id="rId5"/>
    <p:sldId id="755" r:id="rId6"/>
    <p:sldId id="756" r:id="rId7"/>
    <p:sldId id="636" r:id="rId8"/>
    <p:sldId id="650" r:id="rId9"/>
    <p:sldId id="683" r:id="rId10"/>
    <p:sldId id="795" r:id="rId11"/>
    <p:sldId id="796" r:id="rId12"/>
    <p:sldId id="744" r:id="rId13"/>
    <p:sldId id="797" r:id="rId14"/>
    <p:sldId id="762" r:id="rId15"/>
    <p:sldId id="798" r:id="rId16"/>
    <p:sldId id="763" r:id="rId17"/>
    <p:sldId id="689" r:id="rId18"/>
    <p:sldId id="791" r:id="rId19"/>
    <p:sldId id="792" r:id="rId20"/>
    <p:sldId id="793" r:id="rId21"/>
    <p:sldId id="768" r:id="rId22"/>
    <p:sldId id="769" r:id="rId23"/>
    <p:sldId id="770" r:id="rId24"/>
    <p:sldId id="794" r:id="rId25"/>
    <p:sldId id="771" r:id="rId26"/>
    <p:sldId id="772" r:id="rId27"/>
    <p:sldId id="773" r:id="rId28"/>
    <p:sldId id="774" r:id="rId29"/>
    <p:sldId id="775" r:id="rId30"/>
    <p:sldId id="783" r:id="rId31"/>
  </p:sldIdLst>
  <p:sldSz cx="9144000" cy="6858000" type="screen4x3"/>
  <p:notesSz cx="6858000" cy="9144000"/>
  <p:embeddedFontLst>
    <p:embeddedFont>
      <p:font typeface="Cordia New" panose="020B0604020202020204" charset="-34"/>
      <p:regular r:id="rId33"/>
      <p:bold r:id="rId34"/>
      <p:italic r:id="rId35"/>
      <p:boldItalic r:id="rId36"/>
    </p:embeddedFont>
    <p:embeddedFont>
      <p:font typeface="Jokerman" panose="04090605060D06020702" pitchFamily="82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Arial Black" panose="020B0A04020102020204" pitchFamily="34" charset="0"/>
      <p:bold r:id="rId40"/>
    </p:embeddedFont>
    <p:embeddedFont>
      <p:font typeface="Broadway" panose="04040905080B02020502" pitchFamily="8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54" d="100"/>
          <a:sy n="54" d="100"/>
        </p:scale>
        <p:origin x="1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AB66AADB-367E-4A9D-9411-82A212A739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381BA797-EE35-4D22-8D3D-325690DFA22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00A25F46-07C6-45B4-B4F0-E116178FE53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64262B59-0D40-48B0-9D6B-7EB819CDF6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E8D2CE04-E50E-41CB-905B-87C667949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C7A98D-5AD7-4B84-A02D-5F3CFEEC619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ตัวยึดรูปบนภาพนิ่ง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ea typeface="Cordia New"/>
              <a:cs typeface="Cordia New"/>
            </a:endParaRPr>
          </a:p>
        </p:txBody>
      </p:sp>
      <p:sp>
        <p:nvSpPr>
          <p:cNvPr id="2048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C0B04D-9597-47FD-82F4-4578D4B6FEA1}" type="slidenum">
              <a:rPr lang="th-TH" altLang="en-US">
                <a:latin typeface="Calibri" panose="020F0502020204030204" pitchFamily="34" charset="0"/>
                <a:ea typeface="Cordia New"/>
                <a:cs typeface="Cordia New"/>
              </a:rPr>
              <a:pPr>
                <a:spcBef>
                  <a:spcPct val="0"/>
                </a:spcBef>
              </a:pPr>
              <a:t>19</a:t>
            </a:fld>
            <a:endParaRPr lang="th-TH" altLang="en-US">
              <a:latin typeface="Calibri" panose="020F0502020204030204" pitchFamily="34" charset="0"/>
              <a:ea typeface="Cordia New"/>
              <a:cs typeface="Cordia New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2601BB-0E6B-4CED-8449-F8C04C086FBF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4DA-1C76-4FA9-B6EE-72BEFC0986FB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E48C9-F740-4BE5-A75C-E42007AA5C9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100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4397F-BD64-490C-A67D-8B95E3A4710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5654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B1391-7871-457A-94F8-413A4C1789F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2463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1605F-BB3D-4662-82AB-B6D9A5EDD20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1002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33F0B-BB02-43B7-8A0F-A6A24653FCE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259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673EA-34BB-44C5-BB44-01AFEA05F1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3800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37C24-0E44-4BC7-9DD9-34209679BBA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384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E9BFA-523C-4325-B713-F44FDB3AA1C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7577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AD6C-3B1B-4BFF-AFFB-181F2240E0F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7587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7048E-3550-42F6-B153-D2DC721524A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2050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BA210-0E6C-4CBD-8BB0-91FEC7B7BB6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4627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0BE9A3-BAE7-4C35-9EDB-433BCF82A8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C83A19-B87E-4E6D-B586-C1BE25D501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C442BD2-5C67-4733-879A-FCC25A055D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89A0505-3D16-4A37-8961-FA9DDE59955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4.wav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7.wav"/><Relationship Id="rId11" Type="http://schemas.openxmlformats.org/officeDocument/2006/relationships/image" Target="../media/image24.png"/><Relationship Id="rId5" Type="http://schemas.openxmlformats.org/officeDocument/2006/relationships/audio" Target="../media/audio16.wav"/><Relationship Id="rId10" Type="http://schemas.openxmlformats.org/officeDocument/2006/relationships/image" Target="../media/image23.jpeg"/><Relationship Id="rId4" Type="http://schemas.openxmlformats.org/officeDocument/2006/relationships/audio" Target="../media/audio15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9.xml"/><Relationship Id="rId18" Type="http://schemas.openxmlformats.org/officeDocument/2006/relationships/slide" Target="slide28.xml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6.png"/><Relationship Id="rId20" Type="http://schemas.openxmlformats.org/officeDocument/2006/relationships/slide" Target="slide25.xml"/><Relationship Id="rId1" Type="http://schemas.openxmlformats.org/officeDocument/2006/relationships/audio" Target="Nhac%20nen.mp3" TargetMode="Externa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24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slide" Target="slide27.xml"/><Relationship Id="rId23" Type="http://schemas.openxmlformats.org/officeDocument/2006/relationships/image" Target="../media/image40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slide" Target="slide2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slide" Target="slide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Jobs%20Song%20-%20What%20Do%20You%20Want%20To%20Be-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9.wav"/><Relationship Id="rId7" Type="http://schemas.openxmlformats.org/officeDocument/2006/relationships/slide" Target="slide19.xml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9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audio" Target="../media/audio20.wav"/><Relationship Id="rId4" Type="http://schemas.openxmlformats.org/officeDocument/2006/relationships/audio" Target="../media/audio18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9.wav"/><Relationship Id="rId7" Type="http://schemas.openxmlformats.org/officeDocument/2006/relationships/slide" Target="slide19.xml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jpeg"/><Relationship Id="rId4" Type="http://schemas.openxmlformats.org/officeDocument/2006/relationships/audio" Target="../media/audio2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8.wav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48.png"/><Relationship Id="rId5" Type="http://schemas.openxmlformats.org/officeDocument/2006/relationships/audio" Target="../media/audio19.wav"/><Relationship Id="rId4" Type="http://schemas.openxmlformats.org/officeDocument/2006/relationships/audio" Target="../media/audio20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9.wav"/><Relationship Id="rId7" Type="http://schemas.openxmlformats.org/officeDocument/2006/relationships/slide" Target="slide19.xml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0.jpeg"/><Relationship Id="rId4" Type="http://schemas.openxmlformats.org/officeDocument/2006/relationships/audio" Target="../media/audio20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9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audio" Target="../media/audio20.wav"/><Relationship Id="rId4" Type="http://schemas.openxmlformats.org/officeDocument/2006/relationships/audio" Target="../media/audio18.wav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8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52.jpeg"/><Relationship Id="rId5" Type="http://schemas.openxmlformats.org/officeDocument/2006/relationships/audio" Target="../media/audio20.wav"/><Relationship Id="rId10" Type="http://schemas.openxmlformats.org/officeDocument/2006/relationships/image" Target="../media/image42.png"/><Relationship Id="rId4" Type="http://schemas.openxmlformats.org/officeDocument/2006/relationships/audio" Target="../media/audio19.wav"/><Relationship Id="rId9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9.wav"/><Relationship Id="rId7" Type="http://schemas.openxmlformats.org/officeDocument/2006/relationships/slide" Target="slide19.xml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3.jpeg"/><Relationship Id="rId4" Type="http://schemas.openxmlformats.org/officeDocument/2006/relationships/audio" Target="../media/audio20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45E699-F46D-49BC-8E02-0B77B1C42BCC}"/>
              </a:ext>
            </a:extLst>
          </p:cNvPr>
          <p:cNvSpPr/>
          <p:nvPr/>
        </p:nvSpPr>
        <p:spPr>
          <a:xfrm>
            <a:off x="1331640" y="1484784"/>
            <a:ext cx="6357830" cy="267765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15. WHAT WOULD YOU LIKE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TO BE IN THE FUTURE?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2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3A4D7F2-E154-471E-8094-D0E5E8BCE991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 nurse?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DD2EC4-D268-4453-8067-C5CFC9611BF7}"/>
              </a:ext>
            </a:extLst>
          </p:cNvPr>
          <p:cNvSpPr/>
          <p:nvPr/>
        </p:nvSpPr>
        <p:spPr>
          <a:xfrm>
            <a:off x="850900" y="4868863"/>
            <a:ext cx="7897813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Because I’d like to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11363"/>
            <a:ext cx="35274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7A0D1A-F973-4616-B95E-F7973C0B3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43438" y="529748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look after patients.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9E2CA7-B9A1-41F3-8D5D-C73E978D5C89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 writer?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0160EB-9DBA-4DE2-AB09-045FEF677D88}"/>
              </a:ext>
            </a:extLst>
          </p:cNvPr>
          <p:cNvSpPr/>
          <p:nvPr/>
        </p:nvSpPr>
        <p:spPr>
          <a:xfrm>
            <a:off x="179388" y="4868863"/>
            <a:ext cx="8820150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Because I’d like to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52625"/>
            <a:ext cx="239236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1480CF-FE8A-4FC8-885B-3189E03B2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24300" y="5297488"/>
            <a:ext cx="543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write stories for children.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3E7FB9-30F3-4C87-9ABB-4FCB70473661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 pilot?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2B1055-F1BA-4F36-89A0-04386ADF6914}"/>
              </a:ext>
            </a:extLst>
          </p:cNvPr>
          <p:cNvSpPr/>
          <p:nvPr/>
        </p:nvSpPr>
        <p:spPr>
          <a:xfrm>
            <a:off x="827088" y="4868863"/>
            <a:ext cx="6902450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I’d like to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952625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AAEC15-81C9-4893-94AE-F024B2B52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6988" y="5299075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fly a plane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21CE53-30C7-4324-8C53-3F73421AA00B}"/>
              </a:ext>
            </a:extLst>
          </p:cNvPr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3873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an architect?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3709D4-80BE-48D1-BD04-670BD349CAA3}"/>
              </a:ext>
            </a:extLst>
          </p:cNvPr>
          <p:cNvSpPr/>
          <p:nvPr/>
        </p:nvSpPr>
        <p:spPr>
          <a:xfrm>
            <a:off x="611188" y="4868863"/>
            <a:ext cx="813752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I’d like to</a:t>
            </a: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27225"/>
            <a:ext cx="264636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BE5C34-3566-4C44-B9AA-4FFA5D44D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70438" y="52911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design buildings.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6291AB-5A36-4428-A922-64766CD63862}"/>
              </a:ext>
            </a:extLst>
          </p:cNvPr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BE7A041-859F-455F-BA24-875960416E54}"/>
              </a:ext>
            </a:extLst>
          </p:cNvPr>
          <p:cNvSpPr/>
          <p:nvPr/>
        </p:nvSpPr>
        <p:spPr>
          <a:xfrm>
            <a:off x="272859" y="1268760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D766547-CC1E-4305-92D9-3328C8BFB5E7}"/>
              </a:ext>
            </a:extLst>
          </p:cNvPr>
          <p:cNvSpPr/>
          <p:nvPr/>
        </p:nvSpPr>
        <p:spPr>
          <a:xfrm>
            <a:off x="246856" y="2369259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46DD2E7-628E-4D5E-97C3-F549ECA71E0A}"/>
              </a:ext>
            </a:extLst>
          </p:cNvPr>
          <p:cNvSpPr/>
          <p:nvPr/>
        </p:nvSpPr>
        <p:spPr>
          <a:xfrm>
            <a:off x="272859" y="3681387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3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74613"/>
            <a:ext cx="10572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1"/>
          <p:cNvSpPr txBox="1">
            <a:spLocks noChangeArrowheads="1"/>
          </p:cNvSpPr>
          <p:nvPr/>
        </p:nvSpPr>
        <p:spPr bwMode="auto">
          <a:xfrm>
            <a:off x="1692275" y="1128713"/>
            <a:ext cx="7056438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1. Trung would like to be ___________.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a.</a:t>
            </a:r>
            <a:r>
              <a:rPr lang="en-US" altLang="en-US" sz="2000"/>
              <a:t>an engineer            </a:t>
            </a:r>
            <a:r>
              <a:rPr lang="en-US" altLang="en-US" sz="2000" b="1"/>
              <a:t>b.</a:t>
            </a:r>
            <a:r>
              <a:rPr lang="en-US" altLang="en-US" sz="2000"/>
              <a:t>an artist                 </a:t>
            </a:r>
            <a:r>
              <a:rPr lang="en-US" altLang="en-US" sz="2000" b="1"/>
              <a:t>c.</a:t>
            </a:r>
            <a:r>
              <a:rPr lang="en-US" altLang="en-US" sz="2000"/>
              <a:t>an architect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2.Mai would like to be ___________.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a.</a:t>
            </a:r>
            <a:r>
              <a:rPr lang="en-US" altLang="en-US" sz="2000"/>
              <a:t>a nurse                   </a:t>
            </a:r>
            <a:r>
              <a:rPr lang="en-US" altLang="en-US" sz="2000" b="1"/>
              <a:t>b.</a:t>
            </a:r>
            <a:r>
              <a:rPr lang="en-US" altLang="en-US" sz="2000"/>
              <a:t>a teacher               </a:t>
            </a:r>
            <a:r>
              <a:rPr lang="en-US" altLang="en-US" sz="2000" b="1"/>
              <a:t>c.</a:t>
            </a:r>
            <a:r>
              <a:rPr lang="en-US" altLang="en-US" sz="2000"/>
              <a:t>a singer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3.Tony would like to ___________.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a.</a:t>
            </a:r>
            <a:r>
              <a:rPr lang="en-US" altLang="en-US" sz="2000"/>
              <a:t>drive a car              </a:t>
            </a:r>
            <a:r>
              <a:rPr lang="en-US" altLang="en-US" sz="2000" b="1"/>
              <a:t>b.</a:t>
            </a:r>
            <a:r>
              <a:rPr lang="en-US" altLang="en-US" sz="2000"/>
              <a:t>fly a plane              </a:t>
            </a:r>
            <a:r>
              <a:rPr lang="en-US" altLang="en-US" sz="2000" b="1"/>
              <a:t>c.</a:t>
            </a:r>
            <a:r>
              <a:rPr lang="en-US" altLang="en-US" sz="2000"/>
              <a:t>work in a factory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4.Tom would like to ___________.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a.</a:t>
            </a:r>
            <a:r>
              <a:rPr lang="en-US" altLang="en-US" sz="2000"/>
              <a:t>grow vegetables    </a:t>
            </a:r>
            <a:r>
              <a:rPr lang="en-US" altLang="en-US" sz="2000" b="1"/>
              <a:t>b.</a:t>
            </a:r>
            <a:r>
              <a:rPr lang="en-US" altLang="en-US" sz="2000"/>
              <a:t>look after flowers     </a:t>
            </a:r>
            <a:r>
              <a:rPr lang="en-US" altLang="en-US" sz="2000" b="1"/>
              <a:t>c.</a:t>
            </a:r>
            <a:r>
              <a:rPr lang="en-US" altLang="en-US" sz="2000"/>
              <a:t>work on a farm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A9C974-4887-417A-ADDB-D037169AAA90}"/>
              </a:ext>
            </a:extLst>
          </p:cNvPr>
          <p:cNvSpPr/>
          <p:nvPr/>
        </p:nvSpPr>
        <p:spPr>
          <a:xfrm>
            <a:off x="272859" y="4939292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700213"/>
            <a:ext cx="9096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962275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4076700"/>
            <a:ext cx="90963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5373688"/>
            <a:ext cx="9096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592263"/>
            <a:ext cx="8350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890838"/>
            <a:ext cx="83502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4781550"/>
            <a:ext cx="9556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219825"/>
            <a:ext cx="9556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9255A6-41DF-411C-B92F-68A53C7F324B}"/>
              </a:ext>
            </a:extLst>
          </p:cNvPr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9BA636-46D0-4150-80C1-364336AC214D}"/>
              </a:ext>
            </a:extLst>
          </p:cNvPr>
          <p:cNvSpPr/>
          <p:nvPr/>
        </p:nvSpPr>
        <p:spPr>
          <a:xfrm>
            <a:off x="179388" y="908050"/>
            <a:ext cx="12969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D056D9E-50A1-4FFE-A553-A66AEDA92688}"/>
              </a:ext>
            </a:extLst>
          </p:cNvPr>
          <p:cNvSpPr/>
          <p:nvPr/>
        </p:nvSpPr>
        <p:spPr>
          <a:xfrm>
            <a:off x="1908175" y="908050"/>
            <a:ext cx="1223963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nurse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616DA20-5097-487D-8370-B2BAEB8E0A20}"/>
              </a:ext>
            </a:extLst>
          </p:cNvPr>
          <p:cNvSpPr/>
          <p:nvPr/>
        </p:nvSpPr>
        <p:spPr>
          <a:xfrm>
            <a:off x="3348038" y="963613"/>
            <a:ext cx="21859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Look after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EB47A0-E423-4486-B20B-D520BE683711}"/>
              </a:ext>
            </a:extLst>
          </p:cNvPr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write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118730-786F-4650-B4C9-FA62DB0D9556}"/>
              </a:ext>
            </a:extLst>
          </p:cNvPr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0B95A6C-985C-409B-A407-1D7F7D4B5742}"/>
              </a:ext>
            </a:extLst>
          </p:cNvPr>
          <p:cNvSpPr/>
          <p:nvPr/>
        </p:nvSpPr>
        <p:spPr>
          <a:xfrm>
            <a:off x="186103" y="2030151"/>
            <a:ext cx="8850393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What would you like to be in the future?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I’d like to be a (1) 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Why?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Because I’d like to (2)                       patients.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Where would you like to work?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In a (3)                 in the countryside.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What would you like to (4)       in your free time?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I’d like to (5)            comic stories.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06588" y="4941888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hospital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641600" y="6081713"/>
            <a:ext cx="97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write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40238" y="5516563"/>
            <a:ext cx="170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27463" y="3876675"/>
            <a:ext cx="210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look after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186113" y="278130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nurse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875338"/>
            <a:ext cx="731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0325"/>
            <a:ext cx="18002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57225"/>
            <a:ext cx="1685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1193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943350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2346325"/>
            <a:ext cx="15335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868488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884613"/>
            <a:ext cx="13319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28913"/>
            <a:ext cx="16891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AutoShape 16" descr="data:image/jpeg;base64,/9j/4AAQSkZJRgABAQAAAQABAAD/2wCEAAkGBxISEhUUExQWFBQVFhcXFBUWFxcYFhoUFxYXFxcWFRgYHCogGBolGxcXIjEhJSkrLi4uFyAzODMsNygtLisBCgoKDg0OGxAQGy8kICQsLCwvLCwtLCwvLCwsLCwvLCwsLCwsLCwsLCwsLCwsLCwsLCwsLCwsLCwsLCwsLCwsLP/AABEIALEBHAMBEQACEQEDEQH/xAAcAAABBQEBAQAAAAAAAAAAAAAAAQMEBQYHAgj/xABEEAACAQIEAwUFBQYFAwMFAAABAhEAAwQSITEFQVEGEyJhgQcycZGhI0JSscEUM2Jy0fCCkrLh8RVDoiSjwjRTY3Oz/8QAGwEBAAIDAQEAAAAAAAAAAAAAAAIDAQQFBgf/xAA4EQACAQIEAwUGBgICAwEAAAAAAQIDEQQSITEFQVETImFxgRQykaHB8AYjQrHR4TNSYvEVJIIW/9oADAMBAAIRAxEAPwDuNAFAFAJQC0AlAFALQBQBQBQBQBQBQBQBQBQBQBQBQBQBQCUB4uXlUgEwTt51htIWPQcUuAzjadelZAs0AtAFAFAFAFAJQC0AUAlALQBQBQBQBQBQBQBQBQBQBQBQBQBQBQBQBQBQBQBQBQBQHl2ga1huwM3xO/3jE8h7v9a1JTuy5KyJfDMbnEN7438x1qcZEGjzxrAd9bK8xqp5z5Umm0bGFrujNSKfstxllJw19vEnuMxiVHIk9P72qFKo/dZv8QwkZJYiitHuujNNguJ27hKqcxXc8j8Cd/StmM0zl1MPOnFSktycDUykWgCgCgCgCgCgCgCgCgCgCgCgCgCgCgCgCgCgCgCgCgCgCgCgCgIrXNd/lPIwZoZsRMfxI2UZiAY0WOp2DdN6jKWUvoUe1kooj8G4494kFAAAJYHST93nrUYTci7F4SND9XoWn7V5TBgwRofOSKsNPKN4twykaqfMED57VCccyMxTTM/caCa02WkTvijBgY1rKZho0eDxIuLmHqOhq6LuVtWM52x4WYGItSGTVo3gfeHw5+tU1YfqR2OF4qKfY1PdkJwriYuKLghSPeGwDDeOgOhHxI5VmM7q5OvhnTm6ctVy8v6NdgMWLgkb8x51twldHGq0nTdmS6kVBQBQBQBQBQCUAtAFAFAFAFAFAFAFAFAFAFAIWoBaAb70TE6jeq+0je3MxdCd+sxOtY7aF8t9TGZXsO1aSCgENAQWGrEnwnpJ8vgBEfU1gn0KDtVeIREA95zPQgAARroNYjnrVVV6WOnw2Cc3N8kSeH4UohGpHRSASSACQSBBBkjX+lTjHQoxFXPO5MvO+U5H8XhWYBAadWKyDsZInYfOy2mhqpK+q0IOPu3MnhUIptsYecy3CRlBVTBEFifFMxWOWxK0b6u7vy2sYn9oezeC5iUeNWMnPrI9QN+ZrTrQtqi9RzK6Lo3qqK2iTw3Gm2/6dRU0+aIWNF/1C0RIdT6g+hq1STVzKoVP9Wcy7ToMNdLWCDaYiVB2/hI6dK05916Hr+HSeIpqNZd5cyd2M4q3foUY5ScrKTplboPQfKrKNR5iri2FiqLutd0zqdq6GEgg8tOvT410E7njmmtxysmAoAoAoAoAoAoAoAoAoAoAoAoAoAoAoDxcaBO/woCnHHk71rR0YRvGoPMVkxcfxXGLdlA1wlVJiSDE+dQlJJamxRw860ssNWZTF8evNdLItu9b/DbuhWIG2jDQ+tcerSqTqZpPQ1K3DMfGblKPd6DXBe0bXXXNav4YabgMk/OQPiBVKo1IzWV2XhqU0sDi3JNRaRsH45hkHivJ/mBP0ruKcUtWdSGBxEtoMn4bELcUOhzKwlSNiKmnc15wlCTjJWaGuJ4ju7TPp4RpO0zArEnZXJ0KfaVFHqc1xfbIm7m2A8P4l+8M2UkT7x0nbTzrTeIVz1UOCflW579BOIdp7WJxFmGUW0ILZmyjfYaciJg9Ky6ynJWMUOG1cNQndd57WNHwvjOHu6gqSHlvGvg8BUO2sajw6T7wrZhOMji4jCVqfvJq66blu9siIBYlmOaVlAVOq6a8l9dassaSd/D6ma44zXH3VGFpgfExdQ58MgEATkBLbgqQDGtRepdC0Y23u+nQzHEsPlZsoEuScxJJLkyQfwiAIPLSqpo2abzJXLLA4zOsn310b9GHWa1GrFdWnZ3KzjXFoJtof52H+kH86g5dDp4DAp/m1F5IhcKt33MWSdPegwo6TOlRs90dWeIoUtK9vAOIpfPgumT5gSPUVF35mzQnR96nsVtm09tpGg66gec0VzclKM42ep0HsZfxFh7YIVrF4kSrAgMFJnwkwYB0rboylF+DPLcVWHrRk1dTjya5HRRW8eZFoAoAoAoBKAWgCgCgCgCgCgCgCgKPF8fCOVCFobLpvMaaeZrWliLPY3aeDc4pt20uNWO1NtvunlIBEiTlAg7nbQTWI4lPkTnw6ceZJw+PFxCVBUczsY11HlpWxTnnVzTq0nTllbMvxfCWnv22OdijBkyMQMmZCxuDmu+mo00k1MrsjXW1W4kFpUjUaFSP6VF2JRbi7rc51xTg91Szfs9m4pJjumynfYQwJ+RrnzWpfS4jxajL/ZdPD1Ku/gsTl/8Ap3Gm73W0+bCmVW1ZZHjvE5Pu0UvRf0QsPhrxE/8ApVH4rrqdvIsR9KRUS2txLij9+UYHZezdvLhbCypi0mqRkOm6wNq34e6jnynKbzTd2931HuLWFe2VYwDGxAMzpE6bxSaTWpOhUlTmpROY9oeAIJNoJcETPuELBktpvptv5VpVKXQ9dgOISlpO6+fwOd4q04Zmywpbce6COQPwNatmd1SSluSMDxO7ZebbEE77GdjqCIOtZhJxegr0KdaNpq5tOG9sboVzdW3cDD7RtVLKFy6xoOmgrbhiJczgV+D0pNZG1bbmN4vtormLtowcwOWGGp0ADRIiZq3t090c58InF9yRVrxyzGhcKcvgIJKmDm8Q1edN6rdSJb7FV5osOzQ/a7q2bd0qxVvFHigJJLeGN+nlFQilN2IYiDoQzzjdXRETgl3vWslChQxcJ2HnP3pGojeqXTadmdCpj6UKSqJ3vsjU4awLSZU0A+pjdutWrQ83WqyqzzTKl8O4MN4ix0fWSeh86plFpnosLi6VWGmlt0WGK7Mm5aynR21A5A9D15T/ALUcHYpjxRQqXj7qH+wOIWwzYa6gS7JCsR4p5oT9R1q2jLL3WR4zTdeKxFN3j06HQMNdjQ7cj08q3IS5HmWiZVpEKAKAKAKAKAKAKAKAKAKAKAgcZxgtWyZAJ8K5jAk8yfLeq6s8sS/D0nUmlb4HObWJL6MJOsHQS7bZmblXKXe0Z6aUMivH4eHgkeGKOfeOmUQROgHiIK6ZRFGk+ZmLlBbb3/rfmx+3xQWr63Ll0JaZO7dTpbgg+Wm0TPXbWulSqrKcCvhJ9o8qKNsfh7zFrH2QuZwTmbM0E5maZGoB8O0bCavhOLNarQqU5WaPHDuMXbANte7vWxcQG2zocwcfcHLVToZjNJjnr1KtnZanWw2AU4pybi7N3ttYsBjrbtCMi2irMLRLyj7EFRIzkjQjSI2rTqWb0tbp4/ydKnTnTj3k3JW72mq/j5jHFMOXHdXALbZXjKCXV1YFe+UamZIG3vjpSHdaUl9+JTjcLHFYaag92rN7f/O3qZG3gLRbS67/AMtsL9Wb9Kk675I06P4UaX5kz6D4GyrYtID7lq3pOoGQRPyroReiOPUp5JOK2Ta+BD4lx+0jZWV4GpfIcgk6ZukkbxFQlNJm1Rwc5RzJryvqZLimBDpdYYhGhWcANnLEZjmcKQOY5fpVMo3T1Ozh67puMeza2V9reRQ9lMKl03FIDQVYggSffEa7bnXzqNBJppm3xapKk4yi7EzEdjLXeSJCyPstAx8IgIwOxbwy3Q67GsvDxua9PjVXs8r36/yh/EdjAEU2rnPxZtgIJlcu/igR5nXlUvZ+jIw4y9e0j5WMbieA39dFIk7sQd2nQieXyYekHSkXriFLbUp7+DurEryndfKZMwP9qrcGWLFQexv/AGN4Qi/fuvChECDMQPE7SY16J9atoK0rnK4viYypxinzuzonaLAd4neIPGo1jdl/Ujl61bVhmV0calLkzJB51rWuW2HLV8owYRoJPSOprLMJN6IfXtNh9CGYTrGUbEdZql1UixUptbGe7ScQtXLiG2GN3bSAdxk2+9v6elVynfU9BwqFSNKXaaQ8fmbDh169cC6gtAzeL70a/d61swU5LQ87WyKby7XNVhVYKM5BbnFb0b21NV25D1SMBQBQBQBQBQBQBQBQBQCUBhO2GP724LSCSGCqc33uYj1Gp6Vz8RLPLKjv8Oo9lB1ZPld6cvvkUT23uwirlXNqBny94Lc5Sra5gFMnqd4qlwctEb0Zwpd+Tu7eF7X38jwjkZT9oCyxbIC+JxCx5ry5msK909fAlKKd46aO730X8lVjsKtw6Zh3eYl84RzbIhkAJILGdh1OhpFrboXJNau2ttLXV+vkVFzANbzgIsMiAsrMwQtBDZlaAx10MxJAFSzNaIuUadS0pPVN7pK9vDoecoVe7TKQwAYAEjOrEB1LayRroBAciKg5ckXRjd553VtttnyaXTxLXD4cyBKsjM5Nuy5hcoIzagwIkiZJA86ZXtuuiKM6tfVNJK8lvfl4im6YIbNJUQoA8S+NlKnkB67npRN7MvyRvmhaye/R6JprxM3ctZb9xTMZtwwy5h90QJMGRM8ulSkkkZpVJzk73y9dF8tzq1q69hVS4GcEpN5AxtoxhQCdoUrrO9ZlLW726nlsQ41Z3hp4PdlrjsdeNxbdnLdTuybuq5hJgSpOs6wPj0qyVST7sNTUjTUVmlo76HM+073bFxzbsFVZYykycjgGf9qri9eh6ani17PFyeaSd/gNdge0Fpb7rczW3ZYXMkidSTmGwEARzkdK2KSyatmnjq/tijGnF3XI6DhuJ4dozXrc+Akkhc0KIJDHwkMJgbEDzq9Ti+ZzpYWvHaDI+JxlqA9m4gN1gGRjLEAQAgBlTpoNtSYk0UlumTdGok1Ui9Fv/PUyuJs32QytwDMZzKZKknTwjSJgR0B61h3ZJZUyj4m9xVErrscwKgkQDoeX9RVTLUuhneL4i462xDBXuSV65NBMfE0ild+RpYpOWWNt2P8ACu1OPsMvd4i6uZhmklhA1Ojgx6VmGl2W47vqFO3PkbDsp2vbFZ+/yJczHKQMisvSCdCJ+tQqRszRpRc4t20TJGP4obp7qxLDmw2JIkc9R01qppsvjHKr2IeHR9VCojjQm5ctLkHKVLZgYjl86jKg9zewlWnKVqnLktWzQcF4RatHvDftu/4s4jXfKfPrWY0rc0Mbja1buKDjFcrHQeBC0ltSCCW1JEkTzg8xW9Siox0OJUUr2aLdXB2NXFTVj1QBQBQBQBQBQBQBQBQBQFdx7iAsWXeQDBCyY8UGKrqzyxbNjDUXVqKNvM5a+JSGuAyxHuy4KsWgNmiHOhMaDXyrmO1s32j1kYTzKm9uumqttbkMlX7slrceJTnM5oZSVEfhMEzFRytRu0W5oOpljLk9NLaP9/A93lMhFCtIWCgYltz4Z+MGBHhpJP3URptO85Nq19HbTz+l+p7NlNRCkDL9sS/d5tWiMupI8MeVSyx2+ZW51N9db93S/Try3IyFwQbaZbqtmGUNnIYSMq7BVEn/ABViLlyWpZJQfvu8Wra2srdX1bGbSC3dBV1TNlKupc91mgnXQlgJB0O5rHuz0/6JtupRs03blp3rC4bEZLVxh7mZEJAJtv8AaZpvAnaIiIqUZaP7v5mZ0s1SKe9m/Fafp+omEwb3D3S5LjuMtpWYgwJdX2OVNzGkzWY029L77fySr4iFNdpZrLq3yvs14vxOiYbs3hwB3YQupy3WB++BrpBgzyMRNb3ssbaHkpY+rduV7PYicXm0twuyG0+dHtgePUe6MsqCRqJ18QqiVCcZNq1uhZRfatRW+9yl4hw65hw15GTCB1UEnPmCwCAVXd/Wq5UnB3WhaqsZvJbNb4GU4x2lQNPetclYJyQAFgAAMdoqGWTOvh+zVPLUjYqzxa3eI7tQuhBOxJnpOm1ZyuO5uYGNNNyi9x82+tSsdO4KApVuYII9DNZWjIVFmi0bjG4bRoDDzOgjkRG/yrdaPOU7NrYzvaTAnuwxGmdY1lQCjaDWen9iqaq7tzbwWV1reD/czFzh5IMSK1r2OpPDxkMf9IaJLMNTAk/XpRzZUsDB7njj/C+7sI+stcCGZ5qSN/hV1NN6s5/EVCjFZEXPZvExsOenpoAPKIqc1dnHStFIicVx+Y3QYOa6CzR0DEAHpDr8hVdZbIt4HCPbVKj8h3h2JCs7qwjD4bMFbVTeeNwd9XP+WoqHdXic7ilWU8XUbbtBaLxNJwLtxicPh0ZouG47hZJACIFkwOZZvpU3UdPRDgXDXjFKdWTsbzs/2wTEtbtm2y3Htm4Y91VmF1mTMTVqrrmKuDSjKonopZV1ZpP2iOf5/wBKe0RNXsxRjvX+/hT2hGeyZLs3Mwmr4yzK5U1Z2PdSMBQBQBQBQBQCUBz7tnxPvrzWFlktg51TKXLBS5IzbKIAJHw1rSrTzycVsj0HDqHZU1Vejezd7W25c3yMqtt7n2du4xVbQe4C0rK+IhQvJcx0PPNWrZy7sXyuzsZ40/zJx1crLrrprfrY9XLq65SxSVSGZiS2UgXIAGg3A9Kw2uW239mIxltJJS1eiW19v5YmKWciWwXMsFaLgdhmhVyHQbHRZ311pJbJakqT96dR2Wmmll43/kZxCujBioUOCyrBKgGVgZuY9SIrEk4u75k6bhUi4pttaX59eXUkXLTsylBcZDbfuizKrZVBzE5SYAJOnMaVKzburtW0KVKCi1JpO6vo2rvb4jBud411wojuz+9uMcsKACH0zPp4Qd5iNKwnmbaXLmWZezjCDlrf9K39OnVlZ2lxee6Gyi2NJElvER42AOpEyflWfeea1iyilTpZL3fX9ka72eYJ2z31y6KqWQzbKSe8ObKdgZ0G5g7GtrD03dyXocbi+KjKMaT63lpu+Wlzc38WqoBaZHd1JtAuF7whZLZgNdIJYA71utpLTc8/GDlLvXSW+l7FBw25axeJ8Lg2sNBVQ+ZnugAG4x3ZV2k7moRtJ+R0Kinh6O2s+fRdF0uaC1bkAMpui8+YsFCAKBmTvRIJACquxJ2Iip+etzQb3s7WW29+tjkftu4basHDNbt27Zud/wB53a5QcrW8hI6wTr8apnFbm9ha0ssk2+W5g+zbDN561r1uR2+ES7zRrEbQVWjviusj0NZsYOmYIrcto+sgKwI13Ej9K3lqjx9S8JuJVdsFAsgdbi6/BWqqt7pvcK1rX6J/QyKjTlWseiPUiBpG/wA6GLDtrs4/EUNpbi2wjpcLvJUQGEQNzr8pq6jdtnF43OMKaXNkzDez/G4dfCLd8DnacTHwcDWQatdNnn/aYvfQxF/AXEEXBFwu5dSdVJIUKesZY0rVrbnc4RhZUaTlP9WvoShYUYbFv+O7asp/gJdvoo+dTXI8ji6+Z1qnWVj1irWW1h0G4s5/8V12cD5ZaoqO8j1fAY9jw91H4s6V2Tww/a75Gq2UtYdSNvs7YDfWay3qc+unDD0oPd3k/VnjHdr8QLlxLVgXAjsuYB2mDGuWijfW55utxOUKkoRpt25/aHuz3aHEX8QbV22tsBC8ZXDbgD3jtrRq3MswmOqVqmSUMulzoeHWFA8q6MFaKRdJ3Y5NSMBQBNAFALQBQFdx3iiYaybjEDYLMnxHbQanrp0qFSahG7L8Nh5V6ihFHIsKGuXC0LmuljbBXOC4YNlAJPw1mdta5cU3K/XY9jVcKdJRu7Rte2mn30NbwbsQXUNfPdq2VjZUDNIBHicyRO8D8UaQK2oYa6vLTwOPieL5ZWpatXWZ/wAfVl7x3h2HXDG0oFvIM6KgJeV1lQAWLefWrKlOOWy0OXRxVRVu0k7vnc5+tva67O1pWKocxzERnUKYIXMDM/GtGz96T0R6aNWMo5KSWaST206Pzt0I2NCqvvZ2DAKQ4ZQmUMVykTu2+g0NRkklvf1L6DlKW1lbXSzb2vf7Y3jiDbRjlzMWJIUgsSZbMSYldBCiNazP3UyVDSpKC2Vt3e3S3n4npcQWCwoa1ZUyWzLmZgzKr5Wj35yj49TUk27JLRff/RF01C8pO0pdNbLZtem5lcbii5buyzZjlUalvESAEEFipURG/WppdCM5pO89Pvn4nUuznaPBWbNuyrPa7pCxV1KM765lCtqxJYka7xW9CUYq3Q89iMLWqzdTR3fw/ga9oWPItJlu5Fu5VjKAQpMsxbcCCoIFYrS0Wpbwuj+ZK8btFZ2Y433Nx2t2Hezaw6KSpAPdI7fbENBYkltAOtYhOz0RsYvCqcEpT7zl83yOhYAZy15CGDWwbUvcnx+PLcU6KJyxAkCrlq7o4tTupU5aa66Llpocz9vOJttaw40FzvXIGhJQJBYkHb3IH8VYnsToJo5bwJ4uDzI/OtWstDt8LllqeZtLIEf3vVKPTnu5cA/vlWQW2E7Wdxh11WUzKM5GXQFkkjXbT/CavhUeVWPPYyGH7STlLfp8/mZ652txd90S4iFSwM5CBkJMshQk+7rPi03pOOZXbOdh8ROnP8tevX0Ll7tliUtHOAA5c+EkajQchqPPWelaqTvrsdrC491a7jPuvkv3FweEe8620HiJ06AcyfKrFFy0R0a9eFCDqT2On8DwIw1oJaCncszSC7xvI5TA+Fb9OOVWR4XG4qWIq55+i6I98Q4gYINsHbxArp4hrrG2/pU35FEEr6M5P2PxotY69eIa8tsXMhQrME6Mc5iIkb6VpwsptnpcSpVMMoXS2Hu33E1xYt27VnuiHYkgJ43IVdWtjKSB0J3FZnNdDiYvhEnQcoy1WtvvUiWMGL+PFsnwC4FP/wCuyIb/AMUNaa1keirrsOGRit3ZfF/wb7sQgt4NrsQHa5c/wgmPoKcjlcUnau0/0pL4LUw2MvuqJDMCwe68EiSzEax/CgPrWJ6aGx+EqEXhJV6iXfk3qjYdicJOIvsdcvd2Z81UB/8ASKsiruKPOKWfFYit/wArL0OkTXTIiUMDlYMiGgEoBRQATQFVxzgtrFKFuTpMGdpiSBtOmh3HrVdSmpqzNnDYqeHlmiR+GcGwuBSVAU87jmXPlP6CoRhCmtCWJxtbEvvvTpyGcVxl3kWhkH4j7x+A5f3tUJVW9ihQKlrPizFjm5k6zVRZYx3a3AvauJdtgm3cbK6gSFcydByDan45vKouKktTs8LxDU+zZVDHk2VlgCtw5UCawQCXLga6iIJnStd+7a+zPQKEe1em61d/lb6k65xLNo10M3esSzKGttmGU3B4Z0EddxAEazc+r5+hrxw6TvGFll2TtJW1tvzKji0rYBWVJLE3JIDKAwQIIB1KuJ+ExWIRLalZJtPotOnN3+ReezDg3e3hibltmW03d29AoW7lzMxk+4ohQBOtzbSt6lDW9jz/ABDEWi4J2vr5m54nh7dx2S5bti4Q2UyrMLMfvSGX8emXWth6uzRzKblCKlBu316GAu9lnxbPcsHusOpAtkyQ2U+Nwp0VT5dKp7LPqtjre3Sw6UJayer+iLlcRjlwhsiyuJsPaKW71kw/dkGCVOjfAVLvKPVFX/ryrZnJxkndp7XLzsNxF2tx3Vq0FKqyoGW4cqhYuZh7wUqR1gjSIrNPyKMfTjGWkm/Pb0OL+0fjX7XjrrKZtWz3VnpkQkSPItmI8iKxJ3ZVSVolHw0w6fEfnVVT3ToYF2qx8zbLcgGtY9cQcXeJEA5WOmu2ugg/1ii31OVxKpXVJqmvW+o72f7H3roL3H7i33bI5Kg3QHJ1Ucsy5gSx2YgdRu08s9UeOea2u5nuKPdw1zujA7sFNIlrcjK0xrK5Z65aOK1RdQrulJNlhwN7hl1RtfdlST0mNv7FatRckehwWSrLtpaW21sdD9nLPF03AwlwokEMRlBCieRk6+Xy2MPGydzS4xX7SaSei+B0jDorTmUsdiRMA7QI1/s1snCd1sVnaLu7dtmFxlaDAJ6ITs46KT6Hzo2TpRlKSVjK9geyNrEWWxN0Kxuu8KCyadCUO08o2qinBS7zOrjcW6ElShySD2h4dbOI4fbUBEQXmUACAq5GO0clqOI0SK8DWXflJ3lK0fiZfs5dIGIvc0w9wg/x3SLY9fGa0482d/HxUqmHo8s1/SKOkcTw/wCz8MyDQi0ifEtlB/M1OMdjxnFsR3as+t/mYi7hz3zxtb7uzPmClv8A+LmoJXnc7GOl7HwOnRi7SllXxZ0DsLbBtd5EG7cuXfPxMQJ9AK2KPeqXOBhlloX/ANm38Waut4kE0A5UQFAIRQHkmhk8O4AJJAA3J0HrWGwZLH9u7HeLZsNndn7sOQe7DTBAP3iD/ZqiVXkjeXD62TO1pv4j1+3rmcl36n8gNgKqkzXSIr3IO+9QuTSKTj3aazhR4iHeNLanX16ChdSw8qmi+Jz/AIt2rvYpsrN3dmZyqNDroWMy0RttPzrLR2MLQhRlm3ZXcQ720YcNbFwI+VpEaHKcsgTlPPkeVQcb6G9DERcrxeq5f2en4kyqLZusVWWCwGUMRrEtrMLqNIM7iDF07aFsK8ZNyS1elz3cN6/ct2pLO5yLbWMozvmCLlMKs6kQMvpU4xd0iitUjGDkvj18zu3AeHjCYdbSKxNm3GWRldzLFgTALMdzsJiuhBZUeTrTVSd29G9+hTcYvM3cYS2xU3wc5di7oh8bfaSQTGZQOekaCoPlFczcoRSz1pr3duSb8i7s4RQDYtAW1tKO7cNmZLjBtDbO8KQRJIObbSp2/SjWlUbfaS1b3Xh5iYzN4kFzK7oUt2zljMrfvRkIfmsgMAB0rE3ZbkYtaNRvrdv6akLFEWnvP4TaUL+0NkDO10keIagkKBqJ0yyOh143V2bLS7OF07ydoq/L+zOXux3CLuvdW1kaFWxFoR5AMy/SpJok6FWOjjL5Mgt7MMESDau3VgyAt6y4+Tqh+tGrinVdKSd/imv5JF7sC2uW83lnsvHq1tmFU9idqHHE94r0kv2diAewZaRdu294UW7gU/GLqgz5VlQS94xiOJ5492Dtzuv4G7PZQ4MvluPczgSJA9zVWU7EiSs7eI9KvglbRnFqVVUd7WK3jXAVxIW447u5AzCQW20DQY0/XyqUovdGtKMZuxNuXnWRZUEISLQICLlmBEDfrtNa8KeXW2p1KcYKKi3ZeBa9hMfdcO14wVYgyICKIAVR1Mee/wAK2KbbWpq4yMFK0Nv3N3g+JgbkWwYCqQPkdR4onb9KtRoyh4XMd7Ue0kW1sW2VmuyCV1IQyNRrvoP81VVp2VkdLheHTn2kr6fubTgVi1asWreQrktoCVjeNdVMzM/OpxVkkaOInKdWUr7tmF9qN5f2i2QxPd4S7uTIa7cW0u+v4vlWviXoi/hlN1MXBPZamd7NpNuDtexWHs+iE3H/ANSVqbRPR4iV8VKX+lN/FnRu12KhrNs7Z2ut/LaUtFWRe54jFU3WrUaK/VJX9DJ4EN3Qbdme5cPmUTLbPrcun5VmmtLnQ/Ftb8+lQj+lN/RfQ6lwfBi1bVBsiqg9BFX0FuzTy5YRh0RPq8wFZuD3QCExQDfe9KxcFZiuLqCUtDvbg3Cnwr/O2w+G9VyqLkSUSux+Ce6hN99SCFVdEQkQCB94jqZ2qiTb3LYWizD4G8MH3Nq/ZKqtw5bjAFO8MxctuNp5g61B3R1qsXWvOEr6bfQ1HF+L2bKZrrqumgJ1PwHOss50Kcpu0Uc17Q9t3uSmH8Knd/vH4fhHnWEjoUsLFa1PgZzh/Dbt9yFBczq5JyDfVif+aNpG85xgtdPvodA4D2dw+HUM6rcvAznMwDyyKTAjrvUXI5tbESm9NEeO3nDxjMOXtgd/YE8pa0NWj+XU/At1FSpyTdiiLlSldHJrDkbgfKpu3I61PNzN17LcZbGMa4wHehR3SmVQAkLdeQD4gmw55jrU6fvXNfGNyp5OX3ZHWOKcVZbZbvAq5mAbuzcyroVLBSAFyhgSfKr5yaRzKNGMpJW5dbFd2QEJcxjAzeQuiAKttbCfu0DGApiTEgQfKo0/9jZxzV1Qjydr87vc0PEHtMgZ8uVIuBjBykDRweonQ1bKzWpzoOcZWj5f0YbtU3EHL3cLAt4WLWckC89xlUuUJXUeIAwRrO8aatZtvyOvgo0bKEleUtbckZM8Wx9sG3ea9ahsxW5lJZmGrarJ0jc1U20rHVw8KFebmo3y6J/wN2+0d214RDj3oy6iTsIP0iops2Kypxd5SsS17aoIDWzmJAjVNOgkGSfSp6mrOrTvZTXqO3+1LZoVjaXqhBf0JMD5VFyfI2I4ejKN5xTZquD8cwLXMNnuMTbzO13EZi2c7DO0hQNNoFTTjdHGWExFKlUyr3nsulxj2lcfRXUKQ5CSoGoMmZJ6aD46VlTy3IYLCSmnfS2/31MU150to2bx5ZeNmDNqD8CVHlBqbmWU8OpSeg6uPDAgk5hE8pHOesUUrlkqTp6rYhJ2jzKUtsQwYnQcgYDA8yRHw1qNSo1HQng8PGpVamuRV4viuL1Iv3ZiPe1jmJioRrPmbFXh0F7pC4bdud73j/asCD9oWMkbTrJrMqiWpGjhakrq9jbYftViGJlUDZTkIL5RpuUmGOn983tT6FkeCRa1l8imUk5zc+0e4VLMZBOUkgGDy0jkIquddT3RnC8IlhqmeM/kWvA8bat3MObhcJZd7mVQGm40a8jsqjyj4zW5RdkXTwda1Rppuf7Gs432nwWJYHPcWLbJ+75uRJnXkI9atUqdrNnHo8GxNPFQrtJ5b6X6nrh2P4cBbm+3hCjxK0QLpu6wn4o+QqyMqSVrmrxHhGLxWKdaUOmzXI6RwzEpdtrctsHRtVYbHl+lX00lHQ0K0JQm4zVmiVVhUJQHo0BmeI8fAOVZYkwAupPkOtUSqE0gtWb94fbN3af/AG1PjI/jYbfAVC7ZmxY2LKWwAihV8hWNCRne3+JyYRm7t3GZR4SRlkxnYjUAeQNYZfh4ZpqLZy7tP2gt3ES1ZzZQQz5nkEgfdVgSOevx0qOh1qGHnSnmbX9GddbuIubvdPXcjoGk6etL2NhKMNFsaHhnZpVg3us5F/Jm5/AdTVbmUzr/AOi9TRW76quVAFC7ADT5VU2akou92Q7vETWFqSjRM7je1JJizoR9/wDp19atUDZp4ZfqKc2pqVzqKkraHnBO1q6twaFTPpsfpUlKxRPD5r3Nff4ocpQswtuhBI1EN8SeRiK2M2hzHTyyvzTJnYftncRO5utm7si2AYgKPCsQJgjqTtVkJW3NSvSVSTa3Nhw/jKXHRwqG45Nt32ZbYLMqDJmBIaBuJ1NL8ymVO0XG7stUvHqWfFUxVzImHFmzbRszPfMl33kWk5TJ8TA67VRKd9hQnCnmzXbatpyKXjHA7FpWxGOa5fMyXN22Vk65bdqFHwGp03rEsu7NvAzqr8qhLx1j9UUOC7MrfZ3dbtm0TNkNacyp5tknL8POqlFS5nXnjZ04qKyzlz1t8Li4XswjFl7222RwVzOUMiCCBcjY9fOkY6vUrrYxOK7Sg/Sz/YaXsrZW+lrGJ3du60LiFYC0xOuRmUxbuHlsDy6VONLXU1cZxNSouFJO7stVZpF/wP2f4Flu3CLhUsRa+0YQi9Y9716VhxW5CvjatKUKcd0lfzOXYlgwMGVE5T5TpVXM9DTSnDMudmWfESM2UzAAB6QZzR5jMflV7ZzYw7uYoMReuQULbSDt66xMVXmaNvsISV7EfhFuLh+B/KaVHeJDB01Goy2ayKoudNxR5s2AtLmIpIkIYrBO4UMi0AtAegaGTtPs0eeH2x0a4P8A3GP610sP/jR4fjUbYyXp+xqRVxyhYoBvE2yyMoOUsCJG4kRNYaugUeC4dbsyAPF95jqx9enwrVatoWphjMSqKWdgoXmdBHxrBJIw3H/aUlsFbAFwj7x0T05t9Kxc26WDnPXZGBx/FsdxB8jPcuTtathsvL7q8vMmsm/DC0qWsn9EX/C/Z2wQviiF590hknn422HwHzrDKauNV7QQcQxot+BFCKNAqgAegFVPUrjmepWDGO3OoNG1CLY7hsWTpoOp3+XWsZTahhZzd+XUl8Q4th7WGdVgXmQqzMRn16dAegq+Lio2itTZjh40pOUpaLYynDuAtcCTcRHu62bTZs7rBOfRSFXTQkiaM0/aEpbXXUjWsSY0U+tRynQjXfKJLwkES1t2GsFZyk9Jyn86xlITxDXQq3s3hO6g7zAFXxynLqznJu7GLd9luBpUnTNB3jnpzqxM1Gu8ajDcccAFCZOqhhuQdNT4dx1pmVmiU6c946nRb3bnEC0Q+Ga25XwuZyho0OV1gifOqTza4jOnU/OpOyMy/Ghdu2GvP4LbgsoVoO0tAZgW32io5DsYf8QYKMJpJptc1f8AY3OG7V4A6reZf5iR9GFY25M1ljKU1769dC5wfF7F7Rbtu55HK361JSRap84y+DHMVwjD3VK3MPaZW94Rln5VItWIqr9T/f8Acq+Jf+iwd1EkWlWLMmWXOYykz4gCZB3jfaTB6Isp5q1ZN7s4rhkHhHKVHzIkek1Ddnr4JQpNLkibidSxMSZ/Pl/fWrGzUjFWSKnitoq+og8/jH9IqLXUnCSku7sROFa3fn/ppP3SOFd6rLwkVrnU2H7WHMKxEhjAG0gAkmSegP0qajc8Nxn8TuNSeGw2jW8+j6JfUXAYu1mtm4gIuMQUVhKrGhMmAxmemgAqSgjiR47xCMciqtqOt2tX4eQYjD5I1BkSIn9RVTR7rgnGY8TpOSi042TvbXyGqwdwWsgBQHYPZTdnBsPw3W+oU/rXQwz7h47j8bYlPqkbQVsHEFoAoCj7Xtdt4d7thA922MwUkiVHvbbxvHlVdSN0W0FFzSk7I4Fj+L4vH3VVi91zotpNFHpsPia17HejSo0Vc1nA/Z3bWGxbl237tDCjyLbn0is2NSrxBv3F6m2wjWbC5LVtba9FAE+Z6nzNLmhKcpu8mQuM8VAtsZ2B08hrUWyUI3ZyS7xzvjmyhQdRrOlVyjbc7dChFrQlWuH4h/dtXDOuitB+mtRNhulDRtfEteCcCxa37bm2UAb3mKrGh6tvy9awQr4inKDSdyR2ixyOmS/kbJIAthO8UjaCkz0IM0uzVownHvQT+h4L2Lfd3QlxyUAtuotnwARlzPsYJBEDc9ajeVzZpUJ1brRdRcPftstxrWFtWygUkuMxgkglRAykaGBpvWbmzLCyjKMak279CsxmIvNMtp/CAv8ApE/Os3NpYGlHkVd7hofcGY94zHqTUlNoSwdOXIgHhG+v5fpU+1NZ8OXIi/tncE5W0PvLEqRz06+dWRvJHPrOnh5as2OEtXlA7m+p6C3fCn/KxU/StZxkjchxjh1fSTXqh7EXcYB9ojOOtyytwf5ip/Ol5IlLB8LxH6YsrmxyH3rNo/y50P8A4tH0pnkatT8NYCeyt5Hu1cw51KXU/ldXHyZQfrWe0Zzqv4OpP/HUaLjCY1VIyYu9bMCCVcD4HJcb8qznRz6n4Rx8NaVW/qOdpOK3Xw0PiVvAGVVc0jwsMzZkXkY161K99C3hvDuIYOrKti33Yp28XsjG4fFKGtgnWVPOYBE/QH5VnI3K56j2qFOjkk9bE67i0EwZGoUGZjqSBH/NWZGa3tUdNfMpuI4xABB1nT4R/wAVjs2zEuIQi9BjgLZrp+DH5LUaytElwyqpVX4l3crWO1JjmA4laOH7tZNwkhmY65s5CKI+6BETzJnYRfKNj5LxfDOONlKKtG7fn1E4hw/9odhaLqTC2rbBmYZBmL+H3V0Y66CN6lB66I1aMsrVlfm/Em3rsoiyTlJ3BnULrJ5HXT41ryZ7P8G05KFWbha7ST625egzFQPbhQyKBWUYOn+yG94MQn8SN8wR/wDGt3CvRo8v+IYd6EvBo6GK2zzYtAJNABoDMcQ7P2cPnvYe0iFtbuRQCRvm06cxVU480W9rKWkncoL2OqgkQL2N5DUkwABJJ6ADUmsEki2wXZC5fUtiCbakaWx750+8dlHlv8KtjR5sx2ttjkvYXCKWfN/2Ldy4p6EQVP1+lVVNWdiLcaeRdbejLsY2/c0e4+aJADEK68yoUwGH4apcWjtUKVC1sqG7mBYnMc3UEmDPxO1RszY7OmtD1fhzmdwzQJPvH/xH50t1JQpRgrQRa9nzZK3LDjOrDONMsMCASpmQfFPoetSSSRoY6lOm41YaPYqcXfNlntqTlDEEHnGgmIJrGxvUqcKkY1WtbFZdxzjQQNPugD8hNYuXtJEK5cZjqSf786EOY9ZiNeVCyNrGf43aBJbrNbFKT2OBxOhB9809riuGKqL2DAOUSUuPbO2+U6VJrozwVaVLO1Onby0PaX8HvbuYqwfLKw/8SDWNTEHQ5SlEg4tQW8OKD+bqy/OZNYsucTrYWvWX+PEW8JafuW2B4PimCsLFq+v/AONwCfjlYEfKq3CL2ujbXF+JUtnGRZ/9OgePBYhNNWR2OvPRrZH1rPZxD/FGPpazpXRXcewtvuD3fe6lg3eKoiFmBlOpielZhFR1J/8AnJ8UtRUHHVXM9b4QboVhMZQP9vmaupvQ3cZBZ15IR+zz+f1qy5pOCIl3gLDlS5jIj3wjCG3eEjdXHzRhVFf3Tp8KSVYtnWtQ9I0QnwtxJNnKC0Zp1GhkHyM9KtjNfqPP8U4FTxdmtGix4Zj79p8zKC+viB8MERsdRpy2PlRyitYnD/8AyFTto2klFfH7YWUCiBVLPe04KCshyKExaGT0KA3fsmvRiLi/itT6qw/rW1hX3mjgfiCF6EZdH+51at48iFAJQCUA3fu5QaWBzDivDb3eHugCpJIkwBJnL8ByjlVMqLvoWRlpqO8H4fctNnYgv1A2HQTsKnGnYk5GvwXEm2apkbXOK9not/trRtaKR1BY6fStOW52nqoWHeCWwyuxPiVJX/nrrUUtzuULSs31BjO+vxqo6iR5NDJN4E32w/kb9KwaHEV+T6og8aP21z+dvzoy3C/4Y+RWMKiWs8KlBY8O8D+5+NSsQlKyKjHHNA/iH9KupqzOPj5ZoGo4Y+NYpbVnysQoJi4gB6zIAHSoSXQ13Vwco/mQ18vqXmKwlt7d8ixbz4UA3M6Ad6kkG5bazlGwn6b1i8rHO9iwU5pTStLpy8wsdmMNdyrlZHKZnyOSib6MXB10IjXXy1rKqM063CKCu4N2vZePoUtvh+Fnw3rlphyu2TI+JtsSPlWVU6man4VxG9Kaf36FthBeQ/ZY9J6d9ct//wBAB9aznRz6nAuK0ldX+LHe0zYt8MO+fvWzZUVXRzDFZb7MxuANd9ay3c3+BYXFQqynidLLS5qODdlxZsIrqc0At5MdxWzCNkbOJr9rVclsSLnA0PKpFGZlfiuzgOwrFjOZmK7TYUYR1J0JBy1VVT2R1OGzjBuUuRRnjZPMfSqOzZ2PbY9TyeKz+H5D+lOzHtiPa8SHMA/35VjITWLQ6uPT8PyY1jIWLFRHVxlv+IeorGQmq8STZZG2cj4xTsyfaonJwxzqGB9P96l2MjDrxRrPZ7wnELiluZRkUMHYGNGUgDzMx8qtpUpRlc5PGMVSlh3C+rtY6vW4eQEoAoDyTQEDF3JqRkrLliaGRl8PFYMka7K7UJI5nx3ANYN9knJd1jodZHw10qirT5m/QrXcU+RX8Buj7RT+Ex9CP78q12elwU7uy6ofJqo6x5JrAJvA/wB7/gb80H60NDiP+JeZD4r+9uH+NvzNYZfhl+VHyGsNw27d/d2nf+VSR89qnGnKWyIVcXQpe9JFpa7E464NUW2P42E/JZq2OGlzOZW43SStBN/Il2/Zs/8A3brHyRQo+Zk1fHDxRy63Fqs9tCwwnYezbIItZiCDLSxnrrtVnZpGjLETluyLi+zFhcTZVlyK5uO+gBIQBsqkCdZitarBI26Fap2cpb2svK5Y9pO0C2UMFzdiFtlVNpQds0EeEwY3Ola7sWYfAzr95NW6+JBtY7EvYF+2Leo8aOGBmYYjKRI16bGsKPMtjhYdp2Ur35NCdory3ktThrkhfE6MFKgaBVLqQ6nfXbTXerZR02K6NSdCcoxq216XuVVjhtl9mxCH+Kytwf8AtPP0qq0ToRxuL5ShL5G79nPB7a52zC7BH/bdQDuP3gBnn5QK2sPFHM4rjK9RRjUio+Tv+xvTaB3FbRxLsaOCT8NLEs8jycAnSsWHaMi47gFm6uV1kedLIlGtKJncV7N8M22noDSxcsV1RWX/AGV2jtk9UFMqJrFLoV972UDkE9JH5UyIksUvEgXvZS/Jfk5/WsdmiaxS6kG97ML42D+hB/OsdmixYr/keLfsxxhPhJH80Vh0UWLHyjtI0fBPZ5j7ZGe9ZycwQxPpFFTtzJf+Y01VzpvDMCtm2EXluep5mrDj1q0qs3KRLoVBQHmgEYUBFu4ealcXGv2U0MjFzCHpQyR7mDPShko+IcMDAgiQeooSRzXjHB3wl8OATbcFD5Zgcs+v+qtatT0ujvcLxX5sYy8h7A8LxF791auP5hTl/wAx0+taqpyeyPQ1cdh6XvTRf4H2fYx/fyWh5nM3yXT61bHDSe7ObV4/Rj7ib+RqOD+z+1aOZ7ru0QYAURIJ6ncDnV0cPFbnGxfGKtfSySLrC9mMJbMrYTMTJZhmaTrMtJq2MIrZGlPF1pq0pOxZdxGwqZRmG3WOVDNyO00I3PMuOnypcGF7X4pm4hYGgNu0zDpLkj9BWniHqjr4RWws31aRLwlm3eIF9VBKllQ65dfCVbkYAMfnVK3MxlOmr0/v0K3DsO5v9JaJ/ltx+dOZ1pr/ANiHWy+p0rAYK33VvwKfAvIfhFdBJWPJ1Ztzb8WOXOFWG961bPxUVhxT5FeeXUlWbSqIUQPX9aKKWxhtvc91kwFALQBQBQBQBFAJFAEUARQBQCigFoBKASgCgCgCgCgEigENocxWbgZbCWz9xf8AKKXMqTQ4LdLmcwuWlzFz0FrFzAsUARQCFRQHhrIrNzNxo4ehm5T8d7NLiIPuus5GHKeRHMaCoSgpKzLYVnDRMoON9msRcdSinNIBOfKgUA+8JjQxtrWtKi29Dq8Px1KlftNvK79C24R2ORLWS+e8JYswEhdxp1I0HTarYUUtyjE8UnUq56enLxNQqAAAbDQVcctu56oYCgCgCgFoAoAoAoAoAoAoBaASgAUAtAFAeaAKAKAKABQHqgA0B5oAoAoAoAoBaAKASgEFALQBQBQBQBQBQBQC0AlALQBQCUAtAAoAoAoAoAoBaAKA/9k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046" name="Picture 2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276475"/>
            <a:ext cx="166211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50863"/>
            <a:ext cx="172561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B3201B-448E-48D7-95F0-BB2A050B78B7}"/>
              </a:ext>
            </a:extLst>
          </p:cNvPr>
          <p:cNvSpPr/>
          <p:nvPr/>
        </p:nvSpPr>
        <p:spPr>
          <a:xfrm>
            <a:off x="1930465" y="5373216"/>
            <a:ext cx="6391686" cy="26145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LUCKY STARS</a:t>
            </a:r>
          </a:p>
        </p:txBody>
      </p:sp>
      <p:pic>
        <p:nvPicPr>
          <p:cNvPr id="19470" name="Picture 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5676900"/>
            <a:ext cx="9175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9848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numSld="999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4AA16A33-18A1-4991-B903-1F8A14DE79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A51615-A2FF-4240-9263-5D4C82A14D1E}"/>
              </a:ext>
            </a:extLst>
          </p:cNvPr>
          <p:cNvSpPr/>
          <p:nvPr/>
        </p:nvSpPr>
        <p:spPr>
          <a:xfrm>
            <a:off x="5349534" y="5589240"/>
            <a:ext cx="9733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+5</a:t>
            </a:r>
          </a:p>
        </p:txBody>
      </p:sp>
      <p:pic>
        <p:nvPicPr>
          <p:cNvPr id="21507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2659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2660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2657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2658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2655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2656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2653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2654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2537" name="Arc 15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2629" name="Group 29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7660E2FA-0C35-4CB0-BE34-E68AE8DBBD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F04E09C4-B876-4D38-B25A-46D621F99D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251B59A4-E4BA-4B49-9E22-C66D50F450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47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648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3E08BE3D-8235-4C13-BC48-0C382DFEDD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50" name="Oval 3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1AC55BF5-66E2-46ED-A2F0-2AD47333A6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52" name="Oval 3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2630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7DED0F1D-92B2-4D53-B2A0-3B87743B3D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98FA38E2-094C-4BE9-8415-C3A64471B78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633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2634" name="Group 15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181C79A2-4375-4805-B448-912E786ACB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E7E06137-F8FA-4F25-A04D-DAE9A26142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E9B8C92A-A399-4915-B6FE-66BE72AE68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38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639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AE40D874-6907-44AF-BB89-ED1D1A45C5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41" name="Oval 15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12D781F1-DCB6-4110-B78D-A8D4A82E82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43" name="Oval 16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2605" name="Group 16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B243D5D7-BFC3-47D7-B423-6B19315CFA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6873CE75-6E41-4FAC-8604-9A7B7DC291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98BD118C-3883-4742-9E85-622C32D4EA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23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624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3528314D-1ED8-475D-9F4E-AEA0BCB0BC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26" name="Oval 17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702640C5-34BF-472E-8F3D-2A20EF721E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28" name="Oval 17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2606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Tahoma" panose="020B0604030504040204" pitchFamily="34" charset="0"/>
                </a:rPr>
                <a:t>pilot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F5CC6387-471E-4035-91BF-CBE6D6D989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9A6D21E7-2678-4590-BB73-43BB4317ADF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609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2610" name="Group 17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6E35F200-00A3-4507-A081-CE22D50FB3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E5A6854D-F9ED-46FB-8957-87038A6934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4269EB5B-24BF-4D4B-99ED-49BF37BB93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14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615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CF826179-D110-49BF-9FD0-555C5950B6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17" name="Oval 18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A83476CE-E408-44D5-9402-BC49C38696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19" name="Oval 18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2540" name="Line 24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/>
          <p:cNvSpPr txBox="1">
            <a:spLocks noChangeArrowheads="1"/>
          </p:cNvSpPr>
          <p:nvPr/>
        </p:nvSpPr>
        <p:spPr bwMode="auto">
          <a:xfrm>
            <a:off x="1295400" y="1227138"/>
            <a:ext cx="5181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2581" name="Group 188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F1AA085F-6802-42E9-B40A-35FCA87869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ED6DAA4C-9834-4510-892E-6AECF3BB31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179E31D6-0802-4C3C-8F3E-3DF8B55C00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99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600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EB24773F-ECDA-4830-A2DC-BC175D1AA5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02" name="Oval 195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10F86285-9B9C-46D0-9473-D8FBF5A297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604" name="Oval 197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2582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599F711A-EBD3-4A60-9EBB-BF9E2D8E35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91AE5409-7B55-40DF-A624-337BC37BC10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585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2586" name="Group 202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7264A8D1-A857-4BBF-91D6-03EACDDC53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90A07571-AAAA-4FCC-B143-D96A2F4B8F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071E22F9-F28D-4975-9383-1E89FDCC00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90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591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91D97771-330A-45C4-A772-CF0952BE01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93" name="Oval 20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2526E5A5-6151-4CB6-A2C8-A9BF80B98B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95" name="Oval 21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2557" name="Group 21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AC56AA21-4C76-41AD-A3CD-19F0BFD7CC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65A626D6-E6A8-4810-923E-4B36894575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A6FA0E67-0A0C-453D-8F6D-10774C0322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75" name="Oval 2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576" name="Oval 2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C6A92FD1-685D-41B9-B26E-A8B02D79E3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78" name="Oval 22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AB7DEACA-FE5C-4E23-B81C-C161D283F5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80" name="Oval 22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2558" name="AutoShape 223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1CB28E32-5BA6-4C22-9141-FC3FE20E7A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585FB55C-C415-463F-996B-4D50E0A2A6D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561" name="Text Box 22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2562" name="Group 22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B42C86B9-F472-4E82-B4D0-120321571C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8C27E4DB-56F8-4A1C-8864-0C2ACAA4CD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F87722AD-B5D9-4C16-96A8-DB6668DC26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66" name="Oval 2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2567" name="Oval 2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8B27BFF8-C321-428F-AD9B-F0E7E7537B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69" name="Oval 23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009BA6B4-38D0-40FE-A9C3-85AA373CEB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2571" name="Oval 23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5093F4CC-70A8-4974-85C2-188B44F038A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E11E7588-FE4F-4760-8D3A-4BB1D2BE0CC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8FCFC58B-C452-4A2E-9E87-3A5C064A57C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551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2552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3E7239C9-AA09-4347-AE19-5A829B1524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554" name="Oval 13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CC6D55C7-F4F3-44F4-B9BA-85AC0CB934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2556" name="Oval 14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254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827088"/>
            <a:ext cx="197326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3683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3684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3681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3682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3679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3680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3557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23558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/>
          <p:cNvSpPr>
            <a:spLocks noChangeArrowheads="1"/>
          </p:cNvSpPr>
          <p:nvPr/>
        </p:nvSpPr>
        <p:spPr bwMode="auto">
          <a:xfrm>
            <a:off x="1295400" y="914400"/>
            <a:ext cx="41402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3677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3678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3561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3653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D62B74CC-5BC3-48E8-8BB9-889F755322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7C0D9C11-FBB5-4648-B84C-CC5C66382C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2439D9D7-AF6F-44DA-A1DE-0AEB11F909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71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672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D750352B-FD28-4A72-AA8B-228AD9DABF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74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C7C83C88-DE1D-4C9D-85D1-7FA74E5E51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76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3654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151B4FAD-6C7B-4D8E-8B1A-98ABAE3E5D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FA542E2E-1D2F-40AB-87CC-A00EAF7357B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3657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3658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F39C9DA1-B486-4EBA-8697-6D1CF07C48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93CAF271-2A5E-4DA8-BEA4-642E4E5C90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EE537A62-4C9E-4A10-A0B2-7716EE6D7F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62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663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B7A2FE14-C597-4B6D-A100-A7E854A2DE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65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6EFCBD92-3A62-4CFC-A66F-7D335252AA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67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3629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BC7381E6-8271-4A1F-A038-B41AB33DA4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9CB3276E-A73E-4EE0-8E79-FADC39E869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23587733-0A83-4965-BD31-AC558F760E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47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648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F93FDD2F-AEF9-4317-85D7-798B9559BF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50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79BDD27E-D9E5-4ED5-BD13-BA5FB8A7A6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52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3630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F3CE2854-3C96-4DC8-9C7E-AF4AA216FC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656F8F23-ABE4-42E7-B635-C465E2E450D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3633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3634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02227D17-0E7E-4714-A8EE-C0073757AB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6CC3CAD2-7830-4EE0-A2B1-3C3EA7A258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2E9C9E13-D827-41B7-A378-B2A4BFDBD3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38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639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ED1E3F96-FA80-452A-AD12-9A51DA53D6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41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27B10307-E6E5-4C8C-8339-938FBB3D88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43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3564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/>
          <p:cNvSpPr txBox="1">
            <a:spLocks noChangeArrowheads="1"/>
          </p:cNvSpPr>
          <p:nvPr/>
        </p:nvSpPr>
        <p:spPr bwMode="auto">
          <a:xfrm>
            <a:off x="1447800" y="1198563"/>
            <a:ext cx="4060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3605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261C7999-EC5C-434E-B164-2759897AC9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7498A56A-AD95-4B49-A1EE-CE0D9B87B9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16BE2AC1-88EE-4435-A930-AC2DFE61ED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23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624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1E64FB58-5910-47D6-8307-B0EE4FAAFA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26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49596BD9-975A-406E-B83B-1BFDE840C4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28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3606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architect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E9D67993-D0E2-465D-BA7D-D681F067CA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9F3619F6-0005-48E2-95D6-D2DBAA6E625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3609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3610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3D3F98D9-ABD2-4532-8C70-75EC43BF45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2CA561E0-C05A-47C1-A7A1-6264E803B7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D8359D2C-FE30-4D99-B623-DF72A40EA5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14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615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A98B9D63-A5D5-497C-87D6-DCA6C61E48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17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86BD6E52-CC08-45C1-ACC8-BCBCB743B6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19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3581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EF83D522-018B-4356-ADCA-97AE576DB4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025F3E71-9BA7-49C8-88F5-207F44FAD1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068C4B65-D44F-4494-B6AE-E27011BC44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599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600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7D1BA015-15E4-44B9-B3B4-8CF452C3FA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02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EFEBD59F-8D4B-4ED7-96FE-67365DE63F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604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3582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E6B17ED0-FAD5-4E5B-B587-E5F59E476D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B659E170-2DA3-49B6-B256-BF113D8F62D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3585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3586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0B5C20EF-75A8-440D-B296-CF45D705E2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0A9B96F6-B79B-45AA-9E54-58B43A6280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978756F1-A93B-4E9B-B4AF-6AE4C01C91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590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3591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01FF2EB0-A846-4FCB-B667-D46CDD365F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593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34F0E32C-7A6E-42AD-9594-4E8658C46A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3595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36111479-754D-46CE-9F58-EEC837E3A9C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EDF933BD-9818-438B-B749-20CF29D6A53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CED901AE-46D4-4273-B067-05AC05628BE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3575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3576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8975BA0A-10C7-40B6-A35B-CCBE03515D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3578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BE5D6641-C6B7-48F3-92BD-576CA8E935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3580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AF9D2A32-B166-46AA-A88C-B2F7A315F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91263" y="838200"/>
            <a:ext cx="202565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1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5731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2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5729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0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5727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8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5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25606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/>
          <p:cNvSpPr>
            <a:spLocks noChangeArrowheads="1"/>
          </p:cNvSpPr>
          <p:nvPr/>
        </p:nvSpPr>
        <p:spPr bwMode="auto">
          <a:xfrm>
            <a:off x="1211263" y="914400"/>
            <a:ext cx="4884737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5725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6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9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25701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E6ABD6AB-2741-4A48-A05B-64B56E6927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D78E3A1A-D32D-432E-B72F-C54052D636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B12425D9-2FC7-49CA-B497-F2D990A123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9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20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7CCA1C33-E9BF-4416-B348-68F45ECDD1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2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4A3B0461-509D-4264-B325-945F9951D1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4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702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pilot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4007567E-EEF7-4997-B21B-52B0137297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44F59729-5611-4116-BEFD-5F5084EFBBA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705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5706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4E09598D-2622-42AA-A1AF-76E6FBF6B7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1186582C-6D0E-4252-ACC7-EB74CE321E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E191F0AD-4B0E-42CE-90C9-7441186DC0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0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11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B26A083D-38F8-48E8-9B12-F6FAA5383F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3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C444D6A5-5DDB-42C9-882F-0323D30F91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5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5677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6D93582E-FB72-4CB5-8480-AAE1024CB4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EFCF75D9-AA73-4568-9ECA-9E3ED2F449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A3984207-D03F-4D0C-896A-763EC5B6BF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5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96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9D982F09-ADCC-420F-9AA6-F10CD0A9E6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8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C9D91209-E861-4015-9E99-4CE42F88E0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00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78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FA67A9B2-4E25-453F-BC23-B41BCB34B8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C02F80C6-C472-4CF1-AFCC-E4AEA4CEE8C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81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5682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A495E896-64B6-4BBD-9493-857E6824BF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BF605243-AD0D-48E0-826F-F16E8A8994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923317E3-5DC0-4ADA-AF8C-B94231BD0F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6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87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7C3D9D51-D707-4C23-8931-4143E6DC37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9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2F3E0C6B-5665-4F1D-ADC9-4C45CBCF88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1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5612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/>
          <p:cNvSpPr txBox="1">
            <a:spLocks noChangeArrowheads="1"/>
          </p:cNvSpPr>
          <p:nvPr/>
        </p:nvSpPr>
        <p:spPr bwMode="auto">
          <a:xfrm>
            <a:off x="1243013" y="1377950"/>
            <a:ext cx="48196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5653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2FFDE702-A579-4C6F-A442-EB0043A38F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3B0AB10F-A441-4656-AACB-B1A2324628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7130C758-2B01-4EDF-B9F0-B8F5611301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1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72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E5691ED9-FFB4-4D09-BC44-528B750448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4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884467C9-709D-4D89-B18B-C7AF97C02E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6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54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Football player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258DF793-1AFA-49E7-90D3-848F78368D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A6AD96E5-C110-425B-877D-6843AB47A46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57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5658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0D91B986-9DF5-4781-936E-4F11E17200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34684929-2959-41F3-8421-1564E5F9FC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D16B7112-EA74-4BFC-895C-8394B11916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2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63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69E33D32-591B-4BA0-A45F-0C5EE20216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5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7181C09D-C5F3-4328-8DA4-4E9C122317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7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5629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1375DE22-1F63-4F16-BC13-E54A8A1B65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E732B30D-B16F-42F3-BD3D-6889AABB22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1BAA412B-6916-4BDE-AC88-2B2A13E66F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7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48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073CA49A-92B7-49DA-B6C0-2F444BEFC5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0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8DBF26F4-04C3-4F83-B8E3-FAC7E53EB0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2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30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driver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3363B36E-3EFA-48E7-8C17-C7966C93CD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CA874940-40CB-4E4D-A518-2BDC7585BA6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33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5634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375C9357-EA17-4692-8891-F464F72C99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6D0C539E-3292-4EDB-A995-EC04B84B66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99EE1CDB-B01D-4500-B7E2-D212D2C73C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38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39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798E6329-1869-43D5-A84F-80C74BF280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1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B1B6261C-C8D5-4EB7-80BE-DC42234300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3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345B314D-86ED-47D6-96E7-561DAEC26DA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074D0A85-5FCD-4CCE-A048-D953211477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AB659B0D-7606-4843-960A-D142ED45E22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3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624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462640C0-20C8-4AE2-8DCC-0E0D654C16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6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5A584C6F-D1D2-446E-9AF2-A9A95BB488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8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A54F9F79-87B2-405A-91E7-BC8575D23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613525" y="1093788"/>
            <a:ext cx="2165350" cy="120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2970" grpId="0" animBg="1"/>
      <p:bldP spid="830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D49D21-1B53-481D-82AF-2890981669FC}"/>
              </a:ext>
            </a:extLst>
          </p:cNvPr>
          <p:cNvSpPr/>
          <p:nvPr/>
        </p:nvSpPr>
        <p:spPr>
          <a:xfrm>
            <a:off x="611560" y="332656"/>
            <a:ext cx="8002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-5</a:t>
            </a:r>
          </a:p>
        </p:txBody>
      </p:sp>
      <p:pic>
        <p:nvPicPr>
          <p:cNvPr id="26627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7779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80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7777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8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7775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6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7653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27654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AutoShape 26"/>
          <p:cNvSpPr>
            <a:spLocks noChangeArrowheads="1"/>
          </p:cNvSpPr>
          <p:nvPr/>
        </p:nvSpPr>
        <p:spPr bwMode="auto">
          <a:xfrm>
            <a:off x="1295400" y="914400"/>
            <a:ext cx="44958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7773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4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7657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7749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49" name="AutoShape 33">
                <a:extLst>
                  <a:ext uri="{FF2B5EF4-FFF2-40B4-BE49-F238E27FC236}">
                    <a16:creationId xmlns:a16="http://schemas.microsoft.com/office/drawing/2014/main" id="{E7BF9155-8171-44C9-BE76-449AD27F28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0" name="AutoShape 34">
                <a:extLst>
                  <a:ext uri="{FF2B5EF4-FFF2-40B4-BE49-F238E27FC236}">
                    <a16:creationId xmlns:a16="http://schemas.microsoft.com/office/drawing/2014/main" id="{E4E56327-FDAC-438E-8B16-3F4A46264A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1" name="AutoShape 35">
                <a:extLst>
                  <a:ext uri="{FF2B5EF4-FFF2-40B4-BE49-F238E27FC236}">
                    <a16:creationId xmlns:a16="http://schemas.microsoft.com/office/drawing/2014/main" id="{5461B117-C603-46B9-919F-25D35DB1C6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7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68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4" name="Oval 38">
                <a:extLst>
                  <a:ext uri="{FF2B5EF4-FFF2-40B4-BE49-F238E27FC236}">
                    <a16:creationId xmlns:a16="http://schemas.microsoft.com/office/drawing/2014/main" id="{486E0CCE-7C7C-4706-83DC-6255D93AE6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70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6" name="Oval 40">
                <a:extLst>
                  <a:ext uri="{FF2B5EF4-FFF2-40B4-BE49-F238E27FC236}">
                    <a16:creationId xmlns:a16="http://schemas.microsoft.com/office/drawing/2014/main" id="{8AB0178D-1F68-4368-80BF-A813D8C2CC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72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50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6059" name="AutoShape 43">
              <a:extLst>
                <a:ext uri="{FF2B5EF4-FFF2-40B4-BE49-F238E27FC236}">
                  <a16:creationId xmlns:a16="http://schemas.microsoft.com/office/drawing/2014/main" id="{E66AB374-8087-4F1A-83F6-1684CBAE68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60" name="Freeform 44">
              <a:extLst>
                <a:ext uri="{FF2B5EF4-FFF2-40B4-BE49-F238E27FC236}">
                  <a16:creationId xmlns:a16="http://schemas.microsoft.com/office/drawing/2014/main" id="{AAE9A58C-7F6A-4D29-810F-DB162093DF9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53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7754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63" name="AutoShape 47">
                <a:extLst>
                  <a:ext uri="{FF2B5EF4-FFF2-40B4-BE49-F238E27FC236}">
                    <a16:creationId xmlns:a16="http://schemas.microsoft.com/office/drawing/2014/main" id="{F0E0BC53-EE3E-4161-8C11-00FF03E99B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4" name="AutoShape 48">
                <a:extLst>
                  <a:ext uri="{FF2B5EF4-FFF2-40B4-BE49-F238E27FC236}">
                    <a16:creationId xmlns:a16="http://schemas.microsoft.com/office/drawing/2014/main" id="{29FD739C-F58F-4DB3-9316-1E9EB6DE08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5" name="AutoShape 49">
                <a:extLst>
                  <a:ext uri="{FF2B5EF4-FFF2-40B4-BE49-F238E27FC236}">
                    <a16:creationId xmlns:a16="http://schemas.microsoft.com/office/drawing/2014/main" id="{562098C4-BF1F-41F5-836F-B700A259D1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58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59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68" name="Oval 52">
                <a:extLst>
                  <a:ext uri="{FF2B5EF4-FFF2-40B4-BE49-F238E27FC236}">
                    <a16:creationId xmlns:a16="http://schemas.microsoft.com/office/drawing/2014/main" id="{0127D664-78A6-44B5-8308-5D0D128FBE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1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0" name="Oval 54">
                <a:extLst>
                  <a:ext uri="{FF2B5EF4-FFF2-40B4-BE49-F238E27FC236}">
                    <a16:creationId xmlns:a16="http://schemas.microsoft.com/office/drawing/2014/main" id="{637E9D30-56F8-4CF6-9249-1B5C6D9660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3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7725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74" name="AutoShape 58">
                <a:extLst>
                  <a:ext uri="{FF2B5EF4-FFF2-40B4-BE49-F238E27FC236}">
                    <a16:creationId xmlns:a16="http://schemas.microsoft.com/office/drawing/2014/main" id="{BE9027A7-78A1-4DD3-A7E2-2745419DA5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5" name="AutoShape 59">
                <a:extLst>
                  <a:ext uri="{FF2B5EF4-FFF2-40B4-BE49-F238E27FC236}">
                    <a16:creationId xmlns:a16="http://schemas.microsoft.com/office/drawing/2014/main" id="{7CA730BD-42BC-444A-BA59-938B7FFFEC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6" name="AutoShape 60">
                <a:extLst>
                  <a:ext uri="{FF2B5EF4-FFF2-40B4-BE49-F238E27FC236}">
                    <a16:creationId xmlns:a16="http://schemas.microsoft.com/office/drawing/2014/main" id="{DA031EBA-F888-40F5-BF45-F3E71E729D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3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44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9" name="Oval 63">
                <a:extLst>
                  <a:ext uri="{FF2B5EF4-FFF2-40B4-BE49-F238E27FC236}">
                    <a16:creationId xmlns:a16="http://schemas.microsoft.com/office/drawing/2014/main" id="{FF664194-11F6-4D70-B1E5-50C807C734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6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81" name="Oval 65">
                <a:extLst>
                  <a:ext uri="{FF2B5EF4-FFF2-40B4-BE49-F238E27FC236}">
                    <a16:creationId xmlns:a16="http://schemas.microsoft.com/office/drawing/2014/main" id="{7B1C7EDD-B9C4-4950-89BF-37E8D07A3B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8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26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6084" name="AutoShape 68">
              <a:extLst>
                <a:ext uri="{FF2B5EF4-FFF2-40B4-BE49-F238E27FC236}">
                  <a16:creationId xmlns:a16="http://schemas.microsoft.com/office/drawing/2014/main" id="{F3AD6D9E-1022-47C2-8A9B-971898F073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85" name="Freeform 69">
              <a:extLst>
                <a:ext uri="{FF2B5EF4-FFF2-40B4-BE49-F238E27FC236}">
                  <a16:creationId xmlns:a16="http://schemas.microsoft.com/office/drawing/2014/main" id="{85BC2003-6E49-4018-B62A-22A013E72F3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29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7730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88" name="AutoShape 72">
                <a:extLst>
                  <a:ext uri="{FF2B5EF4-FFF2-40B4-BE49-F238E27FC236}">
                    <a16:creationId xmlns:a16="http://schemas.microsoft.com/office/drawing/2014/main" id="{B3175E89-6AB7-4841-BD9A-685DE43446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89" name="AutoShape 73">
                <a:extLst>
                  <a:ext uri="{FF2B5EF4-FFF2-40B4-BE49-F238E27FC236}">
                    <a16:creationId xmlns:a16="http://schemas.microsoft.com/office/drawing/2014/main" id="{BC235B93-466C-4249-841E-D5AC2352C6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90" name="AutoShape 74">
                <a:extLst>
                  <a:ext uri="{FF2B5EF4-FFF2-40B4-BE49-F238E27FC236}">
                    <a16:creationId xmlns:a16="http://schemas.microsoft.com/office/drawing/2014/main" id="{16D431FE-EDF6-4A78-AF54-943D6662DF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4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35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3" name="Oval 77">
                <a:extLst>
                  <a:ext uri="{FF2B5EF4-FFF2-40B4-BE49-F238E27FC236}">
                    <a16:creationId xmlns:a16="http://schemas.microsoft.com/office/drawing/2014/main" id="{65BF0E2F-66CE-4F9C-A82D-C6288A0A8E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7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5" name="Oval 79">
                <a:extLst>
                  <a:ext uri="{FF2B5EF4-FFF2-40B4-BE49-F238E27FC236}">
                    <a16:creationId xmlns:a16="http://schemas.microsoft.com/office/drawing/2014/main" id="{AEC14AA9-4B94-4385-9B6B-149F120BDA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9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7660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1524000" y="1295400"/>
            <a:ext cx="4114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7701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02" name="AutoShape 86">
                <a:extLst>
                  <a:ext uri="{FF2B5EF4-FFF2-40B4-BE49-F238E27FC236}">
                    <a16:creationId xmlns:a16="http://schemas.microsoft.com/office/drawing/2014/main" id="{9514676F-01AC-4EFD-8A7F-8FC37C96A9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3" name="AutoShape 87">
                <a:extLst>
                  <a:ext uri="{FF2B5EF4-FFF2-40B4-BE49-F238E27FC236}">
                    <a16:creationId xmlns:a16="http://schemas.microsoft.com/office/drawing/2014/main" id="{CF195BC4-7034-437A-AA07-5D29FD46F4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4" name="AutoShape 88">
                <a:extLst>
                  <a:ext uri="{FF2B5EF4-FFF2-40B4-BE49-F238E27FC236}">
                    <a16:creationId xmlns:a16="http://schemas.microsoft.com/office/drawing/2014/main" id="{25A27619-C134-4562-90E8-CC29C10ADD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9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20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7" name="Oval 91">
                <a:extLst>
                  <a:ext uri="{FF2B5EF4-FFF2-40B4-BE49-F238E27FC236}">
                    <a16:creationId xmlns:a16="http://schemas.microsoft.com/office/drawing/2014/main" id="{B38897EF-F686-4A3F-8A55-E5E10F5F3C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22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9" name="Oval 93">
                <a:extLst>
                  <a:ext uri="{FF2B5EF4-FFF2-40B4-BE49-F238E27FC236}">
                    <a16:creationId xmlns:a16="http://schemas.microsoft.com/office/drawing/2014/main" id="{881EB24E-DECA-4DA8-B16B-172E130919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24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02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6112" name="AutoShape 96">
              <a:extLst>
                <a:ext uri="{FF2B5EF4-FFF2-40B4-BE49-F238E27FC236}">
                  <a16:creationId xmlns:a16="http://schemas.microsoft.com/office/drawing/2014/main" id="{61D73A20-86DE-4F20-A00B-6462BF0264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13" name="Freeform 97">
              <a:extLst>
                <a:ext uri="{FF2B5EF4-FFF2-40B4-BE49-F238E27FC236}">
                  <a16:creationId xmlns:a16="http://schemas.microsoft.com/office/drawing/2014/main" id="{530D9769-E734-4B55-BCA5-682EBEE3746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05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7706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16" name="AutoShape 100">
                <a:extLst>
                  <a:ext uri="{FF2B5EF4-FFF2-40B4-BE49-F238E27FC236}">
                    <a16:creationId xmlns:a16="http://schemas.microsoft.com/office/drawing/2014/main" id="{DAEE395D-C988-49DC-9015-741E5B3649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7" name="AutoShape 101">
                <a:extLst>
                  <a:ext uri="{FF2B5EF4-FFF2-40B4-BE49-F238E27FC236}">
                    <a16:creationId xmlns:a16="http://schemas.microsoft.com/office/drawing/2014/main" id="{32471237-CEAA-4966-AD66-066806F3D3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8" name="AutoShape 102">
                <a:extLst>
                  <a:ext uri="{FF2B5EF4-FFF2-40B4-BE49-F238E27FC236}">
                    <a16:creationId xmlns:a16="http://schemas.microsoft.com/office/drawing/2014/main" id="{4902071E-3CFA-40F5-A6AB-AEB8F0D00A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0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11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1" name="Oval 105">
                <a:extLst>
                  <a:ext uri="{FF2B5EF4-FFF2-40B4-BE49-F238E27FC236}">
                    <a16:creationId xmlns:a16="http://schemas.microsoft.com/office/drawing/2014/main" id="{24AB2A4B-C6CC-4F62-8425-981B538815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3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3" name="Oval 107">
                <a:extLst>
                  <a:ext uri="{FF2B5EF4-FFF2-40B4-BE49-F238E27FC236}">
                    <a16:creationId xmlns:a16="http://schemas.microsoft.com/office/drawing/2014/main" id="{AA3EB1E3-530D-48D5-9F78-9BB2F26EB9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5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7677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27" name="AutoShape 111">
                <a:extLst>
                  <a:ext uri="{FF2B5EF4-FFF2-40B4-BE49-F238E27FC236}">
                    <a16:creationId xmlns:a16="http://schemas.microsoft.com/office/drawing/2014/main" id="{043B3213-E0FC-44FA-970F-3EA0224C0E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8" name="AutoShape 112">
                <a:extLst>
                  <a:ext uri="{FF2B5EF4-FFF2-40B4-BE49-F238E27FC236}">
                    <a16:creationId xmlns:a16="http://schemas.microsoft.com/office/drawing/2014/main" id="{8522D0B9-5F96-44B0-A529-69B4187C83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9" name="AutoShape 113">
                <a:extLst>
                  <a:ext uri="{FF2B5EF4-FFF2-40B4-BE49-F238E27FC236}">
                    <a16:creationId xmlns:a16="http://schemas.microsoft.com/office/drawing/2014/main" id="{CAF41818-96CB-438D-829B-BD69AAA00C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5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696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2" name="Oval 116">
                <a:extLst>
                  <a:ext uri="{FF2B5EF4-FFF2-40B4-BE49-F238E27FC236}">
                    <a16:creationId xmlns:a16="http://schemas.microsoft.com/office/drawing/2014/main" id="{C93AC33A-CF39-46A3-82B3-0C262B92C6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8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4" name="Oval 118">
                <a:extLst>
                  <a:ext uri="{FF2B5EF4-FFF2-40B4-BE49-F238E27FC236}">
                    <a16:creationId xmlns:a16="http://schemas.microsoft.com/office/drawing/2014/main" id="{48EC74D7-FF6E-4092-A23C-C1B9295D52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00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678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6137" name="AutoShape 121">
              <a:extLst>
                <a:ext uri="{FF2B5EF4-FFF2-40B4-BE49-F238E27FC236}">
                  <a16:creationId xmlns:a16="http://schemas.microsoft.com/office/drawing/2014/main" id="{FEC5B953-952E-4959-BB61-63FE89674C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38" name="Freeform 122">
              <a:extLst>
                <a:ext uri="{FF2B5EF4-FFF2-40B4-BE49-F238E27FC236}">
                  <a16:creationId xmlns:a16="http://schemas.microsoft.com/office/drawing/2014/main" id="{96C2D0CC-08D6-4738-A7B2-AA960F391AA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81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7682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41" name="AutoShape 125">
                <a:extLst>
                  <a:ext uri="{FF2B5EF4-FFF2-40B4-BE49-F238E27FC236}">
                    <a16:creationId xmlns:a16="http://schemas.microsoft.com/office/drawing/2014/main" id="{B0C1DEE1-E3C1-4DC3-82D2-DE79CECCF4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2" name="AutoShape 126">
                <a:extLst>
                  <a:ext uri="{FF2B5EF4-FFF2-40B4-BE49-F238E27FC236}">
                    <a16:creationId xmlns:a16="http://schemas.microsoft.com/office/drawing/2014/main" id="{6589F3A2-B9B4-442F-93E2-B8FCACA6AF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3" name="AutoShape 127">
                <a:extLst>
                  <a:ext uri="{FF2B5EF4-FFF2-40B4-BE49-F238E27FC236}">
                    <a16:creationId xmlns:a16="http://schemas.microsoft.com/office/drawing/2014/main" id="{19C8009F-325D-49E9-8373-A754A336BD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86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687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6" name="Oval 130">
                <a:extLst>
                  <a:ext uri="{FF2B5EF4-FFF2-40B4-BE49-F238E27FC236}">
                    <a16:creationId xmlns:a16="http://schemas.microsoft.com/office/drawing/2014/main" id="{881D6465-13B3-4C80-9F02-BAAC7DC799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89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8" name="Oval 132">
                <a:extLst>
                  <a:ext uri="{FF2B5EF4-FFF2-40B4-BE49-F238E27FC236}">
                    <a16:creationId xmlns:a16="http://schemas.microsoft.com/office/drawing/2014/main" id="{67515E80-FAF0-4D92-9088-89EC32B2D1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1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6153" name="AutoShape 137">
              <a:extLst>
                <a:ext uri="{FF2B5EF4-FFF2-40B4-BE49-F238E27FC236}">
                  <a16:creationId xmlns:a16="http://schemas.microsoft.com/office/drawing/2014/main" id="{C5A0132A-5226-4E6E-BB09-C27766479D3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4" name="AutoShape 138">
              <a:extLst>
                <a:ext uri="{FF2B5EF4-FFF2-40B4-BE49-F238E27FC236}">
                  <a16:creationId xmlns:a16="http://schemas.microsoft.com/office/drawing/2014/main" id="{F1ECDCE6-5FEF-42EC-B31C-045BF5DF7AC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5" name="AutoShape 139">
              <a:extLst>
                <a:ext uri="{FF2B5EF4-FFF2-40B4-BE49-F238E27FC236}">
                  <a16:creationId xmlns:a16="http://schemas.microsoft.com/office/drawing/2014/main" id="{3F62CA17-521F-4903-AC6B-D17C8729754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1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672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58" name="Oval 142">
              <a:extLst>
                <a:ext uri="{FF2B5EF4-FFF2-40B4-BE49-F238E27FC236}">
                  <a16:creationId xmlns:a16="http://schemas.microsoft.com/office/drawing/2014/main" id="{16D58B07-760F-4E31-A1E1-B1D08997CE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4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60" name="Oval 144">
              <a:extLst>
                <a:ext uri="{FF2B5EF4-FFF2-40B4-BE49-F238E27FC236}">
                  <a16:creationId xmlns:a16="http://schemas.microsoft.com/office/drawing/2014/main" id="{ABBB3E4B-1760-4B77-8A4A-614673495F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6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79AE6FC8-AC35-493E-AA5E-4EFDCFEF8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5000" y="592138"/>
            <a:ext cx="1273175" cy="140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230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6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86042" grpId="0" animBg="1"/>
      <p:bldP spid="8609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8803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4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8801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2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8799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0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8797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798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81" name="Arc 15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8773" name="Group 29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8ADD2148-74BF-4E21-8F52-6ED7D4CE32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B43071F2-3490-4BB7-A5FE-D56F180D81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BE23BF09-79EC-49DA-9D6A-2B27BBC8F5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1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92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67420A9E-4608-4734-89ED-5DB08D54BA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4" name="Oval 3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ABC27D45-5FBC-4A30-BE62-A599F1DBFA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6" name="Oval 3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74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83A161FE-F122-48D7-85D1-D5602044A4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2084457D-3C89-4865-8F7F-B7B59999A35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77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8778" name="Group 15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01437F6A-16F0-41A5-A950-F120AE38FD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4000D65A-C73A-4D5B-BD81-965F7E3913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6757AEA8-FDE2-4730-9F82-AA53775126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2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83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13B38E9A-2F49-4793-ADCA-210DCABC06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5" name="Oval 15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8A30D2B8-1B98-4F19-B490-167018DCEE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7" name="Oval 16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8749" name="Group 16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A944253E-483F-49E8-9EFC-170874AEB2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1E173463-582E-4869-B3DF-6ABBF0BE4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1C544F9F-5B88-490C-94FE-B91D26CDC5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7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68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A6823EF9-7D93-401A-AA2A-B41B7C7469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0" name="Oval 17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0D350C8A-FF90-486B-9E2C-89F4B67CAC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2" name="Oval 17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50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F694C556-25EF-45C4-B5EB-DA55F3B003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736E86F4-ECB3-485D-A4B1-ED0B26057A8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53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8754" name="Group 17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BFDD8F39-8F37-451D-8554-448E12A471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78DF610E-BC71-4381-8802-855854138A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8116719D-33BE-4EC2-9FD4-BFF264950D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58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59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AA0BA282-ED81-492C-AE50-1546E88324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1" name="Oval 18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E4EF5B5B-E160-490D-8DE1-A037EE94AD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3" name="Oval 18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8684" name="Line 24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/>
          <p:cNvSpPr txBox="1">
            <a:spLocks noChangeArrowheads="1"/>
          </p:cNvSpPr>
          <p:nvPr/>
        </p:nvSpPr>
        <p:spPr bwMode="auto">
          <a:xfrm>
            <a:off x="1295400" y="998538"/>
            <a:ext cx="5181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8725" name="Group 188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152A7EA2-84CF-4622-980A-05F2989F50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695A6F4D-2A60-4559-8234-40271A0758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FBB25C1C-9B63-4410-AC90-6001AB8EDA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3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44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0536F7F3-5A32-467C-AA7E-2CAD396872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6" name="Oval 195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7855139C-31CF-4E57-9322-73ABCCB763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8" name="Oval 197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26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FFA05EFB-1425-4219-9DA7-69C38F3ADF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0DF5655D-F3B0-4A60-A59A-9A6AF68645F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29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8730" name="Group 202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D02CB8D4-E841-4F81-88D2-D3DFE0EB1D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77D9F14B-7579-4A99-9E28-44CD714793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DC28F91B-F875-4AFB-AB3A-EC6743923F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4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35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70C796A1-7BBD-4944-ADB9-CB50C19290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7" name="Oval 20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5082F6F4-7166-4FE5-A03E-557BA66549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9" name="Oval 21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8701" name="Group 21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CD370BFD-DE22-4DB9-9CDB-8044AC6B5D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1A9DCE57-4853-49E7-9878-A87AF19975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EF067218-6BFE-4E82-A6F6-FFCBF3717D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9" name="Oval 2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20" name="Oval 2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8ED3A3B1-4587-4814-9AC1-174B02C030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2" name="Oval 22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2A9C8009-E40B-485D-BE42-3149501277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4" name="Oval 22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02" name="AutoShape 223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057D0547-A74A-4618-882D-D90DF80807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8EADBF85-967A-4CA7-B97B-FFD014E320D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5" name="Text Box 22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8706" name="Group 22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A32B17FE-19B7-43D8-8AEF-1ECE474C8E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A2D53A66-3D06-4D59-8678-BD0B5AAC67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E2B3AB6E-FF72-4B3B-AC46-D419D87A00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0" name="Oval 2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11" name="Oval 2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4562C56D-44BB-4DFF-8958-B210F594C7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3" name="Oval 23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72CF03E1-2133-4DC5-B3B3-8983733F0A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5" name="Oval 23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9CC0A007-6793-46CB-A1F2-F35669FE108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C4A5B8A4-D957-4D8C-8E76-EEA7DBE8F03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935D91AF-E6F8-4F6C-BFD1-4156F5CF829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5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696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61F486A8-2197-4A43-9C96-1CBE6AE755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8" name="Oval 13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F455484E-FB75-4C56-995D-76BA8289C4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0" name="Oval 14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868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028700"/>
            <a:ext cx="243681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9827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8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9825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6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9823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4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/>
          <p:cNvSpPr>
            <a:spLocks noChangeArrowheads="1"/>
          </p:cNvSpPr>
          <p:nvPr/>
        </p:nvSpPr>
        <p:spPr bwMode="auto">
          <a:xfrm>
            <a:off x="1295400" y="914400"/>
            <a:ext cx="38576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9821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2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5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9797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B6BA0CCB-A945-4080-8110-C3D3305ACB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7A7FE2C1-EAB3-425D-8765-8532AFA0C3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321B76C2-98E0-4382-B5FD-A2AD979596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5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16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7C9D2D86-26CD-4971-A330-12CEF4ADA1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8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44556F57-3180-43E3-ABAD-4A4723D35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20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98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21B9AE4F-CBA5-423F-8BD4-80514D8FF3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893A80C5-E2F6-4E77-8866-03F732AC4B1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801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9802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5D223778-870B-4ABF-9E2A-EF6626A1A5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2D35FA40-B7D6-4D19-B1AE-D358329EF0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01DC689B-2770-4966-9CDF-41D537209F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6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07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605AC0FB-6F54-450B-A0BD-DB96F75841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9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82F764E3-52BE-4EE8-ADF1-AAAC71B2F2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1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9773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E60DC9B3-F011-4B28-B14D-F59005877F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A4DBDDC9-524C-4C6F-8BAC-26FA02A2EE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464F2E18-33C9-4D64-B119-E0445B6B62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1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92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C18D62C5-152E-4125-8CE6-71941B0A46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4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D2652217-8D67-47DC-AB46-73BBC70862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6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74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architect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70D56222-C3C3-43DF-879A-A29E38E2D1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6FED6D5B-8B79-4BAF-B9BC-EA441A88C75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77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9778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BAF7E9D2-E505-427A-AC93-F0307CCA8B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0E05DEB7-9510-4C68-99A5-70E99D6E5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F66FB415-3B23-46AF-8D86-794A710658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2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83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8F5EEF34-EF0E-4C0C-A425-B5539D963D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5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27985BC4-AC70-4DBC-AC64-66FD827662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7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9708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/>
          <p:cNvSpPr txBox="1">
            <a:spLocks noChangeArrowheads="1"/>
          </p:cNvSpPr>
          <p:nvPr/>
        </p:nvSpPr>
        <p:spPr bwMode="auto">
          <a:xfrm>
            <a:off x="1524000" y="1036638"/>
            <a:ext cx="42719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9749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83E64B0D-1BF6-4AE3-B73A-B68F71142F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52E7D811-A438-43D8-A4E0-D868E262DD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BF2EA0F9-6F32-4E78-8C9A-B6E9B78E5F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7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68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F2E9036C-A0D6-4C95-ABD4-9935C818B9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0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496C1ADD-BC58-4466-91E8-3463177257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2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50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574E6E36-7BFC-4B88-84C1-8C3E932BF8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0154611C-98C9-4F2D-915E-0F814D40C90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53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9754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59D41EC9-CFFC-49D2-B417-1E006D58CD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06E8E8C7-94A8-4BA9-8CFE-CE305E84F9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19695BB1-BD00-4811-A060-14AE80BACA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58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59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F5EDD1CF-368E-4C9C-9907-91018A127E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1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2A0E45FD-4BC9-4D42-ABE3-985702AF1D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3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9725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0BCCC893-58CB-4A21-A211-AE84A13C51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E82B17E8-3865-41DA-A4E6-877F2DE447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3B7855CF-31F1-458F-B1F7-AE40206088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3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44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F5707F77-17D7-4E27-A60A-BF50C5C1C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6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68B5C71B-9EAE-4D56-AC87-044F94B2CB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8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26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9F3CFD32-3E0E-4D44-90F3-2C54366412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6AB7207E-CD1B-4893-96AC-0923F77EFEA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9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9730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0793ED63-5576-4857-88CC-291EDFE6E7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DC201B9A-ADD1-468F-B936-13A5F9C393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D6F5BB38-42D2-449C-BF05-6FA2DE8520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4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35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B6D9ECD0-607A-4A4B-A66E-B3C303361B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7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8809C2BC-9E93-417E-82AA-D0A4C8E214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9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2ADF8E41-906D-47DD-A7BE-0463CCC21F0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A3876158-E923-4D96-8C48-942222A4CCD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3391726B-BE1C-4DCD-8A27-ED9BFE0DD0F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19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720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93E667C2-4AB3-496A-890E-3EE5AA718C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2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0E32ADC1-DC8B-4DE5-8CFC-467C15FF4C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4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F4107720-2DCC-4217-AB45-84B0ED206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67400" y="941388"/>
            <a:ext cx="2478088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1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1876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7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1874" name="Rectangle 1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5" name="Rectangle 1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1872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3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1749" name="Text Box 24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1750" name="Line 2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/>
          <p:cNvSpPr>
            <a:spLocks noChangeArrowheads="1"/>
          </p:cNvSpPr>
          <p:nvPr/>
        </p:nvSpPr>
        <p:spPr bwMode="auto">
          <a:xfrm>
            <a:off x="1114425" y="911225"/>
            <a:ext cx="54197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1870" name="Rectangle 2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871" name="Rectangle 2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1753" name="Arc 3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31846" name="Group 32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ABB34EFF-B1BE-432D-BB51-81B92550BF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A12339A4-94E5-4E1E-B1B0-5609442397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7BE08997-0839-4DF7-81BD-EBF28A348C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4" name="Oval 3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65" name="Oval 3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B41344CF-E59D-4FBC-9E99-297A7EF0F7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7" name="Oval 3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F65640EF-855A-4888-B1B4-4BF97627E4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9" name="Oval 4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847" name="AutoShape 42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writer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12D8C622-3849-4E6D-90E7-FD9512B9DA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C382E029-D618-47EC-BB7A-A2FF7BBFE9A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50" name="Text Box 45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1851" name="Group 46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D8C4F9A0-EF87-4DB6-A845-917FCF1DEA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838AB475-F2C8-485A-9B6C-AB3DE55346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20D12696-681E-45A1-88D2-73D43DAF13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5" name="Oval 5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56" name="Oval 5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2728BDDE-4AA4-4434-A156-DA3566EDA9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58" name="Oval 5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F126E42B-89B7-4389-9DAF-A7906781D6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60" name="Oval 5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1822" name="Group 57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516DFC5A-A460-4794-9BD5-3F6F87CD41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00AB9797-41CF-4677-8EAA-EEC09617F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758688BA-FBD1-46DD-BEFC-BB949C9D43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40" name="Oval 6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41" name="Oval 6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9B04B907-5F48-427F-A8FC-9164836FE2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43" name="Oval 6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009819C5-0521-4AB5-A527-48BD552792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45" name="Oval 6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823" name="AutoShape 67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doctor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74560ABB-B023-49E2-8124-8833B318E4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08AEE2B7-17F4-4A7A-AC8C-92A3CF117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26" name="Text Box 70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1827" name="Group 7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62A37C95-889B-4E8A-8AB2-B9B902E1D5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5E2ED404-0170-41F0-BC09-6681C6C287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02A2DE28-EA3B-483A-B896-52C07273F2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1" name="Oval 7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32" name="Oval 7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A5356653-3362-4762-B324-CFC199A2FD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4" name="Oval 7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1BE88BD6-78E7-43DE-B5C3-4355B6129B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36" name="Oval 8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1756" name="Line 8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/>
          <p:cNvSpPr txBox="1">
            <a:spLocks noChangeArrowheads="1"/>
          </p:cNvSpPr>
          <p:nvPr/>
        </p:nvSpPr>
        <p:spPr bwMode="auto">
          <a:xfrm>
            <a:off x="1438275" y="1371600"/>
            <a:ext cx="50958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1798" name="Group 85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8CC9287B-9E74-4C84-BE35-0DBE3BA277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B2BB1190-E6DA-47C8-A3A4-297FFB1B6F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35658582-64A4-4EF0-BB0D-9A8566424B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6" name="Oval 8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17" name="Oval 9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2CBCB3B5-64A8-408E-AF54-798D2CF8FC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9" name="Oval 92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C299EC58-C9D6-4778-8A02-E93B6A98B1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21" name="Oval 94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799" name="AutoShape 9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farmer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46C23A37-C3D4-4342-9A37-ADDE4B6B16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B9CC680F-170A-4390-B3A2-EFC4FB2C8B1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802" name="Text Box 9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1803" name="Group 99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DF59D763-1B30-4C7F-98C9-93375A5E84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789E27B8-2231-4D6A-BF81-C606DF671D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B6605879-8D61-460C-B5FD-AAA62B718B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07" name="Oval 10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808" name="Oval 10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05DE0604-6E2B-4068-9D94-7DBFCF46FE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0" name="Oval 10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F2EB1CC1-488A-4CE4-A040-8EF237E2A2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812" name="Oval 10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1774" name="Group 110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750B6D69-BBA1-4F77-B51A-2434F704CE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66DA5706-F03D-4EF8-8F10-C1926BAE6E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1A0958B9-58E7-4E80-999B-92C1304EEE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2" name="Oval 1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793" name="Oval 1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9B5A47C4-B950-4C00-A2D5-7BFE084451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5" name="Oval 1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2836A664-9CD0-4B01-A5A8-C0438CB18E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97" name="Oval 1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1775" name="AutoShape 120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teacher</a:t>
              </a:r>
              <a:endParaRPr lang="en-US" altLang="en-US" sz="28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AEFFFA14-A48C-4684-B259-1C972F1A0B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845E2B48-70F0-49AC-A032-3D993295851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8" name="Text Box 123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1779" name="Group 124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8ECDCC7F-7FCF-47BA-8EAB-B5ED407ADD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0C7B1DEC-F42A-41F8-9DBE-A93F8F9256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30D06220-B4D3-46CD-80DE-7112342B7C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3" name="Oval 12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1784" name="Oval 12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29679263-E323-4668-92FE-CADB629B6B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6" name="Oval 13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FC565B55-6AF9-4677-84EE-AA3EB25218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1788" name="Oval 13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4BE2617F-7789-4B89-B296-FF79445144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6625D0A4-B3E4-489E-9A42-1B0BC25C43B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E8186A48-216F-4A11-86D5-0C92479A119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68" name="Oval 140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1769" name="Oval 141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57763988-B3E6-4C68-BB69-A61366BE0E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1" name="Oval 143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526D90EA-FB65-4AC6-AD21-B83CAF1E96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1773" name="Oval 145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8F8EA84F-CC58-4147-824B-C0A48F217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732588" y="1039813"/>
            <a:ext cx="2178050" cy="153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6464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1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82970" grpId="0" animBg="1"/>
      <p:bldP spid="830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/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2899" name="Rectangle 23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900" name="Rectangle 23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2897" name="Rectangle 9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8" name="Rectangle 9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2895" name="Rectangle 4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6" name="Rectangle 4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2893" name="Rectangle 1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4" name="Rectangle 1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7" name="Arc 150"/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/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32869" name="Group 29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41FFD5FB-CC52-4C60-9265-6F281A8B3A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137D54A8-3CFB-4CC7-9B1E-E2C42B337B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A51517DF-7343-4479-A09D-55052865A0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7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88" name="Oval 3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9FBB73C1-DDDE-4475-A657-386A5DAA00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0" name="Oval 3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262A58C7-AA36-4A5C-8585-55E770BF5D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2" name="Oval 3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70" name="AutoShape 145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teacher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94B8CFDE-FB34-48DC-B62D-0F964B2C2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9D76B290-1572-4428-AFC9-C585968680A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73" name="Text Box 148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2874" name="Group 151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010F6C08-EDF3-4B1F-B908-98E13D62B8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B975122B-58A9-4EDC-9C62-F1C1C1BD8E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6380B56C-1405-46D5-A1EF-D41BD0188C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78" name="Oval 1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79" name="Oval 1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21A4C3F2-1E28-446C-A5E1-CF635CCFC2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1" name="Oval 158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8BED943B-254F-479F-BC89-CFBF6D1E7F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3" name="Oval 160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/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32845" name="Group 16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A679A333-9E7F-4ADE-8AC1-963D35DEFA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B4D760A8-1051-46E1-BAD1-AED78ABFAB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762AB3EA-BE93-4012-BA76-7672B2B63A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3" name="Oval 1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64" name="Oval 1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DF4FE25B-3164-432A-9F95-39EF2D4108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6" name="Oval 17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D9EE426B-6101-4378-AF8E-76DBA34D5C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8" name="Oval 17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46" name="AutoShape 173"/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writer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BEB6E294-498A-4C06-85F2-3C79D35AB5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7378E276-64BA-46D7-AAA8-FBA1B2DDC30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49" name="Text Box 17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2850" name="Group 17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73D86EB9-0B8F-4AED-A5EC-ACF85ADF43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7745DF69-6BBD-43E7-B93A-0640BD025A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659A3B0B-A383-4D2E-858F-54E80F0326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4" name="Oval 18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55" name="Oval 18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FF414EB9-8678-4092-856A-BCA5EDE308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7" name="Oval 18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30384AA4-6E95-4D58-A635-3BD84F0301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9" name="Oval 18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2780" name="Line 242"/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/>
          <p:cNvSpPr txBox="1">
            <a:spLocks noChangeArrowheads="1"/>
          </p:cNvSpPr>
          <p:nvPr/>
        </p:nvSpPr>
        <p:spPr bwMode="auto">
          <a:xfrm>
            <a:off x="1328738" y="1141413"/>
            <a:ext cx="5181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I’d like to be a/ an … in the future.</a:t>
            </a:r>
          </a:p>
        </p:txBody>
      </p:sp>
      <p:grpSp>
        <p:nvGrpSpPr>
          <p:cNvPr id="12" name="Group 187"/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2821" name="Group 188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DE4E4683-43AF-408E-8A66-C359ED3ACD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2BFE7BF0-D1C4-4E75-B175-82E9E77A2A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11B8D3BE-F3E4-4E59-A5C2-28E3CCDDB9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9" name="Oval 1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40" name="Oval 1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78D4A334-BAC5-4F05-8A5E-79B8C4778F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2" name="Oval 195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A2B27786-D700-4F6A-B32E-46776567F5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4" name="Oval 197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22" name="AutoShape 198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farmer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A0FF5DBB-0065-4887-AEF3-58CEF40D96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04EFEED5-5713-4BE9-8C8E-FE29AFE2792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25" name="Text Box 201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2826" name="Group 202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7F5E28FD-2B55-40B8-B153-25EC7B8B2C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CE5DE254-313C-4E41-B13A-E4E5071BA2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388B63D9-EE86-4BFC-9F35-77DB6FEC26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0" name="Oval 20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31" name="Oval 20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7ABB1F41-E7FB-48C0-A408-31D0C3DC9E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3" name="Oval 209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44B84BE4-9491-4B4B-AEDE-824C20DF0F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5" name="Oval 211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/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2797" name="Group 213"/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265F3843-325F-4E92-9E47-9BB0619DB3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44B5182D-29D3-43CF-9FE2-9B46F6EFB6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EFCE5868-0DBA-4083-BF98-F4ADF672B7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5" name="Oval 2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16" name="Oval 2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89F6E5B9-C558-4B46-BF44-FDCFF86E42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8" name="Oval 22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A36F2F2A-EAAB-4474-9F6C-257A089DFE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20" name="Oval 22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798" name="AutoShape 223"/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nurse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F0F0E116-82A4-459E-B29F-C00B96FD9B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72D91D6B-93BB-4E7A-AC22-3363A4A2E29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01" name="Text Box 226"/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2802" name="Group 227"/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9F2B5FA3-46FE-4093-8A6C-E3D67AB208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6AA4EE53-4150-4AD8-9E32-61FE4C5510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9C4940EB-095D-465C-A4D2-4016594D5A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06" name="Oval 2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07" name="Oval 2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A3CC047B-48A3-4550-A714-1205A172A4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09" name="Oval 234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9860534E-AD44-4689-86D2-8B1F7F4C6C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1" name="Oval 236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F01AE644-363F-48D3-91D1-7EEA4D2009B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46FF6E56-BFAC-4651-AEFF-BA0C956E27B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CE10AC78-2B03-4C8C-8FE0-C859A924C54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1" name="Oval 13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792" name="Oval 13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80B1687D-8DAA-4A3A-B220-66313EE9B9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4" name="Oval 139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F08B20F2-8B7A-4092-96F9-B164A9BF3D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6" name="Oval 141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3278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919163"/>
            <a:ext cx="207645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B97AF6-7767-4614-B55F-D7AAF6A28112}"/>
              </a:ext>
            </a:extLst>
          </p:cNvPr>
          <p:cNvSpPr/>
          <p:nvPr/>
        </p:nvSpPr>
        <p:spPr>
          <a:xfrm>
            <a:off x="1300594" y="188640"/>
            <a:ext cx="240033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Fly a plane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3448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19240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BEC653-A0F8-42CB-BE01-1B2FDC25EBDD}"/>
              </a:ext>
            </a:extLst>
          </p:cNvPr>
          <p:cNvSpPr/>
          <p:nvPr/>
        </p:nvSpPr>
        <p:spPr>
          <a:xfrm>
            <a:off x="4730509" y="332656"/>
            <a:ext cx="417005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Look after patients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10579D-444E-4129-A596-0221ED9DD99B}"/>
              </a:ext>
            </a:extLst>
          </p:cNvPr>
          <p:cNvSpPr/>
          <p:nvPr/>
        </p:nvSpPr>
        <p:spPr>
          <a:xfrm>
            <a:off x="5489715" y="260648"/>
            <a:ext cx="351256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Design buildings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5EF879-60EF-4CE4-B71B-908FD901F37C}"/>
              </a:ext>
            </a:extLst>
          </p:cNvPr>
          <p:cNvSpPr/>
          <p:nvPr/>
        </p:nvSpPr>
        <p:spPr>
          <a:xfrm>
            <a:off x="323528" y="6239808"/>
            <a:ext cx="55794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Write stories for children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974725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741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052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6734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9261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62309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5281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49725"/>
            <a:ext cx="5476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3956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353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4353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4067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Look after patients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Write stories for children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Fly plane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Design buildings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Why would you like to be </a:t>
            </a:r>
            <a:r>
              <a:rPr lang="en-US" altLang="en-US" sz="2800" b="1">
                <a:solidFill>
                  <a:srgbClr val="FF0000"/>
                </a:solidFill>
              </a:rPr>
              <a:t>a writer </a:t>
            </a:r>
            <a:r>
              <a:rPr lang="en-US" altLang="en-US" sz="2800" b="1">
                <a:solidFill>
                  <a:schemeClr val="tx2"/>
                </a:solidFill>
              </a:rPr>
              <a:t>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Because I’d like to </a:t>
            </a:r>
            <a:r>
              <a:rPr lang="en-US" altLang="en-US" sz="2800" b="1">
                <a:solidFill>
                  <a:srgbClr val="FF0000"/>
                </a:solidFill>
              </a:rPr>
              <a:t>write stories for children.</a:t>
            </a:r>
            <a:endParaRPr lang="en-US" altLang="en-US" sz="2800" b="1"/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620713"/>
            <a:ext cx="17557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692150"/>
            <a:ext cx="1700212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608263"/>
            <a:ext cx="152241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155825"/>
            <a:ext cx="110648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3208</TotalTime>
  <Words>505</Words>
  <Application>Microsoft Office PowerPoint</Application>
  <PresentationFormat>On-screen Show (4:3)</PresentationFormat>
  <Paragraphs>153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Cordia New</vt:lpstr>
      <vt:lpstr>Jokerman</vt:lpstr>
      <vt:lpstr>Tahoma</vt:lpstr>
      <vt:lpstr>Arial Black</vt:lpstr>
      <vt:lpstr>Broadway</vt:lpstr>
      <vt:lpstr>Calibri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E5-U15-L2-JESS</dc:title>
  <dc:creator>JESSICA</dc:creator>
  <cp:lastModifiedBy>word</cp:lastModifiedBy>
  <cp:revision>275</cp:revision>
  <dcterms:created xsi:type="dcterms:W3CDTF">2012-02-21T22:04:44Z</dcterms:created>
  <dcterms:modified xsi:type="dcterms:W3CDTF">2022-03-19T03:49:27Z</dcterms:modified>
</cp:coreProperties>
</file>