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903" r:id="rId1"/>
  </p:sldMasterIdLst>
  <p:notesMasterIdLst>
    <p:notesMasterId r:id="rId34"/>
  </p:notesMasterIdLst>
  <p:sldIdLst>
    <p:sldId id="409" r:id="rId2"/>
    <p:sldId id="410" r:id="rId3"/>
    <p:sldId id="804" r:id="rId4"/>
    <p:sldId id="888" r:id="rId5"/>
    <p:sldId id="838" r:id="rId6"/>
    <p:sldId id="867" r:id="rId7"/>
    <p:sldId id="887" r:id="rId8"/>
    <p:sldId id="894" r:id="rId9"/>
    <p:sldId id="895" r:id="rId10"/>
    <p:sldId id="650" r:id="rId11"/>
    <p:sldId id="848" r:id="rId12"/>
    <p:sldId id="829" r:id="rId13"/>
    <p:sldId id="896" r:id="rId14"/>
    <p:sldId id="897" r:id="rId15"/>
    <p:sldId id="898" r:id="rId16"/>
    <p:sldId id="899" r:id="rId17"/>
    <p:sldId id="900" r:id="rId18"/>
    <p:sldId id="892" r:id="rId19"/>
    <p:sldId id="902" r:id="rId20"/>
    <p:sldId id="805" r:id="rId21"/>
    <p:sldId id="875" r:id="rId22"/>
    <p:sldId id="876" r:id="rId23"/>
    <p:sldId id="877" r:id="rId24"/>
    <p:sldId id="878" r:id="rId25"/>
    <p:sldId id="879" r:id="rId26"/>
    <p:sldId id="880" r:id="rId27"/>
    <p:sldId id="881" r:id="rId28"/>
    <p:sldId id="882" r:id="rId29"/>
    <p:sldId id="883" r:id="rId30"/>
    <p:sldId id="884" r:id="rId31"/>
    <p:sldId id="885" r:id="rId32"/>
    <p:sldId id="886" r:id="rId33"/>
  </p:sldIdLst>
  <p:sldSz cx="9144000" cy="6858000" type="screen4x3"/>
  <p:notesSz cx="6858000" cy="9144000"/>
  <p:embeddedFontLst>
    <p:embeddedFont>
      <p:font typeface="Broadway" panose="04040905080002020502" pitchFamily="82" charset="0"/>
      <p:regular r:id="rId35"/>
    </p:embeddedFont>
    <p:embeddedFont>
      <p:font typeface="Jokerman" panose="04090605060006020702" pitchFamily="82" charset="0"/>
      <p:regular r:id="rId36"/>
    </p:embeddedFont>
  </p:embeddedFontLst>
  <p:defaultTextStyle>
    <a:defPPr>
      <a:defRPr lang="es-E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CC66"/>
    <a:srgbClr val="FFCCCC"/>
    <a:srgbClr val="FFD04B"/>
    <a:srgbClr val="FF9900"/>
    <a:srgbClr val="99FF66"/>
    <a:srgbClr val="009900"/>
    <a:srgbClr val="F8F8F8"/>
    <a:srgbClr val="CC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30" autoAdjust="0"/>
    <p:restoredTop sz="92674" autoAdjust="0"/>
  </p:normalViewPr>
  <p:slideViewPr>
    <p:cSldViewPr>
      <p:cViewPr varScale="1">
        <p:scale>
          <a:sx n="54" d="100"/>
          <a:sy n="54" d="100"/>
        </p:scale>
        <p:origin x="972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7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>
            <a:extLst>
              <a:ext uri="{FF2B5EF4-FFF2-40B4-BE49-F238E27FC236}">
                <a16:creationId xmlns:a16="http://schemas.microsoft.com/office/drawing/2014/main" id="{56CB89D9-698E-4E6A-BD0B-1C1D2AE61319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91491" name="Rectangle 3">
            <a:extLst>
              <a:ext uri="{FF2B5EF4-FFF2-40B4-BE49-F238E27FC236}">
                <a16:creationId xmlns:a16="http://schemas.microsoft.com/office/drawing/2014/main" id="{AB870A84-BE9A-4EE0-8059-A8D2E53C1280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7ECE8C2F-C502-49EB-9DDD-64580F74158B}"/>
              </a:ext>
            </a:extLst>
          </p:cNvPr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1493" name="Rectangle 5">
            <a:extLst>
              <a:ext uri="{FF2B5EF4-FFF2-40B4-BE49-F238E27FC236}">
                <a16:creationId xmlns:a16="http://schemas.microsoft.com/office/drawing/2014/main" id="{6F61CEB8-D170-425E-ACB9-B9EDB2F4182A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noProof="0"/>
              <a:t>Haga clic para modificar el estilo de texto del patrón</a:t>
            </a:r>
          </a:p>
          <a:p>
            <a:pPr lvl="1"/>
            <a:r>
              <a:rPr lang="es-ES" noProof="0"/>
              <a:t>Segundo nivel</a:t>
            </a:r>
          </a:p>
          <a:p>
            <a:pPr lvl="2"/>
            <a:r>
              <a:rPr lang="es-ES" noProof="0"/>
              <a:t>Tercer nivel</a:t>
            </a:r>
          </a:p>
          <a:p>
            <a:pPr lvl="3"/>
            <a:r>
              <a:rPr lang="es-ES" noProof="0"/>
              <a:t>Cuarto nivel</a:t>
            </a:r>
          </a:p>
          <a:p>
            <a:pPr lvl="4"/>
            <a:r>
              <a:rPr lang="es-ES" noProof="0"/>
              <a:t>Quinto nivel</a:t>
            </a:r>
          </a:p>
        </p:txBody>
      </p:sp>
      <p:sp>
        <p:nvSpPr>
          <p:cNvPr id="191494" name="Rectangle 6">
            <a:extLst>
              <a:ext uri="{FF2B5EF4-FFF2-40B4-BE49-F238E27FC236}">
                <a16:creationId xmlns:a16="http://schemas.microsoft.com/office/drawing/2014/main" id="{D0166198-C120-487F-A98E-BA1048489F3F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91495" name="Rectangle 7">
            <a:extLst>
              <a:ext uri="{FF2B5EF4-FFF2-40B4-BE49-F238E27FC236}">
                <a16:creationId xmlns:a16="http://schemas.microsoft.com/office/drawing/2014/main" id="{986D32D6-2A7D-4BB7-A7C1-2A2ABBC4204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442EB115-3B9D-432A-8B12-FAA7276E7879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37E8C5C-3B07-4371-A781-9877F8CF0B0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6C64E2D-F7B7-4157-A771-54E0CF77790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5688A1B-0F20-43F4-9B2F-FDAE813C342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3E8DC5-164C-488B-BF26-DD9BFF5A6BBF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3291938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6A4E10F-F4A2-4CC7-8AD3-D7CD6E0E16D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50C4D76-8B8D-416F-8300-995867F7DDD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0CF4A00-91A4-451E-9AAF-09D8AFBB16A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23B550-E397-4C51-89B2-DDDB66DD16DA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079056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7A96BE8-0EA5-4DD0-8F71-E313C72F1F4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B959FF5-27F1-4A4A-B895-7EC74829423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21C60A5-CF17-4D9C-B0A8-03549A58CDF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6F8B4C-8014-48D9-B89F-52B385953DC6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1472271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F3A8C9F-434A-45EA-8A9A-0401D835677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E35F1A3-4A8C-4768-9502-FADC1633B89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8BFE09E-3FFB-4722-A8C7-30F1A35087D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673A1E-D91B-4D00-8827-F7ECFFC0B7BC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7952868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13370AA-5C7C-47DE-A37E-089319AAD59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FAB5F87-86E2-4FBB-A00D-38B6D303713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BF26286-79A4-438C-94FD-8C6ED3A54BF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9D2B64-2471-41B4-A76B-32413991FB8A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1868932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903CE58-297C-4483-A1CC-B37BAD62B64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D77ADBA-B460-49D3-8438-3F920D2C9D1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4C2F9C7-AADF-4713-9794-89791CEB0EE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AC041-2393-4934-8CCC-49F447C5F028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42902733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E4789682-23EF-43DE-BA28-B87BABC45A5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F6A376CE-D323-49C6-917F-674603CD8CF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928D3CB1-5067-4A15-AE7A-C364FA1CA66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146BE2-40B7-4786-96F6-46E883A759FA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7906111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CE22775D-E568-46C0-85F1-DAF2190E038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6ADE372A-EBE9-4633-9AA0-B4AC9070B2B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1BB135E-2E26-489A-8A42-497B11AC983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7546BB-99DD-4E21-98B5-654A87E95736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2988270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DF7E308A-9C7B-4A02-BFF2-B92ED35A67A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B00D3EEE-B32F-4E20-A4FD-72FE514B435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4302C82-23D3-4B9F-876B-294D202A1B1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2B3ED5-329E-415E-AB98-BD2FE3650681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42447407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8EE9A6D-199E-4806-8B7D-BA5E1A67C22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FC781D0-B1DE-4545-885E-96A7B77A67E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24AA496-6C29-4096-9EBA-2B8DB42B1AF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AF650F-C39B-415F-8BDE-82E6FA056F0A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6572206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8C704C7-B82A-4773-B6BC-A04A698D28B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0D2F6F1-5058-4985-83E8-49ED97F7822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F7461BA-C795-4AD3-8656-A6527353FCA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E44BF1-597F-45E8-900C-C13035203000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3928055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82037F4C-9CE5-4DD7-8526-D024D6F9F10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Haga clic para cambiar el estilo de título	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F75E8ED7-0B39-464A-A83C-4AF345C357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Haga clic para modificar el estilo de texto del patrón</a:t>
            </a:r>
          </a:p>
          <a:p>
            <a:pPr lvl="1"/>
            <a:r>
              <a:rPr lang="es-ES" altLang="en-US"/>
              <a:t>Segundo nivel</a:t>
            </a:r>
          </a:p>
          <a:p>
            <a:pPr lvl="2"/>
            <a:r>
              <a:rPr lang="es-ES" altLang="en-US"/>
              <a:t>Tercer nivel</a:t>
            </a:r>
          </a:p>
          <a:p>
            <a:pPr lvl="3"/>
            <a:r>
              <a:rPr lang="es-ES" altLang="en-US"/>
              <a:t>Cuarto nivel</a:t>
            </a:r>
          </a:p>
          <a:p>
            <a:pPr lvl="4"/>
            <a:r>
              <a:rPr lang="es-ES" altLang="en-US"/>
              <a:t>Quinto nivel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2E28500C-5413-4FBE-89F7-AB191AC6887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5C35813D-EB78-4695-AFD9-E666C01C05D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75C22E32-A7B1-448E-921B-6339CEE0E36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E11300CD-545D-405D-9953-F32797F4FEDA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4" r:id="rId1"/>
    <p:sldLayoutId id="2147483905" r:id="rId2"/>
    <p:sldLayoutId id="2147483906" r:id="rId3"/>
    <p:sldLayoutId id="2147483907" r:id="rId4"/>
    <p:sldLayoutId id="2147483908" r:id="rId5"/>
    <p:sldLayoutId id="2147483909" r:id="rId6"/>
    <p:sldLayoutId id="2147483910" r:id="rId7"/>
    <p:sldLayoutId id="2147483911" r:id="rId8"/>
    <p:sldLayoutId id="2147483912" r:id="rId9"/>
    <p:sldLayoutId id="2147483913" r:id="rId10"/>
    <p:sldLayoutId id="2147483914" r:id="rId11"/>
  </p:sldLayoutIdLst>
  <p:transition spd="slow">
    <p:circl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1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audio" Target="../media/audio5.wav"/><Relationship Id="rId11" Type="http://schemas.openxmlformats.org/officeDocument/2006/relationships/audio" Target="../media/audio10.wav"/><Relationship Id="rId5" Type="http://schemas.openxmlformats.org/officeDocument/2006/relationships/audio" Target="../media/audio4.wav"/><Relationship Id="rId10" Type="http://schemas.openxmlformats.org/officeDocument/2006/relationships/audio" Target="../media/audio9.wav"/><Relationship Id="rId4" Type="http://schemas.openxmlformats.org/officeDocument/2006/relationships/audio" Target="../media/audio3.wav"/><Relationship Id="rId9" Type="http://schemas.openxmlformats.org/officeDocument/2006/relationships/audio" Target="../media/audio8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audio" Target="../media/audio12.wav"/><Relationship Id="rId7" Type="http://schemas.openxmlformats.org/officeDocument/2006/relationships/audio" Target="../media/audio16.wav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8.xml"/><Relationship Id="rId6" Type="http://schemas.openxmlformats.org/officeDocument/2006/relationships/audio" Target="../media/audio15.wav"/><Relationship Id="rId5" Type="http://schemas.openxmlformats.org/officeDocument/2006/relationships/audio" Target="../media/audio14.wav"/><Relationship Id="rId4" Type="http://schemas.openxmlformats.org/officeDocument/2006/relationships/audio" Target="../media/audio13.wav"/><Relationship Id="rId9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18.wav"/><Relationship Id="rId7" Type="http://schemas.openxmlformats.org/officeDocument/2006/relationships/image" Target="../media/image15.png"/><Relationship Id="rId2" Type="http://schemas.openxmlformats.org/officeDocument/2006/relationships/audio" Target="../media/audio17.wav"/><Relationship Id="rId1" Type="http://schemas.openxmlformats.org/officeDocument/2006/relationships/slideLayout" Target="../slideLayouts/slideLayout8.xml"/><Relationship Id="rId6" Type="http://schemas.openxmlformats.org/officeDocument/2006/relationships/audio" Target="../media/audio21.wav"/><Relationship Id="rId5" Type="http://schemas.openxmlformats.org/officeDocument/2006/relationships/audio" Target="../media/audio20.wav"/><Relationship Id="rId4" Type="http://schemas.openxmlformats.org/officeDocument/2006/relationships/audio" Target="../media/audio19.wav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If%20You're%20Happy%20and%20You%20Know%20It%20-%20Song%20for%20Kids%20by%20Little%20Fox.mp4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25.xml"/><Relationship Id="rId13" Type="http://schemas.openxmlformats.org/officeDocument/2006/relationships/image" Target="../media/image29.png"/><Relationship Id="rId18" Type="http://schemas.openxmlformats.org/officeDocument/2006/relationships/slide" Target="slide29.xml"/><Relationship Id="rId3" Type="http://schemas.openxmlformats.org/officeDocument/2006/relationships/image" Target="../media/image24.png"/><Relationship Id="rId21" Type="http://schemas.openxmlformats.org/officeDocument/2006/relationships/image" Target="../media/image33.png"/><Relationship Id="rId7" Type="http://schemas.openxmlformats.org/officeDocument/2006/relationships/image" Target="../media/image26.png"/><Relationship Id="rId12" Type="http://schemas.openxmlformats.org/officeDocument/2006/relationships/slide" Target="slide30.xml"/><Relationship Id="rId17" Type="http://schemas.openxmlformats.org/officeDocument/2006/relationships/image" Target="../media/image31.png"/><Relationship Id="rId25" Type="http://schemas.openxmlformats.org/officeDocument/2006/relationships/image" Target="../media/image35.png"/><Relationship Id="rId2" Type="http://schemas.openxmlformats.org/officeDocument/2006/relationships/image" Target="../media/image23.png"/><Relationship Id="rId16" Type="http://schemas.openxmlformats.org/officeDocument/2006/relationships/slide" Target="slide24.xml"/><Relationship Id="rId20" Type="http://schemas.openxmlformats.org/officeDocument/2006/relationships/slide" Target="slide28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6.xml"/><Relationship Id="rId11" Type="http://schemas.openxmlformats.org/officeDocument/2006/relationships/image" Target="../media/image28.png"/><Relationship Id="rId24" Type="http://schemas.openxmlformats.org/officeDocument/2006/relationships/slide" Target="slide27.xml"/><Relationship Id="rId5" Type="http://schemas.openxmlformats.org/officeDocument/2006/relationships/image" Target="../media/image25.png"/><Relationship Id="rId15" Type="http://schemas.openxmlformats.org/officeDocument/2006/relationships/image" Target="../media/image30.png"/><Relationship Id="rId23" Type="http://schemas.openxmlformats.org/officeDocument/2006/relationships/image" Target="../media/image34.png"/><Relationship Id="rId10" Type="http://schemas.openxmlformats.org/officeDocument/2006/relationships/slide" Target="slide31.xml"/><Relationship Id="rId19" Type="http://schemas.openxmlformats.org/officeDocument/2006/relationships/image" Target="../media/image32.png"/><Relationship Id="rId4" Type="http://schemas.openxmlformats.org/officeDocument/2006/relationships/slide" Target="slide23.xml"/><Relationship Id="rId9" Type="http://schemas.openxmlformats.org/officeDocument/2006/relationships/image" Target="../media/image27.png"/><Relationship Id="rId14" Type="http://schemas.openxmlformats.org/officeDocument/2006/relationships/slide" Target="slide22.xml"/><Relationship Id="rId22" Type="http://schemas.openxmlformats.org/officeDocument/2006/relationships/slide" Target="slide3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3.wav"/><Relationship Id="rId7" Type="http://schemas.openxmlformats.org/officeDocument/2006/relationships/image" Target="../media/image37.png"/><Relationship Id="rId2" Type="http://schemas.openxmlformats.org/officeDocument/2006/relationships/audio" Target="../media/audio22.wav"/><Relationship Id="rId1" Type="http://schemas.openxmlformats.org/officeDocument/2006/relationships/slideLayout" Target="../slideLayouts/slideLayout2.xml"/><Relationship Id="rId6" Type="http://schemas.openxmlformats.org/officeDocument/2006/relationships/slide" Target="slide21.xml"/><Relationship Id="rId5" Type="http://schemas.openxmlformats.org/officeDocument/2006/relationships/image" Target="../media/image36.jpeg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3.wav"/><Relationship Id="rId7" Type="http://schemas.openxmlformats.org/officeDocument/2006/relationships/image" Target="../media/image37.png"/><Relationship Id="rId2" Type="http://schemas.openxmlformats.org/officeDocument/2006/relationships/audio" Target="../media/audio22.wav"/><Relationship Id="rId1" Type="http://schemas.openxmlformats.org/officeDocument/2006/relationships/slideLayout" Target="../slideLayouts/slideLayout2.xml"/><Relationship Id="rId6" Type="http://schemas.openxmlformats.org/officeDocument/2006/relationships/slide" Target="slide21.xml"/><Relationship Id="rId5" Type="http://schemas.openxmlformats.org/officeDocument/2006/relationships/image" Target="../media/image38.jpeg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3.wav"/><Relationship Id="rId7" Type="http://schemas.openxmlformats.org/officeDocument/2006/relationships/image" Target="../media/image37.png"/><Relationship Id="rId2" Type="http://schemas.openxmlformats.org/officeDocument/2006/relationships/audio" Target="../media/audio22.wav"/><Relationship Id="rId1" Type="http://schemas.openxmlformats.org/officeDocument/2006/relationships/slideLayout" Target="../slideLayouts/slideLayout2.xml"/><Relationship Id="rId6" Type="http://schemas.openxmlformats.org/officeDocument/2006/relationships/slide" Target="slide21.xml"/><Relationship Id="rId5" Type="http://schemas.openxmlformats.org/officeDocument/2006/relationships/image" Target="../media/image39.jpeg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3.wav"/><Relationship Id="rId7" Type="http://schemas.openxmlformats.org/officeDocument/2006/relationships/image" Target="../media/image37.png"/><Relationship Id="rId2" Type="http://schemas.openxmlformats.org/officeDocument/2006/relationships/audio" Target="../media/audio22.wav"/><Relationship Id="rId1" Type="http://schemas.openxmlformats.org/officeDocument/2006/relationships/slideLayout" Target="../slideLayouts/slideLayout2.xml"/><Relationship Id="rId6" Type="http://schemas.openxmlformats.org/officeDocument/2006/relationships/slide" Target="slide21.xml"/><Relationship Id="rId5" Type="http://schemas.openxmlformats.org/officeDocument/2006/relationships/image" Target="../media/image40.png"/><Relationship Id="rId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3.wav"/><Relationship Id="rId7" Type="http://schemas.openxmlformats.org/officeDocument/2006/relationships/image" Target="../media/image37.png"/><Relationship Id="rId2" Type="http://schemas.openxmlformats.org/officeDocument/2006/relationships/audio" Target="../media/audio22.wav"/><Relationship Id="rId1" Type="http://schemas.openxmlformats.org/officeDocument/2006/relationships/slideLayout" Target="../slideLayouts/slideLayout2.xml"/><Relationship Id="rId6" Type="http://schemas.openxmlformats.org/officeDocument/2006/relationships/slide" Target="slide21.xml"/><Relationship Id="rId5" Type="http://schemas.openxmlformats.org/officeDocument/2006/relationships/image" Target="../media/image8.jpeg"/><Relationship Id="rId4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3.wav"/><Relationship Id="rId7" Type="http://schemas.openxmlformats.org/officeDocument/2006/relationships/image" Target="../media/image37.png"/><Relationship Id="rId2" Type="http://schemas.openxmlformats.org/officeDocument/2006/relationships/audio" Target="../media/audio22.wav"/><Relationship Id="rId1" Type="http://schemas.openxmlformats.org/officeDocument/2006/relationships/slideLayout" Target="../slideLayouts/slideLayout2.xml"/><Relationship Id="rId6" Type="http://schemas.openxmlformats.org/officeDocument/2006/relationships/slide" Target="slide21.xml"/><Relationship Id="rId5" Type="http://schemas.openxmlformats.org/officeDocument/2006/relationships/image" Target="../media/image7.jpeg"/><Relationship Id="rId4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3.wav"/><Relationship Id="rId7" Type="http://schemas.openxmlformats.org/officeDocument/2006/relationships/image" Target="../media/image37.png"/><Relationship Id="rId2" Type="http://schemas.openxmlformats.org/officeDocument/2006/relationships/audio" Target="../media/audio22.wav"/><Relationship Id="rId1" Type="http://schemas.openxmlformats.org/officeDocument/2006/relationships/slideLayout" Target="../slideLayouts/slideLayout2.xml"/><Relationship Id="rId6" Type="http://schemas.openxmlformats.org/officeDocument/2006/relationships/slide" Target="slide21.xml"/><Relationship Id="rId5" Type="http://schemas.openxmlformats.org/officeDocument/2006/relationships/image" Target="../media/image41.jpeg"/><Relationship Id="rId4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3.wav"/><Relationship Id="rId7" Type="http://schemas.openxmlformats.org/officeDocument/2006/relationships/image" Target="../media/image37.png"/><Relationship Id="rId2" Type="http://schemas.openxmlformats.org/officeDocument/2006/relationships/audio" Target="../media/audio22.wav"/><Relationship Id="rId1" Type="http://schemas.openxmlformats.org/officeDocument/2006/relationships/slideLayout" Target="../slideLayouts/slideLayout2.xml"/><Relationship Id="rId6" Type="http://schemas.openxmlformats.org/officeDocument/2006/relationships/slide" Target="slide21.xml"/><Relationship Id="rId5" Type="http://schemas.openxmlformats.org/officeDocument/2006/relationships/image" Target="../media/image10.png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Kids%20vocabulary%20-%20Health%20Problems%20-%20hospital%20play%20-%20Learn%20English%20for%20kids.mp4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3.wav"/><Relationship Id="rId7" Type="http://schemas.openxmlformats.org/officeDocument/2006/relationships/image" Target="../media/image37.png"/><Relationship Id="rId2" Type="http://schemas.openxmlformats.org/officeDocument/2006/relationships/audio" Target="../media/audio22.wav"/><Relationship Id="rId1" Type="http://schemas.openxmlformats.org/officeDocument/2006/relationships/slideLayout" Target="../slideLayouts/slideLayout2.xml"/><Relationship Id="rId6" Type="http://schemas.openxmlformats.org/officeDocument/2006/relationships/slide" Target="slide21.xml"/><Relationship Id="rId5" Type="http://schemas.openxmlformats.org/officeDocument/2006/relationships/image" Target="../media/image42.jpeg"/><Relationship Id="rId4" Type="http://schemas.openxmlformats.org/officeDocument/2006/relationships/image" Target="../media/image2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3.wav"/><Relationship Id="rId7" Type="http://schemas.openxmlformats.org/officeDocument/2006/relationships/image" Target="../media/image37.png"/><Relationship Id="rId2" Type="http://schemas.openxmlformats.org/officeDocument/2006/relationships/audio" Target="../media/audio22.wav"/><Relationship Id="rId1" Type="http://schemas.openxmlformats.org/officeDocument/2006/relationships/slideLayout" Target="../slideLayouts/slideLayout2.xml"/><Relationship Id="rId6" Type="http://schemas.openxmlformats.org/officeDocument/2006/relationships/slide" Target="slide21.xml"/><Relationship Id="rId5" Type="http://schemas.openxmlformats.org/officeDocument/2006/relationships/image" Target="../media/image20.jpeg"/><Relationship Id="rId4" Type="http://schemas.openxmlformats.org/officeDocument/2006/relationships/image" Target="../media/image23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D627231-E2D5-47C5-9691-7DF818E31CB0}"/>
              </a:ext>
            </a:extLst>
          </p:cNvPr>
          <p:cNvSpPr/>
          <p:nvPr/>
        </p:nvSpPr>
        <p:spPr>
          <a:xfrm>
            <a:off x="255347" y="718825"/>
            <a:ext cx="8853706" cy="2062103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hangingPunct="1">
              <a:lnSpc>
                <a:spcPct val="200000"/>
              </a:lnSpc>
              <a:defRPr/>
            </a:pPr>
            <a:r>
              <a:rPr lang="en-US" sz="3200" b="1" dirty="0">
                <a:ln w="11430">
                  <a:noFill/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okerman" pitchFamily="82" charset="0"/>
                <a:cs typeface="+mn-cs"/>
              </a:rPr>
              <a:t>UNIT 11. WHAT’S THE MATTER WITH YOU?</a:t>
            </a:r>
          </a:p>
          <a:p>
            <a:pPr algn="ctr" eaLnBrk="1" hangingPunct="1">
              <a:lnSpc>
                <a:spcPct val="200000"/>
              </a:lnSpc>
              <a:defRPr/>
            </a:pPr>
            <a:r>
              <a:rPr lang="en-US" sz="3200" b="1" dirty="0">
                <a:ln w="11430">
                  <a:noFill/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okerman" pitchFamily="82" charset="0"/>
                <a:cs typeface="+mn-cs"/>
              </a:rPr>
              <a:t>LESSON </a:t>
            </a:r>
            <a:r>
              <a:rPr lang="vi-VN" sz="3200" b="1" dirty="0">
                <a:ln w="11430">
                  <a:noFill/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okerman" pitchFamily="82" charset="0"/>
                <a:cs typeface="+mn-cs"/>
              </a:rPr>
              <a:t>2</a:t>
            </a:r>
            <a:endParaRPr lang="en-US" sz="4000" b="1" dirty="0">
              <a:ln w="11430">
                <a:noFill/>
              </a:ln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Jokerman" pitchFamily="82" charset="0"/>
              <a:cs typeface="+mn-cs"/>
            </a:endParaRPr>
          </a:p>
        </p:txBody>
      </p:sp>
    </p:spTree>
  </p:cSld>
  <p:clrMapOvr>
    <a:masterClrMapping/>
  </p:clrMapOvr>
  <p:transition spd="slow">
    <p:circl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6B3C639-068C-481E-8798-BE76536E879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725" y="930275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47170EF-31B6-42D2-B859-2093658E121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650" y="6188075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DDE8AE-6E5D-40E6-AAD0-740095F323A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125538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B580478-C561-414D-AE78-C144C1F18F2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4941888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67D2770-BAF6-409E-A4EB-CEFCFD6D0F8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475" y="3257550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94CE4CB-C7F6-4594-8E81-92B47EB8FAB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188" y="2708275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D761163-8AB9-4E0D-9FC0-387AD65F7BB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938" y="4437063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93254B8-7011-4F76-B274-84CFCE3A733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888" y="2562225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67ACA02-0E8F-4B52-AE20-1C36F0FF53D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6207125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4D76D70-9B3A-436B-B1EC-38FF26C1FB8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1213" y="3317875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2-1c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2-1b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2-1c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2-1b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1d1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L2-1b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L2-1d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 nodeType="clickPar">
                      <p:stCondLst>
                        <p:cond delay="0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L2-1b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DFD2F9-BC5F-421F-AE26-0A093BDD7A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3662363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8881050-CBDD-484E-9F78-65EA47E7D25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890588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2F7B032-BC9C-4C54-86CD-E289E3CCA51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8025" y="893763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11A5084-2108-43B6-8CAB-E70C6696A02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7025" y="908050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15D04DD-8904-4099-9012-3E0C009D2CA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5475" y="3770313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EE34245-3B43-4A8A-98B8-196359D9EC8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8025" y="3683000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2-2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2-2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2-2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2-2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2-2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2-2f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1D7657C2-5041-4364-838A-D1ABB9CAB3CD}"/>
              </a:ext>
            </a:extLst>
          </p:cNvPr>
          <p:cNvSpPr/>
          <p:nvPr/>
        </p:nvSpPr>
        <p:spPr>
          <a:xfrm>
            <a:off x="323850" y="1044575"/>
            <a:ext cx="6119813" cy="1079500"/>
          </a:xfrm>
          <a:prstGeom prst="roundRect">
            <a:avLst/>
          </a:prstGeom>
          <a:solidFill>
            <a:schemeClr val="bg1"/>
          </a:solidFill>
          <a:ln w="412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3200" b="1" dirty="0">
                <a:solidFill>
                  <a:schemeClr val="tx1"/>
                </a:solidFill>
              </a:rPr>
              <a:t>You should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122BBF59-0AB5-4A99-BBD7-6CB88A6F0E27}"/>
              </a:ext>
            </a:extLst>
          </p:cNvPr>
          <p:cNvSpPr/>
          <p:nvPr/>
        </p:nvSpPr>
        <p:spPr>
          <a:xfrm>
            <a:off x="1555750" y="5157788"/>
            <a:ext cx="4097338" cy="1079500"/>
          </a:xfrm>
          <a:prstGeom prst="roundRect">
            <a:avLst/>
          </a:prstGeom>
          <a:solidFill>
            <a:schemeClr val="bg1"/>
          </a:solidFill>
          <a:ln w="412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3200" b="1" dirty="0">
                <a:solidFill>
                  <a:schemeClr val="tx1"/>
                </a:solidFill>
              </a:rPr>
              <a:t>Yes, I will. Thanks</a:t>
            </a:r>
            <a:endParaRPr lang="vi-VN" sz="3200" b="1" dirty="0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FC7D675-758E-4E56-A185-C12AA222C3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6850" y="1292225"/>
            <a:ext cx="39227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</a:rPr>
              <a:t>go to the doctor.</a:t>
            </a:r>
          </a:p>
        </p:txBody>
      </p:sp>
      <p:pic>
        <p:nvPicPr>
          <p:cNvPr id="11271" name="Picture 1">
            <a:extLst>
              <a:ext uri="{FF2B5EF4-FFF2-40B4-BE49-F238E27FC236}">
                <a16:creationId xmlns:a16="http://schemas.microsoft.com/office/drawing/2014/main" id="{1170BE9E-F407-41C4-9E97-F064146B81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2260600" y="2413000"/>
            <a:ext cx="2687638" cy="23098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1">
            <a:extLst>
              <a:ext uri="{FF2B5EF4-FFF2-40B4-BE49-F238E27FC236}">
                <a16:creationId xmlns:a16="http://schemas.microsoft.com/office/drawing/2014/main" id="{8F721BC6-6D25-4284-9DA4-797ECCE595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1698625"/>
            <a:ext cx="2057400" cy="346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B19F11EF-129C-43D5-98F3-6DE8EFC7ABF1}"/>
              </a:ext>
            </a:extLst>
          </p:cNvPr>
          <p:cNvSpPr/>
          <p:nvPr/>
        </p:nvSpPr>
        <p:spPr>
          <a:xfrm>
            <a:off x="323850" y="1044575"/>
            <a:ext cx="6119813" cy="1079500"/>
          </a:xfrm>
          <a:prstGeom prst="roundRect">
            <a:avLst/>
          </a:prstGeom>
          <a:solidFill>
            <a:schemeClr val="bg1"/>
          </a:solidFill>
          <a:ln w="412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3200" b="1" dirty="0">
                <a:solidFill>
                  <a:schemeClr val="tx1"/>
                </a:solidFill>
              </a:rPr>
              <a:t>You should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2A277678-40BD-4DBF-9424-A3976C4823A2}"/>
              </a:ext>
            </a:extLst>
          </p:cNvPr>
          <p:cNvSpPr/>
          <p:nvPr/>
        </p:nvSpPr>
        <p:spPr>
          <a:xfrm>
            <a:off x="1555750" y="5157788"/>
            <a:ext cx="4097338" cy="1079500"/>
          </a:xfrm>
          <a:prstGeom prst="roundRect">
            <a:avLst/>
          </a:prstGeom>
          <a:solidFill>
            <a:schemeClr val="bg1"/>
          </a:solidFill>
          <a:ln w="412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3200" b="1" dirty="0">
                <a:solidFill>
                  <a:schemeClr val="tx1"/>
                </a:solidFill>
              </a:rPr>
              <a:t>Yes, I will. Thanks</a:t>
            </a:r>
            <a:endParaRPr lang="vi-VN" sz="3200" b="1" dirty="0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603DA6C-B429-49AC-A9E1-FFA22DA674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6850" y="1292225"/>
            <a:ext cx="39227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</a:rPr>
              <a:t>go to the dentist.</a:t>
            </a:r>
          </a:p>
        </p:txBody>
      </p:sp>
      <p:pic>
        <p:nvPicPr>
          <p:cNvPr id="11271" name="Picture 1">
            <a:extLst>
              <a:ext uri="{FF2B5EF4-FFF2-40B4-BE49-F238E27FC236}">
                <a16:creationId xmlns:a16="http://schemas.microsoft.com/office/drawing/2014/main" id="{848D4955-041C-4A0D-B451-F1C7251D05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908175" y="2413000"/>
            <a:ext cx="4032250" cy="23098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1">
            <a:extLst>
              <a:ext uri="{FF2B5EF4-FFF2-40B4-BE49-F238E27FC236}">
                <a16:creationId xmlns:a16="http://schemas.microsoft.com/office/drawing/2014/main" id="{7909891A-69DA-4874-88C0-E10A2BE03C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1698625"/>
            <a:ext cx="2057400" cy="346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B08F7285-32D4-490D-9AA8-988E0D0F8F2B}"/>
              </a:ext>
            </a:extLst>
          </p:cNvPr>
          <p:cNvSpPr/>
          <p:nvPr/>
        </p:nvSpPr>
        <p:spPr>
          <a:xfrm>
            <a:off x="323850" y="1044575"/>
            <a:ext cx="6119813" cy="1079500"/>
          </a:xfrm>
          <a:prstGeom prst="roundRect">
            <a:avLst/>
          </a:prstGeom>
          <a:solidFill>
            <a:schemeClr val="bg1"/>
          </a:solidFill>
          <a:ln w="412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3200" b="1" dirty="0">
                <a:solidFill>
                  <a:schemeClr val="tx1"/>
                </a:solidFill>
              </a:rPr>
              <a:t>You should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739930EA-4B33-445E-B155-22B7C2D35688}"/>
              </a:ext>
            </a:extLst>
          </p:cNvPr>
          <p:cNvSpPr/>
          <p:nvPr/>
        </p:nvSpPr>
        <p:spPr>
          <a:xfrm>
            <a:off x="1555750" y="5157788"/>
            <a:ext cx="4097338" cy="1079500"/>
          </a:xfrm>
          <a:prstGeom prst="roundRect">
            <a:avLst/>
          </a:prstGeom>
          <a:solidFill>
            <a:schemeClr val="bg1"/>
          </a:solidFill>
          <a:ln w="412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3200" b="1" dirty="0">
                <a:solidFill>
                  <a:schemeClr val="tx1"/>
                </a:solidFill>
              </a:rPr>
              <a:t>Yes, I will. Thanks</a:t>
            </a:r>
            <a:endParaRPr lang="vi-VN" sz="3200" b="1" dirty="0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4538DA7-4CE8-4B54-B585-837E521338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6850" y="1292225"/>
            <a:ext cx="26273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</a:rPr>
              <a:t>take a rest</a:t>
            </a:r>
          </a:p>
        </p:txBody>
      </p:sp>
      <p:pic>
        <p:nvPicPr>
          <p:cNvPr id="11271" name="Picture 1">
            <a:extLst>
              <a:ext uri="{FF2B5EF4-FFF2-40B4-BE49-F238E27FC236}">
                <a16:creationId xmlns:a16="http://schemas.microsoft.com/office/drawing/2014/main" id="{72C89707-1F1A-448C-9A22-9B27AF6F2A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2260600" y="2474913"/>
            <a:ext cx="2687638" cy="21859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1">
            <a:extLst>
              <a:ext uri="{FF2B5EF4-FFF2-40B4-BE49-F238E27FC236}">
                <a16:creationId xmlns:a16="http://schemas.microsoft.com/office/drawing/2014/main" id="{A6A364BB-49BF-47E1-A64D-8E4EC3010E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1698625"/>
            <a:ext cx="2057400" cy="346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2787DF9B-35A5-4B5A-9B0F-1048AB2A84F4}"/>
              </a:ext>
            </a:extLst>
          </p:cNvPr>
          <p:cNvSpPr/>
          <p:nvPr/>
        </p:nvSpPr>
        <p:spPr>
          <a:xfrm>
            <a:off x="323850" y="1044575"/>
            <a:ext cx="6119813" cy="1079500"/>
          </a:xfrm>
          <a:prstGeom prst="roundRect">
            <a:avLst/>
          </a:prstGeom>
          <a:solidFill>
            <a:schemeClr val="bg1"/>
          </a:solidFill>
          <a:ln w="412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3200" b="1" dirty="0">
                <a:solidFill>
                  <a:schemeClr val="tx1"/>
                </a:solidFill>
              </a:rPr>
              <a:t>You should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9E3FE1A8-CCDD-4005-9E15-1BCC46A39B7C}"/>
              </a:ext>
            </a:extLst>
          </p:cNvPr>
          <p:cNvSpPr/>
          <p:nvPr/>
        </p:nvSpPr>
        <p:spPr>
          <a:xfrm>
            <a:off x="1555750" y="5157788"/>
            <a:ext cx="4097338" cy="1079500"/>
          </a:xfrm>
          <a:prstGeom prst="roundRect">
            <a:avLst/>
          </a:prstGeom>
          <a:solidFill>
            <a:schemeClr val="bg1"/>
          </a:solidFill>
          <a:ln w="412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3200" b="1" dirty="0">
                <a:solidFill>
                  <a:schemeClr val="tx1"/>
                </a:solidFill>
              </a:rPr>
              <a:t>Yes, I will. Thanks</a:t>
            </a:r>
            <a:endParaRPr lang="vi-VN" sz="3200" b="1" dirty="0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DFAD2D-AD9A-4079-8D62-8CD678FAA7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6850" y="1292225"/>
            <a:ext cx="39227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</a:rPr>
              <a:t>eat a lot of fruit</a:t>
            </a:r>
          </a:p>
        </p:txBody>
      </p:sp>
      <p:pic>
        <p:nvPicPr>
          <p:cNvPr id="11271" name="Picture 1">
            <a:extLst>
              <a:ext uri="{FF2B5EF4-FFF2-40B4-BE49-F238E27FC236}">
                <a16:creationId xmlns:a16="http://schemas.microsoft.com/office/drawing/2014/main" id="{C06ABA1D-1B21-458A-A674-A5AC29EBFF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2544763" y="2413000"/>
            <a:ext cx="2119312" cy="23098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1">
            <a:extLst>
              <a:ext uri="{FF2B5EF4-FFF2-40B4-BE49-F238E27FC236}">
                <a16:creationId xmlns:a16="http://schemas.microsoft.com/office/drawing/2014/main" id="{467C7B78-9C0C-4F6A-BFE3-35C94E19EA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1698625"/>
            <a:ext cx="2057400" cy="346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29F6A4D8-45B0-4E3C-A627-48CD551DF15D}"/>
              </a:ext>
            </a:extLst>
          </p:cNvPr>
          <p:cNvSpPr/>
          <p:nvPr/>
        </p:nvSpPr>
        <p:spPr>
          <a:xfrm>
            <a:off x="323850" y="1044575"/>
            <a:ext cx="6696075" cy="1079500"/>
          </a:xfrm>
          <a:prstGeom prst="roundRect">
            <a:avLst/>
          </a:prstGeom>
          <a:solidFill>
            <a:schemeClr val="bg1"/>
          </a:solidFill>
          <a:ln w="412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3200" b="1" dirty="0">
                <a:solidFill>
                  <a:schemeClr val="tx1"/>
                </a:solidFill>
              </a:rPr>
              <a:t>You shouldn’t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5B83EBCF-B833-4D0D-9816-CC8BE835D8A0}"/>
              </a:ext>
            </a:extLst>
          </p:cNvPr>
          <p:cNvSpPr/>
          <p:nvPr/>
        </p:nvSpPr>
        <p:spPr>
          <a:xfrm>
            <a:off x="1555750" y="5157788"/>
            <a:ext cx="4600575" cy="1079500"/>
          </a:xfrm>
          <a:prstGeom prst="roundRect">
            <a:avLst/>
          </a:prstGeom>
          <a:solidFill>
            <a:schemeClr val="bg1"/>
          </a:solidFill>
          <a:ln w="412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3200" b="1" dirty="0">
                <a:solidFill>
                  <a:schemeClr val="tx1"/>
                </a:solidFill>
              </a:rPr>
              <a:t>Yes, I won’t. Thanks.</a:t>
            </a:r>
            <a:endParaRPr lang="vi-VN" sz="3200" b="1" dirty="0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849653-35AC-490F-A3F2-630A8CCAFD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1292225"/>
            <a:ext cx="39227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</a:rPr>
              <a:t>carry heavy things</a:t>
            </a:r>
          </a:p>
        </p:txBody>
      </p:sp>
      <p:pic>
        <p:nvPicPr>
          <p:cNvPr id="11271" name="Picture 1">
            <a:extLst>
              <a:ext uri="{FF2B5EF4-FFF2-40B4-BE49-F238E27FC236}">
                <a16:creationId xmlns:a16="http://schemas.microsoft.com/office/drawing/2014/main" id="{F03C3AA5-08D1-438F-89A0-19AA167678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2578100" y="2413000"/>
            <a:ext cx="2052638" cy="23098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1">
            <a:extLst>
              <a:ext uri="{FF2B5EF4-FFF2-40B4-BE49-F238E27FC236}">
                <a16:creationId xmlns:a16="http://schemas.microsoft.com/office/drawing/2014/main" id="{66AE1506-17F7-496A-8CFD-54312BC1ED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1698625"/>
            <a:ext cx="2057400" cy="346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CA427672-D92C-467E-8D7F-A516C679F62B}"/>
              </a:ext>
            </a:extLst>
          </p:cNvPr>
          <p:cNvSpPr/>
          <p:nvPr/>
        </p:nvSpPr>
        <p:spPr>
          <a:xfrm>
            <a:off x="323850" y="1044575"/>
            <a:ext cx="6624638" cy="1079500"/>
          </a:xfrm>
          <a:prstGeom prst="roundRect">
            <a:avLst/>
          </a:prstGeom>
          <a:solidFill>
            <a:schemeClr val="bg1"/>
          </a:solidFill>
          <a:ln w="412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3200" b="1" dirty="0">
                <a:solidFill>
                  <a:schemeClr val="tx1"/>
                </a:solidFill>
              </a:rPr>
              <a:t>You shouldn’t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84759332-2116-44C5-953B-2729E9D89F5D}"/>
              </a:ext>
            </a:extLst>
          </p:cNvPr>
          <p:cNvSpPr/>
          <p:nvPr/>
        </p:nvSpPr>
        <p:spPr>
          <a:xfrm>
            <a:off x="1555750" y="5157788"/>
            <a:ext cx="4097338" cy="1079500"/>
          </a:xfrm>
          <a:prstGeom prst="roundRect">
            <a:avLst/>
          </a:prstGeom>
          <a:solidFill>
            <a:schemeClr val="bg1"/>
          </a:solidFill>
          <a:ln w="412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3200" b="1" dirty="0">
                <a:solidFill>
                  <a:schemeClr val="tx1"/>
                </a:solidFill>
              </a:rPr>
              <a:t>No, I won’t. Thanks</a:t>
            </a:r>
            <a:endParaRPr lang="vi-VN" sz="3200" b="1" dirty="0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9FCCDDC-0957-437F-80E7-01D63A04B6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2138" y="1292225"/>
            <a:ext cx="39243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</a:rPr>
              <a:t>eat a lot of sweets</a:t>
            </a:r>
          </a:p>
        </p:txBody>
      </p:sp>
      <p:pic>
        <p:nvPicPr>
          <p:cNvPr id="11271" name="Picture 1">
            <a:extLst>
              <a:ext uri="{FF2B5EF4-FFF2-40B4-BE49-F238E27FC236}">
                <a16:creationId xmlns:a16="http://schemas.microsoft.com/office/drawing/2014/main" id="{5E75974D-569B-43D5-8739-B78F206536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2224088" y="2492375"/>
            <a:ext cx="2760662" cy="23098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1">
            <a:extLst>
              <a:ext uri="{FF2B5EF4-FFF2-40B4-BE49-F238E27FC236}">
                <a16:creationId xmlns:a16="http://schemas.microsoft.com/office/drawing/2014/main" id="{FCF4F48D-8F14-42CA-B950-34A18E3799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1698625"/>
            <a:ext cx="2057400" cy="346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F4C8A3F-5E66-43A7-AFF9-624A6F654ED9}"/>
              </a:ext>
            </a:extLst>
          </p:cNvPr>
          <p:cNvSpPr/>
          <p:nvPr/>
        </p:nvSpPr>
        <p:spPr>
          <a:xfrm>
            <a:off x="280819" y="438150"/>
            <a:ext cx="4634218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vi-VN" sz="2800" b="1" cap="all" dirty="0">
                <a:ln w="9000" cmpd="sng">
                  <a:noFill/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Broadway" pitchFamily="82" charset="0"/>
                <a:cs typeface="Arial" charset="0"/>
              </a:rPr>
              <a:t>Listen and </a:t>
            </a:r>
            <a:r>
              <a:rPr lang="en-US" sz="2800" b="1" cap="all" dirty="0">
                <a:ln w="9000" cmpd="sng">
                  <a:noFill/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Broadway" pitchFamily="82" charset="0"/>
                <a:cs typeface="Arial" charset="0"/>
              </a:rPr>
              <a:t>COMPLETE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F36FF70-BABE-4807-8E0A-8E8E043E494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052513"/>
            <a:ext cx="965200" cy="96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4A57F904-ADF2-4BF6-8AC3-868DE32C9F58}"/>
              </a:ext>
            </a:extLst>
          </p:cNvPr>
          <p:cNvSpPr/>
          <p:nvPr/>
        </p:nvSpPr>
        <p:spPr>
          <a:xfrm>
            <a:off x="539552" y="2475323"/>
            <a:ext cx="1531603" cy="720080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200" b="1" dirty="0" err="1"/>
              <a:t>Quan</a:t>
            </a:r>
            <a:endParaRPr lang="en-US" sz="3200" b="1" dirty="0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AD506166-12DB-40F6-9C6E-4FB1F5BA4F44}"/>
              </a:ext>
            </a:extLst>
          </p:cNvPr>
          <p:cNvSpPr/>
          <p:nvPr/>
        </p:nvSpPr>
        <p:spPr>
          <a:xfrm>
            <a:off x="539551" y="3650490"/>
            <a:ext cx="1531603" cy="720080"/>
          </a:xfrm>
          <a:prstGeom prst="roundRect">
            <a:avLst/>
          </a:prstGeom>
          <a:solidFill>
            <a:srgbClr val="FFC0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200" b="1" dirty="0"/>
              <a:t>Tony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5D686038-D526-4A25-9FF0-27FDABECE3E3}"/>
              </a:ext>
            </a:extLst>
          </p:cNvPr>
          <p:cNvSpPr/>
          <p:nvPr/>
        </p:nvSpPr>
        <p:spPr>
          <a:xfrm>
            <a:off x="469058" y="4695179"/>
            <a:ext cx="1531603" cy="720080"/>
          </a:xfrm>
          <a:prstGeom prst="roundRect">
            <a:avLst/>
          </a:prstGeom>
          <a:solidFill>
            <a:srgbClr val="92D05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200" b="1" dirty="0" err="1"/>
              <a:t>Phong</a:t>
            </a:r>
            <a:endParaRPr lang="en-US" sz="3200" b="1" dirty="0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7F04CF04-096D-4CA0-AE24-DEC544B0EE63}"/>
              </a:ext>
            </a:extLst>
          </p:cNvPr>
          <p:cNvSpPr/>
          <p:nvPr/>
        </p:nvSpPr>
        <p:spPr>
          <a:xfrm>
            <a:off x="448108" y="5733256"/>
            <a:ext cx="1531603" cy="720080"/>
          </a:xfrm>
          <a:prstGeom prst="roundRect">
            <a:avLst/>
          </a:prstGeom>
          <a:solidFill>
            <a:srgbClr val="FF00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b="1" dirty="0" err="1"/>
              <a:t>Mrs</a:t>
            </a:r>
            <a:r>
              <a:rPr lang="en-US" sz="2400" b="1" dirty="0"/>
              <a:t> Green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F5E7A56-DAFA-41F2-8EAA-23CFE3C88545}"/>
              </a:ext>
            </a:extLst>
          </p:cNvPr>
          <p:cNvSpPr/>
          <p:nvPr/>
        </p:nvSpPr>
        <p:spPr>
          <a:xfrm>
            <a:off x="2483768" y="1535336"/>
            <a:ext cx="2016224" cy="957560"/>
          </a:xfrm>
          <a:prstGeom prst="rect">
            <a:avLst/>
          </a:prstGeom>
          <a:solidFill>
            <a:srgbClr val="FFD04B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b="1" dirty="0">
                <a:solidFill>
                  <a:schemeClr val="tx1"/>
                </a:solidFill>
              </a:rPr>
              <a:t>Health Problem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5BD8A75-D41D-49D5-A877-91E44BE9C0E2}"/>
              </a:ext>
            </a:extLst>
          </p:cNvPr>
          <p:cNvSpPr/>
          <p:nvPr/>
        </p:nvSpPr>
        <p:spPr>
          <a:xfrm>
            <a:off x="4542924" y="1537307"/>
            <a:ext cx="2016224" cy="957560"/>
          </a:xfrm>
          <a:prstGeom prst="rect">
            <a:avLst/>
          </a:prstGeom>
          <a:solidFill>
            <a:srgbClr val="FFCCCC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b="1" dirty="0">
                <a:solidFill>
                  <a:schemeClr val="tx1"/>
                </a:solidFill>
              </a:rPr>
              <a:t>should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686E784-58B7-4877-95E4-8BE6DF2456CA}"/>
              </a:ext>
            </a:extLst>
          </p:cNvPr>
          <p:cNvSpPr/>
          <p:nvPr/>
        </p:nvSpPr>
        <p:spPr>
          <a:xfrm>
            <a:off x="6678443" y="1517763"/>
            <a:ext cx="2016224" cy="957560"/>
          </a:xfrm>
          <a:prstGeom prst="rect">
            <a:avLst/>
          </a:prstGeom>
          <a:solidFill>
            <a:srgbClr val="00B0F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b="1" dirty="0">
                <a:solidFill>
                  <a:schemeClr val="tx1"/>
                </a:solidFill>
              </a:rPr>
              <a:t>shouldn’t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65A6C00-A790-41B9-B584-54CADED77228}"/>
              </a:ext>
            </a:extLst>
          </p:cNvPr>
          <p:cNvSpPr/>
          <p:nvPr/>
        </p:nvSpPr>
        <p:spPr>
          <a:xfrm>
            <a:off x="2500313" y="2565400"/>
            <a:ext cx="1901825" cy="862013"/>
          </a:xfrm>
          <a:prstGeom prst="rect">
            <a:avLst/>
          </a:prstGeom>
          <a:solidFill>
            <a:schemeClr val="bg1"/>
          </a:solidFill>
          <a:ln w="349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b="1" dirty="0">
                <a:solidFill>
                  <a:schemeClr val="tx1"/>
                </a:solidFill>
              </a:rPr>
              <a:t>Stomach ache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8A404FA-4E71-41E1-B35E-C2A2B3564544}"/>
              </a:ext>
            </a:extLst>
          </p:cNvPr>
          <p:cNvSpPr/>
          <p:nvPr/>
        </p:nvSpPr>
        <p:spPr>
          <a:xfrm>
            <a:off x="2474913" y="3579813"/>
            <a:ext cx="1901825" cy="862012"/>
          </a:xfrm>
          <a:prstGeom prst="rect">
            <a:avLst/>
          </a:prstGeom>
          <a:solidFill>
            <a:schemeClr val="bg1"/>
          </a:solidFill>
          <a:ln w="349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b="1" dirty="0">
                <a:solidFill>
                  <a:schemeClr val="tx1"/>
                </a:solidFill>
              </a:rPr>
              <a:t>fever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323CD4F-3416-4C5C-B53C-749CC0A68904}"/>
              </a:ext>
            </a:extLst>
          </p:cNvPr>
          <p:cNvSpPr/>
          <p:nvPr/>
        </p:nvSpPr>
        <p:spPr>
          <a:xfrm>
            <a:off x="2474913" y="4581525"/>
            <a:ext cx="1901825" cy="862013"/>
          </a:xfrm>
          <a:prstGeom prst="rect">
            <a:avLst/>
          </a:prstGeom>
          <a:solidFill>
            <a:schemeClr val="bg1"/>
          </a:solidFill>
          <a:ln w="349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b="1" dirty="0">
                <a:solidFill>
                  <a:schemeClr val="tx1"/>
                </a:solidFill>
              </a:rPr>
              <a:t>toothache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AF5345D-4681-4B80-9F7E-DDC591873411}"/>
              </a:ext>
            </a:extLst>
          </p:cNvPr>
          <p:cNvSpPr/>
          <p:nvPr/>
        </p:nvSpPr>
        <p:spPr>
          <a:xfrm>
            <a:off x="2500313" y="5662613"/>
            <a:ext cx="1901825" cy="862012"/>
          </a:xfrm>
          <a:prstGeom prst="rect">
            <a:avLst/>
          </a:prstGeom>
          <a:solidFill>
            <a:schemeClr val="bg1"/>
          </a:solidFill>
          <a:ln w="349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b="1" dirty="0">
                <a:solidFill>
                  <a:schemeClr val="tx1"/>
                </a:solidFill>
              </a:rPr>
              <a:t>backache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A2A0E48-2556-4F39-A551-CA59F492B83E}"/>
              </a:ext>
            </a:extLst>
          </p:cNvPr>
          <p:cNvSpPr/>
          <p:nvPr/>
        </p:nvSpPr>
        <p:spPr>
          <a:xfrm>
            <a:off x="4568825" y="2570163"/>
            <a:ext cx="1901825" cy="862012"/>
          </a:xfrm>
          <a:prstGeom prst="rect">
            <a:avLst/>
          </a:prstGeom>
          <a:solidFill>
            <a:schemeClr val="bg1"/>
          </a:solidFill>
          <a:ln w="349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b="1" dirty="0">
                <a:solidFill>
                  <a:srgbClr val="FF0000"/>
                </a:solidFill>
              </a:rPr>
              <a:t>Go to the doctor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4DE8459-0547-4996-AB08-222CE1EF3094}"/>
              </a:ext>
            </a:extLst>
          </p:cNvPr>
          <p:cNvSpPr/>
          <p:nvPr/>
        </p:nvSpPr>
        <p:spPr>
          <a:xfrm>
            <a:off x="4600575" y="3614738"/>
            <a:ext cx="1901825" cy="863600"/>
          </a:xfrm>
          <a:prstGeom prst="rect">
            <a:avLst/>
          </a:prstGeom>
          <a:solidFill>
            <a:schemeClr val="bg1"/>
          </a:solidFill>
          <a:ln w="349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735636D-1219-45AA-9C81-404CBBB965A9}"/>
              </a:ext>
            </a:extLst>
          </p:cNvPr>
          <p:cNvSpPr/>
          <p:nvPr/>
        </p:nvSpPr>
        <p:spPr>
          <a:xfrm>
            <a:off x="4568825" y="4624388"/>
            <a:ext cx="1901825" cy="862012"/>
          </a:xfrm>
          <a:prstGeom prst="rect">
            <a:avLst/>
          </a:prstGeom>
          <a:solidFill>
            <a:schemeClr val="bg1"/>
          </a:solidFill>
          <a:ln w="349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408A5ED-547E-463C-A99A-9E3965DFADF9}"/>
              </a:ext>
            </a:extLst>
          </p:cNvPr>
          <p:cNvSpPr/>
          <p:nvPr/>
        </p:nvSpPr>
        <p:spPr>
          <a:xfrm>
            <a:off x="4600575" y="5640388"/>
            <a:ext cx="1901825" cy="863600"/>
          </a:xfrm>
          <a:prstGeom prst="rect">
            <a:avLst/>
          </a:prstGeom>
          <a:solidFill>
            <a:schemeClr val="bg1"/>
          </a:solidFill>
          <a:ln w="349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87DE218-A0B8-4BDA-AAAA-54724FFF2975}"/>
              </a:ext>
            </a:extLst>
          </p:cNvPr>
          <p:cNvSpPr/>
          <p:nvPr/>
        </p:nvSpPr>
        <p:spPr>
          <a:xfrm>
            <a:off x="6718300" y="2570163"/>
            <a:ext cx="1901825" cy="862012"/>
          </a:xfrm>
          <a:prstGeom prst="rect">
            <a:avLst/>
          </a:prstGeom>
          <a:solidFill>
            <a:schemeClr val="bg1"/>
          </a:solidFill>
          <a:ln w="349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E524063-3931-4685-A9DD-EE4249071E6A}"/>
              </a:ext>
            </a:extLst>
          </p:cNvPr>
          <p:cNvSpPr/>
          <p:nvPr/>
        </p:nvSpPr>
        <p:spPr>
          <a:xfrm>
            <a:off x="6735763" y="3651250"/>
            <a:ext cx="1901825" cy="862013"/>
          </a:xfrm>
          <a:prstGeom prst="rect">
            <a:avLst/>
          </a:prstGeom>
          <a:solidFill>
            <a:schemeClr val="bg1"/>
          </a:solidFill>
          <a:ln w="349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b="1" dirty="0">
                <a:solidFill>
                  <a:srgbClr val="FF0000"/>
                </a:solidFill>
              </a:rPr>
              <a:t>Go to school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8DDE010-B52F-4853-87A9-B7B5BA00D05D}"/>
              </a:ext>
            </a:extLst>
          </p:cNvPr>
          <p:cNvSpPr/>
          <p:nvPr/>
        </p:nvSpPr>
        <p:spPr>
          <a:xfrm>
            <a:off x="6737350" y="4632325"/>
            <a:ext cx="1901825" cy="862013"/>
          </a:xfrm>
          <a:prstGeom prst="rect">
            <a:avLst/>
          </a:prstGeom>
          <a:solidFill>
            <a:schemeClr val="bg1"/>
          </a:solidFill>
          <a:ln w="349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b="1" dirty="0">
                <a:solidFill>
                  <a:srgbClr val="FF0000"/>
                </a:solidFill>
              </a:rPr>
              <a:t>eat ice cream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D310440-A0B8-4B77-8F12-ED36A94A73EB}"/>
              </a:ext>
            </a:extLst>
          </p:cNvPr>
          <p:cNvSpPr/>
          <p:nvPr/>
        </p:nvSpPr>
        <p:spPr>
          <a:xfrm>
            <a:off x="6735763" y="5640388"/>
            <a:ext cx="1901825" cy="863600"/>
          </a:xfrm>
          <a:prstGeom prst="rect">
            <a:avLst/>
          </a:prstGeom>
          <a:solidFill>
            <a:schemeClr val="bg1"/>
          </a:solidFill>
          <a:ln w="349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b="1" dirty="0">
                <a:solidFill>
                  <a:srgbClr val="FF0000"/>
                </a:solidFill>
              </a:rPr>
              <a:t>carry heavy things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2-4cab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2-4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2-4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 nodeType="clickPar">
                      <p:stCondLst>
                        <p:cond delay="0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2-4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2-4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6E98F561-041D-4A2F-88C4-67D88A3B6811}"/>
              </a:ext>
            </a:extLst>
          </p:cNvPr>
          <p:cNvSpPr/>
          <p:nvPr/>
        </p:nvSpPr>
        <p:spPr>
          <a:xfrm>
            <a:off x="2012950" y="4186238"/>
            <a:ext cx="6945313" cy="2343150"/>
          </a:xfrm>
          <a:prstGeom prst="roundRect">
            <a:avLst/>
          </a:prstGeom>
          <a:solidFill>
            <a:srgbClr val="00B0F0"/>
          </a:solidFill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2800" b="1" dirty="0"/>
              <a:t>Mai: </a:t>
            </a:r>
            <a:r>
              <a:rPr lang="en-US" sz="2800" dirty="0"/>
              <a:t>What’s the matter with you, Tony?</a:t>
            </a:r>
          </a:p>
          <a:p>
            <a:pPr eaLnBrk="1" hangingPunct="1">
              <a:defRPr/>
            </a:pPr>
            <a:r>
              <a:rPr lang="en-US" sz="2800" b="1" dirty="0"/>
              <a:t>Tony: </a:t>
            </a:r>
            <a:r>
              <a:rPr lang="en-US" sz="2800" dirty="0"/>
              <a:t>I have a pain in my (4) </a:t>
            </a:r>
          </a:p>
          <a:p>
            <a:pPr eaLnBrk="1" hangingPunct="1">
              <a:defRPr/>
            </a:pPr>
            <a:r>
              <a:rPr lang="en-US" sz="2800" b="1" dirty="0"/>
              <a:t>Mai: </a:t>
            </a:r>
            <a:r>
              <a:rPr lang="en-US" sz="2800" dirty="0"/>
              <a:t>Oh, dear. You should take a (5)          now and go to the doctor later.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E179EC7-19C8-4344-9756-F129805E4A9C}"/>
              </a:ext>
            </a:extLst>
          </p:cNvPr>
          <p:cNvSpPr/>
          <p:nvPr/>
        </p:nvSpPr>
        <p:spPr>
          <a:xfrm>
            <a:off x="179512" y="118070"/>
            <a:ext cx="4354077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2800" b="1" cap="all" dirty="0">
                <a:ln w="9000" cmpd="sng">
                  <a:noFill/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Broadway" pitchFamily="82" charset="0"/>
                <a:cs typeface="Arial" charset="0"/>
              </a:rPr>
              <a:t>READ AND COMPLETE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61BBC07-9FB5-498B-AAE9-D18A4D9C6E3D}"/>
              </a:ext>
            </a:extLst>
          </p:cNvPr>
          <p:cNvSpPr/>
          <p:nvPr/>
        </p:nvSpPr>
        <p:spPr>
          <a:xfrm>
            <a:off x="2070100" y="641350"/>
            <a:ext cx="6945313" cy="3027363"/>
          </a:xfrm>
          <a:prstGeom prst="roundRect">
            <a:avLst/>
          </a:prstGeom>
          <a:solidFill>
            <a:srgbClr val="00CC66"/>
          </a:solidFill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2800" b="1" dirty="0" err="1"/>
              <a:t>Quan</a:t>
            </a:r>
            <a:r>
              <a:rPr lang="en-US" sz="2800" b="1" dirty="0"/>
              <a:t>: </a:t>
            </a:r>
            <a:r>
              <a:rPr lang="en-US" sz="2800" dirty="0"/>
              <a:t>Where’s </a:t>
            </a:r>
            <a:r>
              <a:rPr lang="en-US" sz="2800" dirty="0" err="1"/>
              <a:t>Phong</a:t>
            </a:r>
            <a:r>
              <a:rPr lang="en-US" sz="2800" dirty="0"/>
              <a:t>?</a:t>
            </a:r>
          </a:p>
          <a:p>
            <a:pPr eaLnBrk="1" hangingPunct="1">
              <a:defRPr/>
            </a:pPr>
            <a:r>
              <a:rPr lang="en-US" sz="2800" b="1" dirty="0"/>
              <a:t>Mai: </a:t>
            </a:r>
            <a:r>
              <a:rPr lang="en-US" sz="2800" dirty="0"/>
              <a:t>He can’t go to school today.</a:t>
            </a:r>
          </a:p>
          <a:p>
            <a:pPr eaLnBrk="1" hangingPunct="1">
              <a:defRPr/>
            </a:pPr>
            <a:r>
              <a:rPr lang="en-US" sz="2800" b="1" dirty="0" err="1"/>
              <a:t>Quan</a:t>
            </a:r>
            <a:r>
              <a:rPr lang="en-US" sz="2800" b="1" dirty="0"/>
              <a:t>: </a:t>
            </a:r>
            <a:r>
              <a:rPr lang="en-US" sz="2800" dirty="0"/>
              <a:t>Why not? </a:t>
            </a:r>
          </a:p>
          <a:p>
            <a:pPr eaLnBrk="1" hangingPunct="1">
              <a:defRPr/>
            </a:pPr>
            <a:r>
              <a:rPr lang="en-US" sz="2800" dirty="0"/>
              <a:t>What’s the (1)             with him?</a:t>
            </a:r>
          </a:p>
          <a:p>
            <a:pPr eaLnBrk="1" hangingPunct="1">
              <a:defRPr/>
            </a:pPr>
            <a:r>
              <a:rPr lang="en-US" sz="2800" b="1" dirty="0"/>
              <a:t>Mai: </a:t>
            </a:r>
            <a:r>
              <a:rPr lang="en-US" sz="2800" dirty="0"/>
              <a:t>He (2)           a bad cough and is going to see the (3)             this morning.</a:t>
            </a:r>
          </a:p>
          <a:p>
            <a:pPr eaLnBrk="1" hangingPunct="1">
              <a:defRPr/>
            </a:pPr>
            <a:r>
              <a:rPr lang="en-US" sz="2800" b="1" dirty="0" err="1"/>
              <a:t>Quan</a:t>
            </a:r>
            <a:r>
              <a:rPr lang="en-US" sz="2800" b="1" dirty="0"/>
              <a:t>: </a:t>
            </a:r>
            <a:r>
              <a:rPr lang="en-US" sz="2800" dirty="0"/>
              <a:t>Oh, really? Poor him!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A129CD41-FEBB-4482-8717-EB262A8F2C8D}"/>
              </a:ext>
            </a:extLst>
          </p:cNvPr>
          <p:cNvSpPr/>
          <p:nvPr/>
        </p:nvSpPr>
        <p:spPr>
          <a:xfrm>
            <a:off x="211138" y="2222500"/>
            <a:ext cx="1624012" cy="908050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b="1" dirty="0">
                <a:solidFill>
                  <a:schemeClr val="tx1"/>
                </a:solidFill>
              </a:rPr>
              <a:t>stomach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2D7E112-B474-4FF7-BEA7-761BF066F88C}"/>
              </a:ext>
            </a:extLst>
          </p:cNvPr>
          <p:cNvSpPr/>
          <p:nvPr/>
        </p:nvSpPr>
        <p:spPr>
          <a:xfrm>
            <a:off x="179388" y="1052513"/>
            <a:ext cx="1655762" cy="908050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600" b="1" dirty="0">
                <a:solidFill>
                  <a:schemeClr val="tx1"/>
                </a:solidFill>
              </a:rPr>
              <a:t>rest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3D3C3317-3B2B-4BD0-A3DC-494DE5920C46}"/>
              </a:ext>
            </a:extLst>
          </p:cNvPr>
          <p:cNvSpPr/>
          <p:nvPr/>
        </p:nvSpPr>
        <p:spPr>
          <a:xfrm>
            <a:off x="179388" y="3278188"/>
            <a:ext cx="1660525" cy="908050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200" b="1" dirty="0">
                <a:solidFill>
                  <a:schemeClr val="tx1"/>
                </a:solidFill>
              </a:rPr>
              <a:t>matter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717FB07C-235D-4AB7-9701-F64004348916}"/>
              </a:ext>
            </a:extLst>
          </p:cNvPr>
          <p:cNvSpPr/>
          <p:nvPr/>
        </p:nvSpPr>
        <p:spPr>
          <a:xfrm>
            <a:off x="165100" y="5621338"/>
            <a:ext cx="1660525" cy="908050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b="1" dirty="0">
                <a:solidFill>
                  <a:schemeClr val="tx1"/>
                </a:solidFill>
              </a:rPr>
              <a:t>doctor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D6C37EE6-A54C-435E-8E86-41EC09B97569}"/>
              </a:ext>
            </a:extLst>
          </p:cNvPr>
          <p:cNvSpPr/>
          <p:nvPr/>
        </p:nvSpPr>
        <p:spPr>
          <a:xfrm>
            <a:off x="195263" y="4449763"/>
            <a:ext cx="1589087" cy="908050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b="1" dirty="0">
                <a:solidFill>
                  <a:schemeClr val="tx1"/>
                </a:solidFill>
              </a:rPr>
              <a:t>has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EFF6676-BF15-4874-AC56-1F9EB9BC4A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89413" y="2320925"/>
            <a:ext cx="25923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FF00"/>
                </a:solidFill>
              </a:rPr>
              <a:t>has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F7B15A9-DB7B-47DA-80C3-A20FA9EFC3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6438" y="1893888"/>
            <a:ext cx="1728787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FF00"/>
                </a:solidFill>
              </a:rPr>
              <a:t>matter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A4A1552-6430-4765-9CC8-561312BBF7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81625" y="2728913"/>
            <a:ext cx="16922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FF00"/>
                </a:solidFill>
              </a:rPr>
              <a:t>doctor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21819B6-7A57-4BEE-868E-160A722D25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7313" y="5702300"/>
            <a:ext cx="16557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FF00"/>
                </a:solidFill>
              </a:rPr>
              <a:t>rest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F44CBDB-381C-422C-8FE5-873C988152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0288" y="5283200"/>
            <a:ext cx="21018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FF00"/>
                </a:solidFill>
              </a:rPr>
              <a:t>stomach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1CF1431-FB24-4DD2-B06B-E2C9D1724671}"/>
              </a:ext>
            </a:extLst>
          </p:cNvPr>
          <p:cNvSpPr/>
          <p:nvPr/>
        </p:nvSpPr>
        <p:spPr>
          <a:xfrm>
            <a:off x="395536" y="5003068"/>
            <a:ext cx="5904656" cy="18549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lnSpc>
                <a:spcPct val="200000"/>
              </a:lnSpc>
              <a:defRPr/>
            </a:pPr>
            <a:r>
              <a:rPr lang="en-US" sz="6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Jokerman" pitchFamily="82" charset="0"/>
                <a:cs typeface="+mn-cs"/>
              </a:rPr>
              <a:t>WARM UP</a:t>
            </a:r>
            <a:endParaRPr lang="en-US" sz="8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Jokerman" pitchFamily="82" charset="0"/>
              <a:cs typeface="+mn-cs"/>
            </a:endParaRPr>
          </a:p>
        </p:txBody>
      </p:sp>
      <p:pic>
        <p:nvPicPr>
          <p:cNvPr id="6" name="Picture 5">
            <a:hlinkClick r:id="rId3" action="ppaction://hlinkfile"/>
            <a:extLst>
              <a:ext uri="{FF2B5EF4-FFF2-40B4-BE49-F238E27FC236}">
                <a16:creationId xmlns:a16="http://schemas.microsoft.com/office/drawing/2014/main" id="{A096D39D-0135-43C6-B3CF-AE14E81B1A8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7526" y="35985"/>
            <a:ext cx="648072" cy="6480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34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53313E7-5BF9-41D9-A1D4-F8B89FA89DE7}"/>
              </a:ext>
            </a:extLst>
          </p:cNvPr>
          <p:cNvSpPr/>
          <p:nvPr/>
        </p:nvSpPr>
        <p:spPr>
          <a:xfrm>
            <a:off x="251520" y="6100791"/>
            <a:ext cx="2391104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2800" b="1" cap="all" dirty="0">
                <a:ln w="9000" cmpd="sng">
                  <a:noFill/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Broadway" pitchFamily="82" charset="0"/>
                <a:cs typeface="Arial" charset="0"/>
              </a:rPr>
              <a:t>Let’s </a:t>
            </a:r>
            <a:r>
              <a:rPr lang="vi-VN" sz="2800" b="1" cap="all" dirty="0">
                <a:ln w="9000" cmpd="sng">
                  <a:noFill/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Broadway" pitchFamily="82" charset="0"/>
                <a:cs typeface="Arial" charset="0"/>
              </a:rPr>
              <a:t>PLAY</a:t>
            </a:r>
            <a:endParaRPr lang="en-US" sz="2800" b="1" cap="all" dirty="0">
              <a:ln w="9000" cmpd="sng">
                <a:noFill/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Broadway" pitchFamily="82" charset="0"/>
              <a:cs typeface="Arial" charset="0"/>
            </a:endParaRPr>
          </a:p>
        </p:txBody>
      </p:sp>
    </p:spTree>
  </p:cSld>
  <p:clrMapOvr>
    <a:masterClrMapping/>
  </p:clrMapOvr>
  <p:transition spd="slow">
    <p:circl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6">
            <a:extLst>
              <a:ext uri="{FF2B5EF4-FFF2-40B4-BE49-F238E27FC236}">
                <a16:creationId xmlns:a16="http://schemas.microsoft.com/office/drawing/2014/main" id="{8D273371-6339-497E-95F8-9A2B765849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06363"/>
            <a:ext cx="5954713" cy="210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hlinkClick r:id="rId4" action="ppaction://hlinksldjump"/>
            <a:extLst>
              <a:ext uri="{FF2B5EF4-FFF2-40B4-BE49-F238E27FC236}">
                <a16:creationId xmlns:a16="http://schemas.microsoft.com/office/drawing/2014/main" id="{051522E7-7FAD-4321-A42D-1CA4A4063A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886325"/>
            <a:ext cx="1071563" cy="169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hlinkClick r:id="rId6" action="ppaction://hlinksldjump"/>
            <a:extLst>
              <a:ext uri="{FF2B5EF4-FFF2-40B4-BE49-F238E27FC236}">
                <a16:creationId xmlns:a16="http://schemas.microsoft.com/office/drawing/2014/main" id="{F73FB15E-E9DF-4B11-BBF6-0C9151D04E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9788" y="3386138"/>
            <a:ext cx="1196975" cy="126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hlinkClick r:id="rId8" action="ppaction://hlinksldjump"/>
            <a:extLst>
              <a:ext uri="{FF2B5EF4-FFF2-40B4-BE49-F238E27FC236}">
                <a16:creationId xmlns:a16="http://schemas.microsoft.com/office/drawing/2014/main" id="{3F43E71E-F49A-4BA7-8125-2E767AB77A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125" y="4859338"/>
            <a:ext cx="1604963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hlinkClick r:id="rId10" action="ppaction://hlinksldjump"/>
            <a:extLst>
              <a:ext uri="{FF2B5EF4-FFF2-40B4-BE49-F238E27FC236}">
                <a16:creationId xmlns:a16="http://schemas.microsoft.com/office/drawing/2014/main" id="{B877CF3A-80FA-4A24-89EF-CB6D23246CC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2163" y="2957513"/>
            <a:ext cx="1544637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hlinkClick r:id="rId12" action="ppaction://hlinksldjump"/>
            <a:extLst>
              <a:ext uri="{FF2B5EF4-FFF2-40B4-BE49-F238E27FC236}">
                <a16:creationId xmlns:a16="http://schemas.microsoft.com/office/drawing/2014/main" id="{087496D8-178B-49AD-9968-251486D2E9F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3084513"/>
            <a:ext cx="1624012" cy="129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hlinkClick r:id="rId14" action="ppaction://hlinksldjump"/>
            <a:extLst>
              <a:ext uri="{FF2B5EF4-FFF2-40B4-BE49-F238E27FC236}">
                <a16:creationId xmlns:a16="http://schemas.microsoft.com/office/drawing/2014/main" id="{60742F1F-C887-4688-A565-DDBD9AF5CBB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4114800"/>
            <a:ext cx="1198563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hlinkClick r:id="rId16" action="ppaction://hlinksldjump"/>
            <a:extLst>
              <a:ext uri="{FF2B5EF4-FFF2-40B4-BE49-F238E27FC236}">
                <a16:creationId xmlns:a16="http://schemas.microsoft.com/office/drawing/2014/main" id="{7ED5207F-E6BA-481F-BBEA-C85546C6489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4413" y="5543550"/>
            <a:ext cx="1504950" cy="103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hlinkClick r:id="rId18" action="ppaction://hlinksldjump"/>
            <a:extLst>
              <a:ext uri="{FF2B5EF4-FFF2-40B4-BE49-F238E27FC236}">
                <a16:creationId xmlns:a16="http://schemas.microsoft.com/office/drawing/2014/main" id="{0AF82796-B0F8-4604-97AB-4C2519F4CD8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1800" y="3640138"/>
            <a:ext cx="150495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hlinkClick r:id="rId20" action="ppaction://hlinksldjump"/>
            <a:extLst>
              <a:ext uri="{FF2B5EF4-FFF2-40B4-BE49-F238E27FC236}">
                <a16:creationId xmlns:a16="http://schemas.microsoft.com/office/drawing/2014/main" id="{36F478D1-6C17-43A4-82E5-C22EF69D3EE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792163"/>
            <a:ext cx="3481388" cy="211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4" name="Picture 17">
            <a:hlinkClick r:id="rId22" action="ppaction://hlinksldjump"/>
            <a:extLst>
              <a:ext uri="{FF2B5EF4-FFF2-40B4-BE49-F238E27FC236}">
                <a16:creationId xmlns:a16="http://schemas.microsoft.com/office/drawing/2014/main" id="{F48F3CE5-8162-4388-8F7E-78477EDAF48C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8275" y="5867400"/>
            <a:ext cx="1487488" cy="108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hlinkClick r:id="rId24" action="ppaction://hlinksldjump"/>
            <a:extLst>
              <a:ext uri="{FF2B5EF4-FFF2-40B4-BE49-F238E27FC236}">
                <a16:creationId xmlns:a16="http://schemas.microsoft.com/office/drawing/2014/main" id="{20FA4A00-BB30-4502-A3FA-60A0972C9242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1913" y="-12700"/>
            <a:ext cx="2265362" cy="296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0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 nodeType="clickPar">
                      <p:stCondLst>
                        <p:cond delay="0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 nodeType="clickPar">
                      <p:stCondLst>
                        <p:cond delay="0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7EFE69C-68F9-4A07-A313-DD0EA342AD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225" y="2112963"/>
            <a:ext cx="3917950" cy="32210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Flowchart: Alternate Process 6">
            <a:extLst>
              <a:ext uri="{FF2B5EF4-FFF2-40B4-BE49-F238E27FC236}">
                <a16:creationId xmlns:a16="http://schemas.microsoft.com/office/drawing/2014/main" id="{3B7FDBD3-3EF1-4637-BE79-28BF714F013F}"/>
              </a:ext>
            </a:extLst>
          </p:cNvPr>
          <p:cNvSpPr/>
          <p:nvPr/>
        </p:nvSpPr>
        <p:spPr>
          <a:xfrm>
            <a:off x="4140200" y="1905000"/>
            <a:ext cx="4535488" cy="914400"/>
          </a:xfrm>
          <a:prstGeom prst="flowChartAlternateProcess">
            <a:avLst/>
          </a:prstGeom>
          <a:solidFill>
            <a:srgbClr val="FFC000"/>
          </a:solidFill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bg1"/>
                </a:solidFill>
              </a:rPr>
              <a:t>A toothache</a:t>
            </a:r>
          </a:p>
        </p:txBody>
      </p:sp>
      <p:sp>
        <p:nvSpPr>
          <p:cNvPr id="8" name="Flowchart: Alternate Process 7">
            <a:extLst>
              <a:ext uri="{FF2B5EF4-FFF2-40B4-BE49-F238E27FC236}">
                <a16:creationId xmlns:a16="http://schemas.microsoft.com/office/drawing/2014/main" id="{99BDDA43-995A-41B2-A7F2-918BDBFB006F}"/>
              </a:ext>
            </a:extLst>
          </p:cNvPr>
          <p:cNvSpPr/>
          <p:nvPr/>
        </p:nvSpPr>
        <p:spPr>
          <a:xfrm>
            <a:off x="4140200" y="3352800"/>
            <a:ext cx="4319588" cy="914400"/>
          </a:xfrm>
          <a:prstGeom prst="flowChartAlternateProcess">
            <a:avLst/>
          </a:prstGeom>
          <a:solidFill>
            <a:srgbClr val="00B0F0"/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bg1"/>
                </a:solidFill>
              </a:rPr>
              <a:t>A fever</a:t>
            </a:r>
          </a:p>
        </p:txBody>
      </p:sp>
      <p:sp>
        <p:nvSpPr>
          <p:cNvPr id="9" name="Flowchart: Alternate Process 8">
            <a:extLst>
              <a:ext uri="{FF2B5EF4-FFF2-40B4-BE49-F238E27FC236}">
                <a16:creationId xmlns:a16="http://schemas.microsoft.com/office/drawing/2014/main" id="{F2B97304-3461-49B0-93A0-E5A7B5B05D49}"/>
              </a:ext>
            </a:extLst>
          </p:cNvPr>
          <p:cNvSpPr/>
          <p:nvPr/>
        </p:nvSpPr>
        <p:spPr>
          <a:xfrm>
            <a:off x="4284663" y="4876800"/>
            <a:ext cx="4175125" cy="914400"/>
          </a:xfrm>
          <a:prstGeom prst="flowChartAlternateProcess">
            <a:avLst/>
          </a:prstGeom>
          <a:solidFill>
            <a:srgbClr val="00B050"/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bg1"/>
                </a:solidFill>
              </a:rPr>
              <a:t>An earache</a:t>
            </a:r>
          </a:p>
        </p:txBody>
      </p:sp>
      <p:pic>
        <p:nvPicPr>
          <p:cNvPr id="2" name="Picture 1">
            <a:hlinkClick r:id="rId6" action="ppaction://hlinksldjump"/>
            <a:extLst>
              <a:ext uri="{FF2B5EF4-FFF2-40B4-BE49-F238E27FC236}">
                <a16:creationId xmlns:a16="http://schemas.microsoft.com/office/drawing/2014/main" id="{8BC943EA-8B5B-4622-80C6-86A635ADAF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3" y="5684838"/>
            <a:ext cx="1306512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456182A8-2E4E-4286-9241-298BC6E8B3B2}"/>
              </a:ext>
            </a:extLst>
          </p:cNvPr>
          <p:cNvSpPr/>
          <p:nvPr/>
        </p:nvSpPr>
        <p:spPr>
          <a:xfrm>
            <a:off x="900113" y="333375"/>
            <a:ext cx="6119812" cy="115093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200" b="1" dirty="0">
                <a:solidFill>
                  <a:schemeClr val="tx1"/>
                </a:solidFill>
              </a:rPr>
              <a:t>What’s the matter with you?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10"/>
                            </p:stCondLst>
                            <p:childTnLst>
                              <p:par>
                                <p:cTn id="2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02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9" grpId="0" animBg="1"/>
      <p:bldP spid="9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19CD68-A2F3-4834-8FF0-4BAACD6824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425" y="2228850"/>
            <a:ext cx="2774950" cy="33607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Flowchart: Alternate Process 6">
            <a:extLst>
              <a:ext uri="{FF2B5EF4-FFF2-40B4-BE49-F238E27FC236}">
                <a16:creationId xmlns:a16="http://schemas.microsoft.com/office/drawing/2014/main" id="{F3DDE6ED-B215-4C10-9FBD-5092152A7FB3}"/>
              </a:ext>
            </a:extLst>
          </p:cNvPr>
          <p:cNvSpPr/>
          <p:nvPr/>
        </p:nvSpPr>
        <p:spPr>
          <a:xfrm>
            <a:off x="3924300" y="3352800"/>
            <a:ext cx="4291013" cy="914400"/>
          </a:xfrm>
          <a:prstGeom prst="flowChartAlternateProcess">
            <a:avLst/>
          </a:prstGeom>
          <a:solidFill>
            <a:srgbClr val="92D050"/>
          </a:solidFill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bg1"/>
                </a:solidFill>
              </a:rPr>
              <a:t>A stomach ache</a:t>
            </a:r>
          </a:p>
        </p:txBody>
      </p:sp>
      <p:sp>
        <p:nvSpPr>
          <p:cNvPr id="8" name="Flowchart: Alternate Process 7">
            <a:extLst>
              <a:ext uri="{FF2B5EF4-FFF2-40B4-BE49-F238E27FC236}">
                <a16:creationId xmlns:a16="http://schemas.microsoft.com/office/drawing/2014/main" id="{892659C4-21EB-459F-8FCF-AF27E1B46E3E}"/>
              </a:ext>
            </a:extLst>
          </p:cNvPr>
          <p:cNvSpPr/>
          <p:nvPr/>
        </p:nvSpPr>
        <p:spPr>
          <a:xfrm>
            <a:off x="3924300" y="1917700"/>
            <a:ext cx="4364038" cy="914400"/>
          </a:xfrm>
          <a:prstGeom prst="flowChartAlternateProcess">
            <a:avLst/>
          </a:prstGeom>
          <a:solidFill>
            <a:srgbClr val="FFC000"/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bg1"/>
                </a:solidFill>
              </a:rPr>
              <a:t>An earache</a:t>
            </a:r>
          </a:p>
        </p:txBody>
      </p:sp>
      <p:sp>
        <p:nvSpPr>
          <p:cNvPr id="9" name="Flowchart: Alternate Process 8">
            <a:extLst>
              <a:ext uri="{FF2B5EF4-FFF2-40B4-BE49-F238E27FC236}">
                <a16:creationId xmlns:a16="http://schemas.microsoft.com/office/drawing/2014/main" id="{312307BA-1F09-4EDA-A2D5-D09956512C6E}"/>
              </a:ext>
            </a:extLst>
          </p:cNvPr>
          <p:cNvSpPr/>
          <p:nvPr/>
        </p:nvSpPr>
        <p:spPr>
          <a:xfrm>
            <a:off x="3995738" y="4876800"/>
            <a:ext cx="4292600" cy="914400"/>
          </a:xfrm>
          <a:prstGeom prst="flowChartAlternateProcess">
            <a:avLst/>
          </a:prstGeom>
          <a:solidFill>
            <a:srgbClr val="00B0F0"/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bg1"/>
                </a:solidFill>
              </a:rPr>
              <a:t>A headache</a:t>
            </a:r>
          </a:p>
        </p:txBody>
      </p:sp>
      <p:pic>
        <p:nvPicPr>
          <p:cNvPr id="14" name="Picture 13">
            <a:hlinkClick r:id="rId6" action="ppaction://hlinksldjump"/>
            <a:extLst>
              <a:ext uri="{FF2B5EF4-FFF2-40B4-BE49-F238E27FC236}">
                <a16:creationId xmlns:a16="http://schemas.microsoft.com/office/drawing/2014/main" id="{8840564C-68C7-4230-A8B9-09F7707AE7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3" y="5684838"/>
            <a:ext cx="1306512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1616D01B-6AE8-4059-894D-8EA05717FCEC}"/>
              </a:ext>
            </a:extLst>
          </p:cNvPr>
          <p:cNvSpPr/>
          <p:nvPr/>
        </p:nvSpPr>
        <p:spPr>
          <a:xfrm>
            <a:off x="900113" y="333375"/>
            <a:ext cx="6119812" cy="115093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200" b="1" dirty="0">
                <a:solidFill>
                  <a:schemeClr val="tx1"/>
                </a:solidFill>
              </a:rPr>
              <a:t>What’s the matter with you?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10"/>
                            </p:stCondLst>
                            <p:childTnLst>
                              <p:par>
                                <p:cTn id="2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02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9" grpId="0" animBg="1"/>
      <p:bldP spid="9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2E56282-E862-4373-9F04-50F18405F7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6300" y="2755900"/>
            <a:ext cx="2278063" cy="27606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Flowchart: Alternate Process 6">
            <a:extLst>
              <a:ext uri="{FF2B5EF4-FFF2-40B4-BE49-F238E27FC236}">
                <a16:creationId xmlns:a16="http://schemas.microsoft.com/office/drawing/2014/main" id="{E7CF9742-CCD0-41D7-9D44-B12F8766FA62}"/>
              </a:ext>
            </a:extLst>
          </p:cNvPr>
          <p:cNvSpPr/>
          <p:nvPr/>
        </p:nvSpPr>
        <p:spPr>
          <a:xfrm>
            <a:off x="3851275" y="1905000"/>
            <a:ext cx="4398963" cy="914400"/>
          </a:xfrm>
          <a:prstGeom prst="flowChartAlternateProcess">
            <a:avLst/>
          </a:prstGeom>
          <a:solidFill>
            <a:srgbClr val="FFC000"/>
          </a:solidFill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bg1"/>
                </a:solidFill>
              </a:rPr>
              <a:t> a backache</a:t>
            </a:r>
          </a:p>
        </p:txBody>
      </p:sp>
      <p:sp>
        <p:nvSpPr>
          <p:cNvPr id="8" name="Flowchart: Alternate Process 7">
            <a:extLst>
              <a:ext uri="{FF2B5EF4-FFF2-40B4-BE49-F238E27FC236}">
                <a16:creationId xmlns:a16="http://schemas.microsoft.com/office/drawing/2014/main" id="{6A8824F5-2A58-4088-914A-2902BD55E36D}"/>
              </a:ext>
            </a:extLst>
          </p:cNvPr>
          <p:cNvSpPr/>
          <p:nvPr/>
        </p:nvSpPr>
        <p:spPr>
          <a:xfrm>
            <a:off x="3851275" y="4953000"/>
            <a:ext cx="4413250" cy="914400"/>
          </a:xfrm>
          <a:prstGeom prst="flowChartAlternateProcess">
            <a:avLst/>
          </a:prstGeom>
          <a:solidFill>
            <a:srgbClr val="00B0F0"/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bg1"/>
                </a:solidFill>
              </a:rPr>
              <a:t>A sore throat</a:t>
            </a:r>
          </a:p>
        </p:txBody>
      </p:sp>
      <p:sp>
        <p:nvSpPr>
          <p:cNvPr id="9" name="Flowchart: Alternate Process 8">
            <a:extLst>
              <a:ext uri="{FF2B5EF4-FFF2-40B4-BE49-F238E27FC236}">
                <a16:creationId xmlns:a16="http://schemas.microsoft.com/office/drawing/2014/main" id="{70671755-9C71-4864-9ED1-A941FF103BCC}"/>
              </a:ext>
            </a:extLst>
          </p:cNvPr>
          <p:cNvSpPr/>
          <p:nvPr/>
        </p:nvSpPr>
        <p:spPr>
          <a:xfrm>
            <a:off x="3851275" y="3352800"/>
            <a:ext cx="4391025" cy="914400"/>
          </a:xfrm>
          <a:prstGeom prst="flowChartAlternateProcess">
            <a:avLst/>
          </a:prstGeom>
          <a:solidFill>
            <a:srgbClr val="00B050"/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bg1"/>
                </a:solidFill>
              </a:rPr>
              <a:t>A toothache</a:t>
            </a:r>
          </a:p>
        </p:txBody>
      </p:sp>
      <p:pic>
        <p:nvPicPr>
          <p:cNvPr id="10" name="Picture 9">
            <a:hlinkClick r:id="rId6" action="ppaction://hlinksldjump"/>
            <a:extLst>
              <a:ext uri="{FF2B5EF4-FFF2-40B4-BE49-F238E27FC236}">
                <a16:creationId xmlns:a16="http://schemas.microsoft.com/office/drawing/2014/main" id="{6B3744D3-BE51-4C85-975D-6B380C355F8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3" y="5684838"/>
            <a:ext cx="1306512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2EFDA5F2-CF5C-452E-BD03-37E8B42B391A}"/>
              </a:ext>
            </a:extLst>
          </p:cNvPr>
          <p:cNvSpPr/>
          <p:nvPr/>
        </p:nvSpPr>
        <p:spPr>
          <a:xfrm>
            <a:off x="900113" y="333375"/>
            <a:ext cx="6119812" cy="115093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200" b="1" dirty="0">
                <a:solidFill>
                  <a:schemeClr val="tx1"/>
                </a:solidFill>
              </a:rPr>
              <a:t>What’s the matter with you?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10"/>
                            </p:stCondLst>
                            <p:childTnLst>
                              <p:par>
                                <p:cTn id="2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02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9" grpId="0" animBg="1"/>
      <p:bldP spid="9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06AD6AB-A6F0-4477-BF71-FBF606A8DF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163" y="2840038"/>
            <a:ext cx="2887662" cy="24812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Flowchart: Alternate Process 6">
            <a:extLst>
              <a:ext uri="{FF2B5EF4-FFF2-40B4-BE49-F238E27FC236}">
                <a16:creationId xmlns:a16="http://schemas.microsoft.com/office/drawing/2014/main" id="{AA35B87B-8BFD-419F-BEF6-FC88D2B1CCA3}"/>
              </a:ext>
            </a:extLst>
          </p:cNvPr>
          <p:cNvSpPr/>
          <p:nvPr/>
        </p:nvSpPr>
        <p:spPr>
          <a:xfrm>
            <a:off x="3563938" y="1905000"/>
            <a:ext cx="4686300" cy="914400"/>
          </a:xfrm>
          <a:prstGeom prst="flowChartAlternateProcess">
            <a:avLst/>
          </a:prstGeom>
          <a:solidFill>
            <a:srgbClr val="00B0F0"/>
          </a:solidFill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bg1"/>
                </a:solidFill>
              </a:rPr>
              <a:t>Eat a lot of fruit</a:t>
            </a:r>
          </a:p>
        </p:txBody>
      </p:sp>
      <p:sp>
        <p:nvSpPr>
          <p:cNvPr id="8" name="Flowchart: Alternate Process 7">
            <a:extLst>
              <a:ext uri="{FF2B5EF4-FFF2-40B4-BE49-F238E27FC236}">
                <a16:creationId xmlns:a16="http://schemas.microsoft.com/office/drawing/2014/main" id="{DAD57B26-5F78-4188-A205-C21619A7BE7F}"/>
              </a:ext>
            </a:extLst>
          </p:cNvPr>
          <p:cNvSpPr/>
          <p:nvPr/>
        </p:nvSpPr>
        <p:spPr>
          <a:xfrm>
            <a:off x="3779838" y="4953000"/>
            <a:ext cx="4470400" cy="914400"/>
          </a:xfrm>
          <a:prstGeom prst="flowChartAlternateProcess">
            <a:avLst/>
          </a:prstGeom>
          <a:solidFill>
            <a:srgbClr val="00B050"/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bg1"/>
                </a:solidFill>
              </a:rPr>
              <a:t>Go to the doctor</a:t>
            </a:r>
          </a:p>
        </p:txBody>
      </p:sp>
      <p:sp>
        <p:nvSpPr>
          <p:cNvPr id="9" name="Flowchart: Alternate Process 8">
            <a:extLst>
              <a:ext uri="{FF2B5EF4-FFF2-40B4-BE49-F238E27FC236}">
                <a16:creationId xmlns:a16="http://schemas.microsoft.com/office/drawing/2014/main" id="{E9B5016C-8A33-4164-A655-3A9047B68749}"/>
              </a:ext>
            </a:extLst>
          </p:cNvPr>
          <p:cNvSpPr/>
          <p:nvPr/>
        </p:nvSpPr>
        <p:spPr>
          <a:xfrm>
            <a:off x="3635375" y="3352800"/>
            <a:ext cx="4606925" cy="914400"/>
          </a:xfrm>
          <a:prstGeom prst="flowChartAlternateProcess">
            <a:avLst/>
          </a:prstGeom>
          <a:solidFill>
            <a:srgbClr val="7030A0"/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bg1"/>
                </a:solidFill>
              </a:rPr>
              <a:t>Take a rest</a:t>
            </a:r>
          </a:p>
        </p:txBody>
      </p:sp>
      <p:pic>
        <p:nvPicPr>
          <p:cNvPr id="12" name="Picture 11">
            <a:hlinkClick r:id="rId6" action="ppaction://hlinksldjump"/>
            <a:extLst>
              <a:ext uri="{FF2B5EF4-FFF2-40B4-BE49-F238E27FC236}">
                <a16:creationId xmlns:a16="http://schemas.microsoft.com/office/drawing/2014/main" id="{4FA39395-F9D2-409D-96AD-798F3DA95A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3" y="5684838"/>
            <a:ext cx="1306512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3C968B49-BCD5-4A6E-834D-1C5726975D85}"/>
              </a:ext>
            </a:extLst>
          </p:cNvPr>
          <p:cNvSpPr/>
          <p:nvPr/>
        </p:nvSpPr>
        <p:spPr>
          <a:xfrm>
            <a:off x="900113" y="333375"/>
            <a:ext cx="6119812" cy="115093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200" b="1" dirty="0">
                <a:solidFill>
                  <a:schemeClr val="tx1"/>
                </a:solidFill>
              </a:rPr>
              <a:t>You should …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10"/>
                            </p:stCondLst>
                            <p:childTnLst>
                              <p:par>
                                <p:cTn id="2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02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9" grpId="0" animBg="1"/>
      <p:bldP spid="9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A239500-D763-4848-884C-CC503C3E10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9313" y="3071813"/>
            <a:ext cx="2936875" cy="2390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Flowchart: Alternate Process 6">
            <a:extLst>
              <a:ext uri="{FF2B5EF4-FFF2-40B4-BE49-F238E27FC236}">
                <a16:creationId xmlns:a16="http://schemas.microsoft.com/office/drawing/2014/main" id="{50D676C6-26F9-4560-A88C-018D7DC39277}"/>
              </a:ext>
            </a:extLst>
          </p:cNvPr>
          <p:cNvSpPr/>
          <p:nvPr/>
        </p:nvSpPr>
        <p:spPr>
          <a:xfrm>
            <a:off x="4516438" y="1905000"/>
            <a:ext cx="3733800" cy="914400"/>
          </a:xfrm>
          <a:prstGeom prst="flowChartAlternateProcess">
            <a:avLst/>
          </a:prstGeom>
          <a:solidFill>
            <a:srgbClr val="FFC000"/>
          </a:solidFill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bg1"/>
                </a:solidFill>
              </a:rPr>
              <a:t>Carry heavy things</a:t>
            </a:r>
          </a:p>
        </p:txBody>
      </p:sp>
      <p:sp>
        <p:nvSpPr>
          <p:cNvPr id="8" name="Flowchart: Alternate Process 7">
            <a:extLst>
              <a:ext uri="{FF2B5EF4-FFF2-40B4-BE49-F238E27FC236}">
                <a16:creationId xmlns:a16="http://schemas.microsoft.com/office/drawing/2014/main" id="{B8235E2C-E75B-4D68-B9EC-52BAA3491F91}"/>
              </a:ext>
            </a:extLst>
          </p:cNvPr>
          <p:cNvSpPr/>
          <p:nvPr/>
        </p:nvSpPr>
        <p:spPr>
          <a:xfrm>
            <a:off x="4549775" y="3352800"/>
            <a:ext cx="3733800" cy="914400"/>
          </a:xfrm>
          <a:prstGeom prst="flowChartAlternateProcess">
            <a:avLst/>
          </a:prstGeom>
          <a:solidFill>
            <a:srgbClr val="7030A0"/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bg1"/>
                </a:solidFill>
              </a:rPr>
              <a:t>Take a rest</a:t>
            </a:r>
          </a:p>
        </p:txBody>
      </p:sp>
      <p:sp>
        <p:nvSpPr>
          <p:cNvPr id="9" name="Flowchart: Alternate Process 8">
            <a:extLst>
              <a:ext uri="{FF2B5EF4-FFF2-40B4-BE49-F238E27FC236}">
                <a16:creationId xmlns:a16="http://schemas.microsoft.com/office/drawing/2014/main" id="{21FC39F4-39DD-4D07-B1CE-5661F7B3591B}"/>
              </a:ext>
            </a:extLst>
          </p:cNvPr>
          <p:cNvSpPr/>
          <p:nvPr/>
        </p:nvSpPr>
        <p:spPr>
          <a:xfrm>
            <a:off x="4516438" y="4876800"/>
            <a:ext cx="3733800" cy="914400"/>
          </a:xfrm>
          <a:prstGeom prst="flowChartAlternateProcess">
            <a:avLst/>
          </a:prstGeom>
          <a:solidFill>
            <a:srgbClr val="00B050"/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bg1"/>
                </a:solidFill>
              </a:rPr>
              <a:t>Eat a lot of sweet</a:t>
            </a:r>
          </a:p>
        </p:txBody>
      </p:sp>
      <p:pic>
        <p:nvPicPr>
          <p:cNvPr id="12" name="Picture 11">
            <a:hlinkClick r:id="rId6" action="ppaction://hlinksldjump"/>
            <a:extLst>
              <a:ext uri="{FF2B5EF4-FFF2-40B4-BE49-F238E27FC236}">
                <a16:creationId xmlns:a16="http://schemas.microsoft.com/office/drawing/2014/main" id="{1705E025-3A45-4798-B9B8-0ABA9C733A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3" y="5684838"/>
            <a:ext cx="1306512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EC6802C8-325D-4584-AB5A-CE1CC437E426}"/>
              </a:ext>
            </a:extLst>
          </p:cNvPr>
          <p:cNvSpPr/>
          <p:nvPr/>
        </p:nvSpPr>
        <p:spPr>
          <a:xfrm>
            <a:off x="900113" y="333375"/>
            <a:ext cx="6119812" cy="115093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200" b="1" dirty="0">
                <a:solidFill>
                  <a:schemeClr val="tx1"/>
                </a:solidFill>
              </a:rPr>
              <a:t>You should …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01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9" grpId="0" animBg="1"/>
      <p:bldP spid="9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2809514-99B5-423B-B196-683F284C72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313" y="2424113"/>
            <a:ext cx="2909887" cy="29098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Flowchart: Alternate Process 6">
            <a:extLst>
              <a:ext uri="{FF2B5EF4-FFF2-40B4-BE49-F238E27FC236}">
                <a16:creationId xmlns:a16="http://schemas.microsoft.com/office/drawing/2014/main" id="{D4ECC8BC-280C-4242-9B45-E86A170B4709}"/>
              </a:ext>
            </a:extLst>
          </p:cNvPr>
          <p:cNvSpPr/>
          <p:nvPr/>
        </p:nvSpPr>
        <p:spPr>
          <a:xfrm>
            <a:off x="3924300" y="3352800"/>
            <a:ext cx="4338638" cy="914400"/>
          </a:xfrm>
          <a:prstGeom prst="flowChartAlternateProcess">
            <a:avLst/>
          </a:prstGeom>
          <a:solidFill>
            <a:srgbClr val="FFC000"/>
          </a:solidFill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bg1"/>
                </a:solidFill>
              </a:rPr>
              <a:t>Take a rest</a:t>
            </a:r>
          </a:p>
        </p:txBody>
      </p:sp>
      <p:sp>
        <p:nvSpPr>
          <p:cNvPr id="8" name="Flowchart: Alternate Process 7">
            <a:extLst>
              <a:ext uri="{FF2B5EF4-FFF2-40B4-BE49-F238E27FC236}">
                <a16:creationId xmlns:a16="http://schemas.microsoft.com/office/drawing/2014/main" id="{6C091382-A029-49EE-9A75-0ABA5DCE6164}"/>
              </a:ext>
            </a:extLst>
          </p:cNvPr>
          <p:cNvSpPr/>
          <p:nvPr/>
        </p:nvSpPr>
        <p:spPr>
          <a:xfrm>
            <a:off x="3924300" y="1692275"/>
            <a:ext cx="4302125" cy="914400"/>
          </a:xfrm>
          <a:prstGeom prst="flowChartAlternateProcess">
            <a:avLst/>
          </a:prstGeom>
          <a:solidFill>
            <a:srgbClr val="00B0F0"/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bg1"/>
                </a:solidFill>
              </a:rPr>
              <a:t>Go to the dentist</a:t>
            </a:r>
          </a:p>
        </p:txBody>
      </p:sp>
      <p:sp>
        <p:nvSpPr>
          <p:cNvPr id="9" name="Flowchart: Alternate Process 8">
            <a:extLst>
              <a:ext uri="{FF2B5EF4-FFF2-40B4-BE49-F238E27FC236}">
                <a16:creationId xmlns:a16="http://schemas.microsoft.com/office/drawing/2014/main" id="{D2921C06-F1E3-43F3-87FC-327FE0C166A9}"/>
              </a:ext>
            </a:extLst>
          </p:cNvPr>
          <p:cNvSpPr/>
          <p:nvPr/>
        </p:nvSpPr>
        <p:spPr>
          <a:xfrm>
            <a:off x="3995738" y="4876800"/>
            <a:ext cx="4254500" cy="914400"/>
          </a:xfrm>
          <a:prstGeom prst="flowChartAlternateProcess">
            <a:avLst/>
          </a:prstGeom>
          <a:solidFill>
            <a:srgbClr val="00B050"/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bg1"/>
                </a:solidFill>
              </a:rPr>
              <a:t>Eat a lot of fruit</a:t>
            </a:r>
          </a:p>
        </p:txBody>
      </p:sp>
      <p:pic>
        <p:nvPicPr>
          <p:cNvPr id="12" name="Picture 11">
            <a:hlinkClick r:id="rId6" action="ppaction://hlinksldjump"/>
            <a:extLst>
              <a:ext uri="{FF2B5EF4-FFF2-40B4-BE49-F238E27FC236}">
                <a16:creationId xmlns:a16="http://schemas.microsoft.com/office/drawing/2014/main" id="{F4AD1216-D257-486E-8E9B-CA35465C8A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3" y="5684838"/>
            <a:ext cx="1306512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8753C44C-4348-4741-A239-F6E8D9DBCEC6}"/>
              </a:ext>
            </a:extLst>
          </p:cNvPr>
          <p:cNvSpPr/>
          <p:nvPr/>
        </p:nvSpPr>
        <p:spPr>
          <a:xfrm>
            <a:off x="900113" y="333375"/>
            <a:ext cx="6119812" cy="115093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200" b="1" dirty="0">
                <a:solidFill>
                  <a:schemeClr val="tx1"/>
                </a:solidFill>
              </a:rPr>
              <a:t>You </a:t>
            </a:r>
            <a:r>
              <a:rPr lang="en-US" sz="3200" b="1" dirty="0" err="1">
                <a:solidFill>
                  <a:schemeClr val="tx1"/>
                </a:solidFill>
              </a:rPr>
              <a:t>shuld</a:t>
            </a:r>
            <a:r>
              <a:rPr lang="en-US" sz="3200" b="1" dirty="0">
                <a:solidFill>
                  <a:schemeClr val="tx1"/>
                </a:solidFill>
              </a:rPr>
              <a:t> …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10"/>
                            </p:stCondLst>
                            <p:childTnLst>
                              <p:par>
                                <p:cTn id="2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02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9" grpId="0" animBg="1"/>
      <p:bldP spid="9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A191BE8-14D2-4954-BDEE-DCE7A76868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6938" y="2760663"/>
            <a:ext cx="2146300" cy="2336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Flowchart: Alternate Process 6">
            <a:extLst>
              <a:ext uri="{FF2B5EF4-FFF2-40B4-BE49-F238E27FC236}">
                <a16:creationId xmlns:a16="http://schemas.microsoft.com/office/drawing/2014/main" id="{84D6ECA9-46AB-426E-BD87-AB828C1BEE76}"/>
              </a:ext>
            </a:extLst>
          </p:cNvPr>
          <p:cNvSpPr/>
          <p:nvPr/>
        </p:nvSpPr>
        <p:spPr>
          <a:xfrm>
            <a:off x="3924300" y="3505200"/>
            <a:ext cx="4302125" cy="914400"/>
          </a:xfrm>
          <a:prstGeom prst="flowChartAlternateProcess">
            <a:avLst/>
          </a:prstGeom>
          <a:solidFill>
            <a:srgbClr val="FFC000"/>
          </a:solidFill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bg1"/>
                </a:solidFill>
              </a:rPr>
              <a:t>Eat a lot of sweets</a:t>
            </a:r>
          </a:p>
        </p:txBody>
      </p:sp>
      <p:sp>
        <p:nvSpPr>
          <p:cNvPr id="8" name="Flowchart: Alternate Process 7">
            <a:extLst>
              <a:ext uri="{FF2B5EF4-FFF2-40B4-BE49-F238E27FC236}">
                <a16:creationId xmlns:a16="http://schemas.microsoft.com/office/drawing/2014/main" id="{2241AF26-6A21-4895-AA5A-60D4C6511F22}"/>
              </a:ext>
            </a:extLst>
          </p:cNvPr>
          <p:cNvSpPr/>
          <p:nvPr/>
        </p:nvSpPr>
        <p:spPr>
          <a:xfrm>
            <a:off x="3959225" y="2093913"/>
            <a:ext cx="4318000" cy="914400"/>
          </a:xfrm>
          <a:prstGeom prst="flowChartAlternateProcess">
            <a:avLst/>
          </a:prstGeom>
          <a:solidFill>
            <a:srgbClr val="7030A0"/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bg1"/>
                </a:solidFill>
              </a:rPr>
              <a:t>Eat a lot of fruit</a:t>
            </a:r>
          </a:p>
        </p:txBody>
      </p:sp>
      <p:sp>
        <p:nvSpPr>
          <p:cNvPr id="9" name="Flowchart: Alternate Process 8">
            <a:extLst>
              <a:ext uri="{FF2B5EF4-FFF2-40B4-BE49-F238E27FC236}">
                <a16:creationId xmlns:a16="http://schemas.microsoft.com/office/drawing/2014/main" id="{1AC27222-3C2C-4C64-BE0A-EF07FF10DF49}"/>
              </a:ext>
            </a:extLst>
          </p:cNvPr>
          <p:cNvSpPr/>
          <p:nvPr/>
        </p:nvSpPr>
        <p:spPr>
          <a:xfrm>
            <a:off x="4037013" y="4876800"/>
            <a:ext cx="4189412" cy="914400"/>
          </a:xfrm>
          <a:prstGeom prst="flowChartAlternateProcess">
            <a:avLst/>
          </a:prstGeom>
          <a:solidFill>
            <a:srgbClr val="00B050"/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bg1"/>
                </a:solidFill>
              </a:rPr>
              <a:t>Take a rest</a:t>
            </a:r>
          </a:p>
        </p:txBody>
      </p:sp>
      <p:pic>
        <p:nvPicPr>
          <p:cNvPr id="10" name="Picture 9">
            <a:hlinkClick r:id="rId6" action="ppaction://hlinksldjump"/>
            <a:extLst>
              <a:ext uri="{FF2B5EF4-FFF2-40B4-BE49-F238E27FC236}">
                <a16:creationId xmlns:a16="http://schemas.microsoft.com/office/drawing/2014/main" id="{BEFFEC02-D63D-427F-A254-7EFB125BA8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3" y="5684838"/>
            <a:ext cx="1306512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5E499CF2-0435-4B3A-AB33-6C490EB5C0EC}"/>
              </a:ext>
            </a:extLst>
          </p:cNvPr>
          <p:cNvSpPr/>
          <p:nvPr/>
        </p:nvSpPr>
        <p:spPr>
          <a:xfrm>
            <a:off x="900113" y="333375"/>
            <a:ext cx="6119812" cy="115093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200" b="1" dirty="0">
                <a:solidFill>
                  <a:schemeClr val="tx1"/>
                </a:solidFill>
              </a:rPr>
              <a:t>You should …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10"/>
                            </p:stCondLst>
                            <p:childTnLst>
                              <p:par>
                                <p:cTn id="2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02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9" grpId="0" animBg="1"/>
      <p:bldP spid="9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Alternate Process 6">
            <a:extLst>
              <a:ext uri="{FF2B5EF4-FFF2-40B4-BE49-F238E27FC236}">
                <a16:creationId xmlns:a16="http://schemas.microsoft.com/office/drawing/2014/main" id="{75F189B1-D54D-4F51-AC1B-90AEC3770A2F}"/>
              </a:ext>
            </a:extLst>
          </p:cNvPr>
          <p:cNvSpPr/>
          <p:nvPr/>
        </p:nvSpPr>
        <p:spPr>
          <a:xfrm>
            <a:off x="4067175" y="1905000"/>
            <a:ext cx="4752975" cy="914400"/>
          </a:xfrm>
          <a:prstGeom prst="flowChartAlternateProcess">
            <a:avLst/>
          </a:prstGeom>
          <a:solidFill>
            <a:srgbClr val="00B0F0"/>
          </a:solidFill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bg1"/>
                </a:solidFill>
              </a:rPr>
              <a:t>Go to the dentist</a:t>
            </a:r>
          </a:p>
        </p:txBody>
      </p:sp>
      <p:sp>
        <p:nvSpPr>
          <p:cNvPr id="8" name="Flowchart: Alternate Process 7">
            <a:extLst>
              <a:ext uri="{FF2B5EF4-FFF2-40B4-BE49-F238E27FC236}">
                <a16:creationId xmlns:a16="http://schemas.microsoft.com/office/drawing/2014/main" id="{87FD7DD1-47A6-46FA-8298-2E3BECD7BCB3}"/>
              </a:ext>
            </a:extLst>
          </p:cNvPr>
          <p:cNvSpPr/>
          <p:nvPr/>
        </p:nvSpPr>
        <p:spPr>
          <a:xfrm>
            <a:off x="4067175" y="4800600"/>
            <a:ext cx="4968875" cy="914400"/>
          </a:xfrm>
          <a:prstGeom prst="flowChartAlternateProcess">
            <a:avLst/>
          </a:prstGeom>
          <a:solidFill>
            <a:srgbClr val="00B050"/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bg1"/>
                </a:solidFill>
              </a:rPr>
              <a:t>Carry heavy things</a:t>
            </a:r>
          </a:p>
        </p:txBody>
      </p:sp>
      <p:sp>
        <p:nvSpPr>
          <p:cNvPr id="9" name="Flowchart: Alternate Process 8">
            <a:extLst>
              <a:ext uri="{FF2B5EF4-FFF2-40B4-BE49-F238E27FC236}">
                <a16:creationId xmlns:a16="http://schemas.microsoft.com/office/drawing/2014/main" id="{504D5812-0AF8-4C71-8011-A6E4F1483417}"/>
              </a:ext>
            </a:extLst>
          </p:cNvPr>
          <p:cNvSpPr/>
          <p:nvPr/>
        </p:nvSpPr>
        <p:spPr>
          <a:xfrm>
            <a:off x="4067175" y="3289300"/>
            <a:ext cx="4897438" cy="914400"/>
          </a:xfrm>
          <a:prstGeom prst="flowChartAlternateProcess">
            <a:avLst/>
          </a:prstGeom>
          <a:solidFill>
            <a:srgbClr val="7030A0"/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bg1"/>
                </a:solidFill>
              </a:rPr>
              <a:t>Go to the doctor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68D8402-6F2A-4A29-8762-473AFB9F59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7425" y="2060575"/>
            <a:ext cx="2311400" cy="2600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hlinkClick r:id="rId6" action="ppaction://hlinksldjump"/>
            <a:extLst>
              <a:ext uri="{FF2B5EF4-FFF2-40B4-BE49-F238E27FC236}">
                <a16:creationId xmlns:a16="http://schemas.microsoft.com/office/drawing/2014/main" id="{83BB8033-EA65-4035-A64D-540C582887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3" y="5684838"/>
            <a:ext cx="1306512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CAA1FFE6-56B6-466C-AAD3-904923103C13}"/>
              </a:ext>
            </a:extLst>
          </p:cNvPr>
          <p:cNvSpPr/>
          <p:nvPr/>
        </p:nvSpPr>
        <p:spPr>
          <a:xfrm>
            <a:off x="900113" y="333375"/>
            <a:ext cx="6119812" cy="115093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200" b="1" dirty="0">
                <a:solidFill>
                  <a:schemeClr val="tx1"/>
                </a:solidFill>
              </a:rPr>
              <a:t>You </a:t>
            </a:r>
            <a:r>
              <a:rPr lang="en-US" sz="3200" b="1" dirty="0" err="1">
                <a:solidFill>
                  <a:schemeClr val="tx1"/>
                </a:solidFill>
              </a:rPr>
              <a:t>shuldn’t</a:t>
            </a:r>
            <a:r>
              <a:rPr lang="en-US" sz="3200" b="1" dirty="0">
                <a:solidFill>
                  <a:schemeClr val="tx1"/>
                </a:solidFill>
              </a:rPr>
              <a:t> …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9" grpId="0" animBg="1"/>
      <p:bldP spid="9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3" action="ppaction://hlinkfile"/>
            <a:extLst>
              <a:ext uri="{FF2B5EF4-FFF2-40B4-BE49-F238E27FC236}">
                <a16:creationId xmlns:a16="http://schemas.microsoft.com/office/drawing/2014/main" id="{344DA1E1-5F72-4847-AB10-06372D3F17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6021288"/>
            <a:ext cx="648072" cy="6480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circl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5185811-1E00-4CC7-9F03-15E57B3294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0413" y="2117725"/>
            <a:ext cx="2727325" cy="31861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Flowchart: Alternate Process 6">
            <a:extLst>
              <a:ext uri="{FF2B5EF4-FFF2-40B4-BE49-F238E27FC236}">
                <a16:creationId xmlns:a16="http://schemas.microsoft.com/office/drawing/2014/main" id="{8AAE2942-05A1-4E3E-91F4-7CB2A6F42F98}"/>
              </a:ext>
            </a:extLst>
          </p:cNvPr>
          <p:cNvSpPr/>
          <p:nvPr/>
        </p:nvSpPr>
        <p:spPr>
          <a:xfrm>
            <a:off x="4545013" y="3352800"/>
            <a:ext cx="4275137" cy="914400"/>
          </a:xfrm>
          <a:prstGeom prst="flowChartAlternateProcess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bg1"/>
                </a:solidFill>
              </a:rPr>
              <a:t>Go to the doctor</a:t>
            </a:r>
          </a:p>
        </p:txBody>
      </p:sp>
      <p:sp>
        <p:nvSpPr>
          <p:cNvPr id="8" name="Flowchart: Alternate Process 7">
            <a:extLst>
              <a:ext uri="{FF2B5EF4-FFF2-40B4-BE49-F238E27FC236}">
                <a16:creationId xmlns:a16="http://schemas.microsoft.com/office/drawing/2014/main" id="{AE7610DC-26ED-4A13-91FD-DCD87E3FDCE9}"/>
              </a:ext>
            </a:extLst>
          </p:cNvPr>
          <p:cNvSpPr/>
          <p:nvPr/>
        </p:nvSpPr>
        <p:spPr>
          <a:xfrm>
            <a:off x="4516438" y="1831975"/>
            <a:ext cx="4294187" cy="914400"/>
          </a:xfrm>
          <a:prstGeom prst="flowChartAlternateProcess">
            <a:avLst/>
          </a:prstGeom>
          <a:solidFill>
            <a:srgbClr val="FFC000"/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bg1"/>
                </a:solidFill>
              </a:rPr>
              <a:t>Drink cold water</a:t>
            </a:r>
          </a:p>
        </p:txBody>
      </p:sp>
      <p:sp>
        <p:nvSpPr>
          <p:cNvPr id="9" name="Flowchart: Alternate Process 8">
            <a:extLst>
              <a:ext uri="{FF2B5EF4-FFF2-40B4-BE49-F238E27FC236}">
                <a16:creationId xmlns:a16="http://schemas.microsoft.com/office/drawing/2014/main" id="{A5E802A3-43B9-4F58-B7A0-5BF86DB619FC}"/>
              </a:ext>
            </a:extLst>
          </p:cNvPr>
          <p:cNvSpPr/>
          <p:nvPr/>
        </p:nvSpPr>
        <p:spPr>
          <a:xfrm>
            <a:off x="4516438" y="4876800"/>
            <a:ext cx="4303712" cy="914400"/>
          </a:xfrm>
          <a:prstGeom prst="flowChartAlternateProcess">
            <a:avLst/>
          </a:prstGeom>
          <a:solidFill>
            <a:srgbClr val="00B0F0"/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bg1"/>
                </a:solidFill>
              </a:rPr>
              <a:t>Take a rest</a:t>
            </a:r>
          </a:p>
        </p:txBody>
      </p:sp>
      <p:pic>
        <p:nvPicPr>
          <p:cNvPr id="10" name="Picture 9">
            <a:hlinkClick r:id="rId6" action="ppaction://hlinksldjump"/>
            <a:extLst>
              <a:ext uri="{FF2B5EF4-FFF2-40B4-BE49-F238E27FC236}">
                <a16:creationId xmlns:a16="http://schemas.microsoft.com/office/drawing/2014/main" id="{FCEF80F0-17DC-4D01-BD98-09C5D5BF82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3" y="5684838"/>
            <a:ext cx="1306512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8CDF8078-7A2C-4D4E-9924-8F30E5D9551F}"/>
              </a:ext>
            </a:extLst>
          </p:cNvPr>
          <p:cNvSpPr/>
          <p:nvPr/>
        </p:nvSpPr>
        <p:spPr>
          <a:xfrm>
            <a:off x="900113" y="333375"/>
            <a:ext cx="6119812" cy="115093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200" b="1" dirty="0">
                <a:solidFill>
                  <a:schemeClr val="tx1"/>
                </a:solidFill>
              </a:rPr>
              <a:t>You shouldn’t …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Alternate Process 6">
            <a:extLst>
              <a:ext uri="{FF2B5EF4-FFF2-40B4-BE49-F238E27FC236}">
                <a16:creationId xmlns:a16="http://schemas.microsoft.com/office/drawing/2014/main" id="{39BF101B-C7E2-409D-8ECB-5E1BC495111B}"/>
              </a:ext>
            </a:extLst>
          </p:cNvPr>
          <p:cNvSpPr/>
          <p:nvPr/>
        </p:nvSpPr>
        <p:spPr>
          <a:xfrm>
            <a:off x="4067175" y="1905000"/>
            <a:ext cx="4752975" cy="914400"/>
          </a:xfrm>
          <a:prstGeom prst="flowChartAlternateProcess">
            <a:avLst/>
          </a:prstGeom>
          <a:solidFill>
            <a:srgbClr val="00B0F0"/>
          </a:solidFill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bg1"/>
                </a:solidFill>
              </a:rPr>
              <a:t>Go to the dentist</a:t>
            </a:r>
          </a:p>
        </p:txBody>
      </p:sp>
      <p:sp>
        <p:nvSpPr>
          <p:cNvPr id="8" name="Flowchart: Alternate Process 7">
            <a:extLst>
              <a:ext uri="{FF2B5EF4-FFF2-40B4-BE49-F238E27FC236}">
                <a16:creationId xmlns:a16="http://schemas.microsoft.com/office/drawing/2014/main" id="{AEB04658-FF78-4F18-9901-AC236938E161}"/>
              </a:ext>
            </a:extLst>
          </p:cNvPr>
          <p:cNvSpPr/>
          <p:nvPr/>
        </p:nvSpPr>
        <p:spPr>
          <a:xfrm>
            <a:off x="4067175" y="4800600"/>
            <a:ext cx="4968875" cy="914400"/>
          </a:xfrm>
          <a:prstGeom prst="flowChartAlternateProcess">
            <a:avLst/>
          </a:prstGeom>
          <a:solidFill>
            <a:srgbClr val="00B050"/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bg1"/>
                </a:solidFill>
              </a:rPr>
              <a:t>Eat a lot of sweets</a:t>
            </a:r>
          </a:p>
        </p:txBody>
      </p:sp>
      <p:sp>
        <p:nvSpPr>
          <p:cNvPr id="9" name="Flowchart: Alternate Process 8">
            <a:extLst>
              <a:ext uri="{FF2B5EF4-FFF2-40B4-BE49-F238E27FC236}">
                <a16:creationId xmlns:a16="http://schemas.microsoft.com/office/drawing/2014/main" id="{9143CC75-24E8-4B37-93A9-70C817F0595F}"/>
              </a:ext>
            </a:extLst>
          </p:cNvPr>
          <p:cNvSpPr/>
          <p:nvPr/>
        </p:nvSpPr>
        <p:spPr>
          <a:xfrm>
            <a:off x="4067175" y="3289300"/>
            <a:ext cx="4897438" cy="914400"/>
          </a:xfrm>
          <a:prstGeom prst="flowChartAlternateProcess">
            <a:avLst/>
          </a:prstGeom>
          <a:solidFill>
            <a:srgbClr val="7030A0"/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bg1"/>
                </a:solidFill>
              </a:rPr>
              <a:t>Eat a lot of fruit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F7C28FB-311E-4DAA-8A14-464061C7C6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1213" y="2847975"/>
            <a:ext cx="2227262" cy="27701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hlinkClick r:id="rId6" action="ppaction://hlinksldjump"/>
            <a:extLst>
              <a:ext uri="{FF2B5EF4-FFF2-40B4-BE49-F238E27FC236}">
                <a16:creationId xmlns:a16="http://schemas.microsoft.com/office/drawing/2014/main" id="{6062E4F6-6CC7-4901-8004-AEA8BDD230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3" y="5684838"/>
            <a:ext cx="1306512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55DA89AA-C366-4517-B365-B2DE5E52605F}"/>
              </a:ext>
            </a:extLst>
          </p:cNvPr>
          <p:cNvSpPr/>
          <p:nvPr/>
        </p:nvSpPr>
        <p:spPr>
          <a:xfrm>
            <a:off x="900113" y="333375"/>
            <a:ext cx="6119812" cy="115093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200" b="1" dirty="0">
                <a:solidFill>
                  <a:schemeClr val="tx1"/>
                </a:solidFill>
              </a:rPr>
              <a:t>You </a:t>
            </a:r>
            <a:r>
              <a:rPr lang="en-US" sz="3200" b="1" dirty="0" err="1">
                <a:solidFill>
                  <a:schemeClr val="tx1"/>
                </a:solidFill>
              </a:rPr>
              <a:t>shuldn’t</a:t>
            </a:r>
            <a:r>
              <a:rPr lang="en-US" sz="3200" b="1" dirty="0">
                <a:solidFill>
                  <a:schemeClr val="tx1"/>
                </a:solidFill>
              </a:rPr>
              <a:t> …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9" grpId="0" animBg="1"/>
      <p:bldP spid="9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Footer Placeholder 3">
            <a:extLst>
              <a:ext uri="{FF2B5EF4-FFF2-40B4-BE49-F238E27FC236}">
                <a16:creationId xmlns:a16="http://schemas.microsoft.com/office/drawing/2014/main" id="{75AB3AF6-6792-465F-BEDB-AFF9243AA3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/>
              <a:t>By Jessica</a:t>
            </a:r>
          </a:p>
        </p:txBody>
      </p:sp>
    </p:spTree>
  </p:cSld>
  <p:clrMapOvr>
    <a:masterClrMapping/>
  </p:clrMapOvr>
  <p:transition spd="slow">
    <p:circl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5722FE5-A9AC-4B21-8A4D-D6A90599F9E6}"/>
              </a:ext>
            </a:extLst>
          </p:cNvPr>
          <p:cNvSpPr/>
          <p:nvPr/>
        </p:nvSpPr>
        <p:spPr>
          <a:xfrm>
            <a:off x="200345" y="27275"/>
            <a:ext cx="5112568" cy="52322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  <a:cs typeface="Arial" charset="0"/>
              </a:rPr>
              <a:t>Go to the doctor</a:t>
            </a:r>
          </a:p>
        </p:txBody>
      </p:sp>
    </p:spTree>
  </p:cSld>
  <p:clrMapOvr>
    <a:masterClrMapping/>
  </p:clrMapOvr>
  <p:transition spd="slow">
    <p:circl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BF02D04-829D-4FF6-9750-233E38C2A666}"/>
              </a:ext>
            </a:extLst>
          </p:cNvPr>
          <p:cNvSpPr/>
          <p:nvPr/>
        </p:nvSpPr>
        <p:spPr>
          <a:xfrm>
            <a:off x="4067944" y="188640"/>
            <a:ext cx="4896544" cy="52322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  <a:cs typeface="Arial" charset="0"/>
              </a:rPr>
              <a:t>Go to the dentist</a:t>
            </a:r>
          </a:p>
        </p:txBody>
      </p:sp>
    </p:spTree>
  </p:cSld>
  <p:clrMapOvr>
    <a:masterClrMapping/>
  </p:clrMapOvr>
  <p:transition spd="slow">
    <p:circl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D3B3E4C-C326-49B7-8531-DB545ED0A802}"/>
              </a:ext>
            </a:extLst>
          </p:cNvPr>
          <p:cNvSpPr/>
          <p:nvPr/>
        </p:nvSpPr>
        <p:spPr>
          <a:xfrm>
            <a:off x="323528" y="203895"/>
            <a:ext cx="3240360" cy="52322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  <a:cs typeface="Arial" charset="0"/>
              </a:rPr>
              <a:t>Take a rest</a:t>
            </a:r>
          </a:p>
        </p:txBody>
      </p:sp>
    </p:spTree>
  </p:cSld>
  <p:clrMapOvr>
    <a:masterClrMapping/>
  </p:clrMapOvr>
  <p:transition spd="slow">
    <p:circl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7A6ECB0-E820-4B62-88E2-590C6E5BEA56}"/>
              </a:ext>
            </a:extLst>
          </p:cNvPr>
          <p:cNvSpPr/>
          <p:nvPr/>
        </p:nvSpPr>
        <p:spPr>
          <a:xfrm>
            <a:off x="5076056" y="2204864"/>
            <a:ext cx="3744416" cy="46166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  <a:cs typeface="Arial" charset="0"/>
              </a:rPr>
              <a:t>Eat a lot of fruit</a:t>
            </a:r>
          </a:p>
        </p:txBody>
      </p:sp>
    </p:spTree>
  </p:cSld>
  <p:clrMapOvr>
    <a:masterClrMapping/>
  </p:clrMapOvr>
  <p:transition spd="slow">
    <p:circl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7EF143B-0103-45D7-AE58-25034E9D5145}"/>
              </a:ext>
            </a:extLst>
          </p:cNvPr>
          <p:cNvSpPr/>
          <p:nvPr/>
        </p:nvSpPr>
        <p:spPr>
          <a:xfrm>
            <a:off x="251520" y="5589240"/>
            <a:ext cx="3744416" cy="46166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  <a:cs typeface="Arial" charset="0"/>
              </a:rPr>
              <a:t>Carry heavy thing</a:t>
            </a:r>
          </a:p>
        </p:txBody>
      </p:sp>
    </p:spTree>
  </p:cSld>
  <p:clrMapOvr>
    <a:masterClrMapping/>
  </p:clrMapOvr>
  <p:transition spd="slow">
    <p:circl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D63AEE8-228D-439A-AE6F-70A4ADA0749D}"/>
              </a:ext>
            </a:extLst>
          </p:cNvPr>
          <p:cNvSpPr/>
          <p:nvPr/>
        </p:nvSpPr>
        <p:spPr>
          <a:xfrm>
            <a:off x="5292080" y="116632"/>
            <a:ext cx="3744416" cy="46166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  <a:cs typeface="Arial" charset="0"/>
              </a:rPr>
              <a:t>Eat a lot of sweets</a:t>
            </a:r>
          </a:p>
        </p:txBody>
      </p:sp>
    </p:spTree>
  </p:cSld>
  <p:clrMapOvr>
    <a:masterClrMapping/>
  </p:clrMapOvr>
  <p:transition spd="slow">
    <p:circle/>
  </p:transition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1278</Template>
  <TotalTime>4696</TotalTime>
  <Words>420</Words>
  <Application>Microsoft Office PowerPoint</Application>
  <PresentationFormat>On-screen Show (4:3)</PresentationFormat>
  <Paragraphs>105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6" baseType="lpstr">
      <vt:lpstr>Jokerman</vt:lpstr>
      <vt:lpstr>Arial</vt:lpstr>
      <vt:lpstr>Broadway</vt:lpstr>
      <vt:lpstr>Diseño predeterminado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E5-U11-L2-JESS</dc:title>
  <dc:creator>JESSICA</dc:creator>
  <cp:lastModifiedBy>Administrator</cp:lastModifiedBy>
  <cp:revision>361</cp:revision>
  <dcterms:created xsi:type="dcterms:W3CDTF">2012-02-21T22:04:44Z</dcterms:created>
  <dcterms:modified xsi:type="dcterms:W3CDTF">2022-02-20T13:14:19Z</dcterms:modified>
</cp:coreProperties>
</file>