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E33480-8839-4C59-BBBA-59A3E3EBD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89D30C-CB44-4BE3-89E5-AA67B0C8F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34862F-716A-40C5-BC1B-1238ACD4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4A383B-7581-4F38-91B4-368D32DD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F4E83B-CEC5-4C36-A793-32DD2BA7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0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9639A9-0C86-4294-BF70-8C8E3B4C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CF7F74-9696-4FCC-BC26-EB3C8D913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19534D-3C12-4514-851D-FE8C3DB8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03406-930E-4B90-855D-5536B1B8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AB82E5-B810-4767-92C4-F4334F3A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F538181-28C3-4691-8726-09D9D234C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4FACAC2-751F-481C-9EC4-9767D4CE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9750B6-C554-42A3-BC61-037E47E0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079939-5DAD-4768-9671-BB071E87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A435355-5218-4AA4-9107-3D180773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45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0050DA-08AB-4736-B31E-198AB117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860442-198A-4AA8-B61E-1F6EC031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819537-8304-4531-A60C-36112303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72C162-F518-4956-A3E2-1F5F498E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CCE45E-AF4C-4287-BE26-A3DD5D40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49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EC2627-CE05-4BA6-9B68-99F3B87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761861-EC9B-4661-897D-87256B6D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65462-51B6-4856-9446-1F302B64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F55F5C-ACFB-4905-AF68-1DC9359F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334502-D745-47AB-B36C-718D6A35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4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935E3A-52BC-434F-BA0D-2B787A12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E067FF-D86E-41AD-AF43-9FB38CA67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8F48878-3CF1-473C-939B-0889463B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52ADBB-7CA9-446D-BAC7-1181EF49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B2D4F-BEBA-4564-B603-7E487D6E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B6EBE-2845-443D-909A-254B7E4F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45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7BD94C-7520-4FA8-B5B2-CA92A190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9B57554-FD47-4F8E-8CB9-08D81B0E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53F593-0321-41DD-AAF7-C53742D78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0CB5E53-38EE-4C99-9C75-B0BD6D21C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F139AA-580C-4849-BFE0-F17ED05F5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4A7D77C-AF4A-4D70-A76D-3F23F1AA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46871D1-0FE1-49C9-A3C4-5D74402C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F7658C4-5271-495A-98D6-BBBADE8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7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883CA0-9138-4237-BC68-B88A226C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41BA06-BD3F-4C4D-9BBB-A677B9FD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A486D6A-943E-44AB-9B09-C7E0F189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FE48EB-9AE4-49C2-98C8-AF35E2AD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80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9B9BACA-2124-4B68-AA3F-8C8EB7BE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B61292E-C19D-49ED-A25F-B323DFF3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0BB251E-3CA5-4947-AF64-7F750F25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22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A5FC78-2812-4189-A17E-AEF9A1F3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A8F25D9-C9D0-4C84-AB62-8888F62E1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031DF37-17B0-4EAC-94FF-31F22560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7755B4-599C-4BA6-B736-47ABE918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DA4D6A5-B48A-437C-B0E7-75702ACD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6F6F77-DDAA-4844-8FB7-45BC7EED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73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2840D3-ABB5-401B-B35A-9A0B2429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118354F-B578-422B-951D-FAC45727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C16631A-1ABF-464F-B526-E0C0237BA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4141C9E-A982-48A0-B9EB-E32FD6F7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CA4420-5279-40CD-BEE6-13209CA3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63E363-D20B-4FAD-8CB5-37AD8859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4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FBA0299-4254-4AE9-9D87-F62C36ED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1802960-BBE3-48AB-8F29-3611CADDD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16BD5D-7447-49F6-BFEC-21E53ADF9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A3AD-25D2-49BF-A140-8F332363DDA9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27CC9B-2540-4790-8289-E4507506E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CBE28A-8136-458E-ADC2-431699570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9E4A-B598-4F96-BAFE-FF31E6D9D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7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4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8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3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22B06EE0-C9E5-4631-91C5-2199DD181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8A54B105-96CC-48D8-8660-7146FD3A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398CF33-3116-4EA5-8FED-DAFC658B16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2" y="0"/>
            <a:ext cx="12229324" cy="68580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16D3BFD-CCC4-4E57-AF9D-48173AF40DF9}"/>
              </a:ext>
            </a:extLst>
          </p:cNvPr>
          <p:cNvSpPr txBox="1"/>
          <p:nvPr/>
        </p:nvSpPr>
        <p:spPr>
          <a:xfrm>
            <a:off x="5881580" y="2398956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006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B8731C-EDE5-424D-9613-04CBA0B3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7E8E7A8-F021-4A6D-946C-43607E92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7A09D606-8058-4BBF-B26E-4C58042211ED}"/>
              </a:ext>
            </a:extLst>
          </p:cNvPr>
          <p:cNvSpPr txBox="1"/>
          <p:nvPr/>
        </p:nvSpPr>
        <p:spPr>
          <a:xfrm>
            <a:off x="437149" y="616924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52298B4-512A-42B5-A5E0-5A39E316F5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51" y="550812"/>
            <a:ext cx="7653867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C857DE8-97C2-402D-AF16-517C91CFB1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1" y="1441669"/>
            <a:ext cx="11030519" cy="486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ultiply 5">
            <a:extLst>
              <a:ext uri="{FF2B5EF4-FFF2-40B4-BE49-F238E27FC236}">
                <a16:creationId xmlns:a16="http://schemas.microsoft.com/office/drawing/2014/main" id="{A85F2CF2-A7A2-4074-B624-FB0F72F97989}"/>
              </a:ext>
            </a:extLst>
          </p:cNvPr>
          <p:cNvSpPr/>
          <p:nvPr/>
        </p:nvSpPr>
        <p:spPr>
          <a:xfrm>
            <a:off x="7792450" y="2098038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9747FFA-14BE-4C5B-95B1-F4CAF2BFEC3C}"/>
              </a:ext>
            </a:extLst>
          </p:cNvPr>
          <p:cNvSpPr txBox="1"/>
          <p:nvPr/>
        </p:nvSpPr>
        <p:spPr>
          <a:xfrm>
            <a:off x="7905339" y="2182363"/>
            <a:ext cx="1298223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88C6954-90B4-41AF-B324-EE453A393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7" b="100000" l="0" r="93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77" y="3411610"/>
            <a:ext cx="617273" cy="7087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F9C49D-EF6D-40AE-80A8-4BAEE7A17C41}"/>
              </a:ext>
            </a:extLst>
          </p:cNvPr>
          <p:cNvCxnSpPr/>
          <p:nvPr/>
        </p:nvCxnSpPr>
        <p:spPr>
          <a:xfrm flipV="1">
            <a:off x="7984362" y="4378394"/>
            <a:ext cx="1219200" cy="1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7">
            <a:extLst>
              <a:ext uri="{FF2B5EF4-FFF2-40B4-BE49-F238E27FC236}">
                <a16:creationId xmlns:a16="http://schemas.microsoft.com/office/drawing/2014/main" id="{7318F58D-AE9C-4522-B6F4-642BA6C525A7}"/>
              </a:ext>
            </a:extLst>
          </p:cNvPr>
          <p:cNvSpPr/>
          <p:nvPr/>
        </p:nvSpPr>
        <p:spPr>
          <a:xfrm>
            <a:off x="8018228" y="5396567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25E4AB27-C320-4F72-87F3-22838AC4FF7A}"/>
              </a:ext>
            </a:extLst>
          </p:cNvPr>
          <p:cNvSpPr txBox="1"/>
          <p:nvPr/>
        </p:nvSpPr>
        <p:spPr>
          <a:xfrm>
            <a:off x="8125472" y="5512123"/>
            <a:ext cx="1416756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FAED1619-A3AA-4C95-B127-DD1124209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7518" y="5195899"/>
            <a:ext cx="52170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D94E94-3916-47D3-855C-95B9EC8E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95BA24-081B-4B4C-86F9-5B8E101F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9DDE1-8426-4578-A59D-F1B445D9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665"/>
            <a:ext cx="12192001" cy="6867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66D09-943C-4E8A-925A-D2B5C700EB85}"/>
              </a:ext>
            </a:extLst>
          </p:cNvPr>
          <p:cNvSpPr txBox="1"/>
          <p:nvPr/>
        </p:nvSpPr>
        <p:spPr>
          <a:xfrm>
            <a:off x="4557744" y="6046498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7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CEB39-20D2-4BEF-B700-8DD7DA4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5F55CB-DD8F-4331-B468-A8F0E554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B9009-DFC3-457B-A390-0FFD8BBAC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4" y="-499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D1B06564-C3AD-4FDD-96ED-EDFD15C1900A}"/>
              </a:ext>
            </a:extLst>
          </p:cNvPr>
          <p:cNvSpPr/>
          <p:nvPr/>
        </p:nvSpPr>
        <p:spPr>
          <a:xfrm>
            <a:off x="3054219" y="64151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600" i="1" u="sng" dirty="0"/>
              <a:t>Vocab</a:t>
            </a:r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DCCB-1C5D-4ED1-8B4A-5E0DB4C40900}"/>
              </a:ext>
            </a:extLst>
          </p:cNvPr>
          <p:cNvSpPr/>
          <p:nvPr/>
        </p:nvSpPr>
        <p:spPr>
          <a:xfrm>
            <a:off x="3452354" y="3005664"/>
            <a:ext cx="485808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the USA, the UK, Italy, India, Japan, Alpha</a:t>
            </a:r>
          </a:p>
        </p:txBody>
      </p:sp>
    </p:spTree>
    <p:extLst>
      <p:ext uri="{BB962C8B-B14F-4D97-AF65-F5344CB8AC3E}">
        <p14:creationId xmlns:p14="http://schemas.microsoft.com/office/powerpoint/2010/main" val="128024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F630D0-31E2-42A9-9DE7-3CB16BE3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90023C6-E9D8-428B-BA65-2F5BED15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16ADAA34-0520-4843-AE3B-CB129897C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1" y="2095050"/>
            <a:ext cx="1944875" cy="2597749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4D4EE0A5-A561-470F-97E7-3C15F7DC58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487" y="2095050"/>
            <a:ext cx="2030377" cy="259774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8F1BCB96-5DB7-43FF-AADE-A08360D6C2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964" y="2027521"/>
            <a:ext cx="1943144" cy="2597750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0B402C42-15C5-45F4-934A-D06B748ADA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576" y="2095050"/>
            <a:ext cx="2071166" cy="2603142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A1A09604-6D2B-48C4-BCB0-3E47E2CBAC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82" y="2095050"/>
            <a:ext cx="1903641" cy="2597749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9A3B7168-7B49-4328-BD35-9802AF1E897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143" y="2095050"/>
            <a:ext cx="1961985" cy="2597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FC238-FC95-4DE0-AF95-A38A49FA7A13}"/>
              </a:ext>
            </a:extLst>
          </p:cNvPr>
          <p:cNvSpPr txBox="1"/>
          <p:nvPr/>
        </p:nvSpPr>
        <p:spPr>
          <a:xfrm>
            <a:off x="350533" y="4348272"/>
            <a:ext cx="151315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3E4587C-A328-4787-A9DD-110F9A3D94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3" y="838002"/>
            <a:ext cx="5788917" cy="66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94B1DF64-3AF3-4E5A-934A-6B72E412B5A7}"/>
              </a:ext>
            </a:extLst>
          </p:cNvPr>
          <p:cNvSpPr txBox="1"/>
          <p:nvPr/>
        </p:nvSpPr>
        <p:spPr>
          <a:xfrm>
            <a:off x="211611" y="5177184"/>
            <a:ext cx="179100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</a:t>
            </a:r>
            <a:r>
              <a:rPr lang="en-US" sz="2000" dirty="0" err="1"/>
              <a:t>es</a:t>
            </a:r>
            <a:r>
              <a:rPr lang="en-US" sz="2000" dirty="0"/>
              <a:t> ˈ</a:t>
            </a:r>
            <a:r>
              <a:rPr lang="en-US" sz="2000" dirty="0" err="1"/>
              <a:t>eɪ</a:t>
            </a:r>
            <a:r>
              <a:rPr lang="en-US" sz="2000" dirty="0"/>
              <a:t>/ </a:t>
            </a:r>
            <a:endParaRPr lang="vi-VN" sz="2000" dirty="0"/>
          </a:p>
          <a:p>
            <a:pPr algn="ctr"/>
            <a:r>
              <a:rPr lang="vi-VN" sz="2000" dirty="0"/>
              <a:t>nước Mỹ,</a:t>
            </a:r>
            <a:r>
              <a:rPr lang="en-US" sz="2000" dirty="0"/>
              <a:t> </a:t>
            </a:r>
            <a:endParaRPr lang="vi-VN" sz="2000" dirty="0"/>
          </a:p>
          <a:p>
            <a:pPr algn="ctr"/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endParaRPr lang="en-US" sz="2000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AE6ED88-4E2C-4CAE-8F26-F15D0DB98ECD}"/>
              </a:ext>
            </a:extLst>
          </p:cNvPr>
          <p:cNvSpPr txBox="1"/>
          <p:nvPr/>
        </p:nvSpPr>
        <p:spPr>
          <a:xfrm>
            <a:off x="2352034" y="434438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5CFF70E-2626-4427-92BC-E4E99AF30741}"/>
              </a:ext>
            </a:extLst>
          </p:cNvPr>
          <p:cNvSpPr txBox="1"/>
          <p:nvPr/>
        </p:nvSpPr>
        <p:spPr>
          <a:xfrm>
            <a:off x="2221544" y="5177183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ˈ</a:t>
            </a:r>
            <a:r>
              <a:rPr lang="en-US" sz="2000" dirty="0" err="1"/>
              <a:t>keɪ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Vương quốc Anh</a:t>
            </a:r>
            <a:endParaRPr lang="en-US" sz="2000" dirty="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6D81CCB0-37D2-4C8E-8138-E80A4D594F5C}"/>
              </a:ext>
            </a:extLst>
          </p:cNvPr>
          <p:cNvSpPr txBox="1"/>
          <p:nvPr/>
        </p:nvSpPr>
        <p:spPr>
          <a:xfrm>
            <a:off x="4366237" y="434438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B00DC82-1668-4B6D-95B8-F8324379407F}"/>
              </a:ext>
            </a:extLst>
          </p:cNvPr>
          <p:cNvSpPr txBox="1"/>
          <p:nvPr/>
        </p:nvSpPr>
        <p:spPr>
          <a:xfrm>
            <a:off x="6386506" y="434438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D7CA9D74-E21D-4BE9-A04E-07395C450AFA}"/>
              </a:ext>
            </a:extLst>
          </p:cNvPr>
          <p:cNvSpPr txBox="1"/>
          <p:nvPr/>
        </p:nvSpPr>
        <p:spPr>
          <a:xfrm>
            <a:off x="8361554" y="434438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C201EAB-EE38-493F-BAD7-46F994D39FDB}"/>
              </a:ext>
            </a:extLst>
          </p:cNvPr>
          <p:cNvSpPr txBox="1"/>
          <p:nvPr/>
        </p:nvSpPr>
        <p:spPr>
          <a:xfrm>
            <a:off x="10361953" y="434438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9290BF7F-200B-4ACD-968F-09328EB3DC9C}"/>
              </a:ext>
            </a:extLst>
          </p:cNvPr>
          <p:cNvSpPr txBox="1"/>
          <p:nvPr/>
        </p:nvSpPr>
        <p:spPr>
          <a:xfrm>
            <a:off x="4222738" y="517718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/ˈ</a:t>
            </a:r>
            <a:r>
              <a:rPr lang="en-US" sz="2000" dirty="0" err="1"/>
              <a:t>ɪtəli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Ý</a:t>
            </a:r>
            <a:endParaRPr lang="en-US" sz="2000" dirty="0"/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732AA770-6223-49F3-8B16-C1C133939AAC}"/>
              </a:ext>
            </a:extLst>
          </p:cNvPr>
          <p:cNvSpPr txBox="1"/>
          <p:nvPr/>
        </p:nvSpPr>
        <p:spPr>
          <a:xfrm>
            <a:off x="6181772" y="517718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/ˈ</a:t>
            </a:r>
            <a:r>
              <a:rPr lang="en-US" sz="2000" dirty="0" err="1"/>
              <a:t>ɪndiə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Ấn Độ</a:t>
            </a:r>
            <a:endParaRPr lang="en-US" sz="2000" dirty="0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79C527D2-CBB3-4E85-ADF3-0263E0A14A0D}"/>
              </a:ext>
            </a:extLst>
          </p:cNvPr>
          <p:cNvSpPr txBox="1"/>
          <p:nvPr/>
        </p:nvSpPr>
        <p:spPr>
          <a:xfrm>
            <a:off x="8202818" y="517718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/</a:t>
            </a:r>
            <a:r>
              <a:rPr lang="en-US" sz="2000" dirty="0" err="1"/>
              <a:t>dʒəˈpæn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Nhật</a:t>
            </a:r>
            <a:endParaRPr lang="en-US" sz="2000" dirty="0"/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9EA0BFB0-1AB8-4012-A568-FEAC6461F25B}"/>
              </a:ext>
            </a:extLst>
          </p:cNvPr>
          <p:cNvSpPr txBox="1"/>
          <p:nvPr/>
        </p:nvSpPr>
        <p:spPr>
          <a:xfrm>
            <a:off x="10199748" y="5177182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 /ˈ</a:t>
            </a:r>
            <a:r>
              <a:rPr lang="en-US" sz="2000" dirty="0" err="1"/>
              <a:t>ælfə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Alpha</a:t>
            </a:r>
          </a:p>
        </p:txBody>
      </p:sp>
      <p:pic>
        <p:nvPicPr>
          <p:cNvPr id="23" name="USA">
            <a:hlinkClick r:id="" action="ppaction://media"/>
            <a:extLst>
              <a:ext uri="{FF2B5EF4-FFF2-40B4-BE49-F238E27FC236}">
                <a16:creationId xmlns:a16="http://schemas.microsoft.com/office/drawing/2014/main" id="{3482A299-ED4D-4418-83BC-2D8115DC89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78765" y="726703"/>
            <a:ext cx="487363" cy="487363"/>
          </a:xfrm>
          <a:prstGeom prst="rect">
            <a:avLst/>
          </a:prstGeom>
        </p:spPr>
      </p:pic>
      <p:pic>
        <p:nvPicPr>
          <p:cNvPr id="24" name="UK">
            <a:hlinkClick r:id="" action="ppaction://media"/>
            <a:extLst>
              <a:ext uri="{FF2B5EF4-FFF2-40B4-BE49-F238E27FC236}">
                <a16:creationId xmlns:a16="http://schemas.microsoft.com/office/drawing/2014/main" id="{582365EC-AF40-4373-A211-B3CE44E2F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26840" y="685473"/>
            <a:ext cx="487363" cy="487363"/>
          </a:xfrm>
          <a:prstGeom prst="rect">
            <a:avLst/>
          </a:prstGeom>
        </p:spPr>
      </p:pic>
      <p:pic>
        <p:nvPicPr>
          <p:cNvPr id="25" name="Italy">
            <a:hlinkClick r:id="" action="ppaction://media"/>
            <a:extLst>
              <a:ext uri="{FF2B5EF4-FFF2-40B4-BE49-F238E27FC236}">
                <a16:creationId xmlns:a16="http://schemas.microsoft.com/office/drawing/2014/main" id="{0DFC2389-9056-46DF-89E5-A6656B87CB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16238" y="824874"/>
            <a:ext cx="487363" cy="487363"/>
          </a:xfrm>
          <a:prstGeom prst="rect">
            <a:avLst/>
          </a:prstGeom>
        </p:spPr>
      </p:pic>
      <p:pic>
        <p:nvPicPr>
          <p:cNvPr id="26" name="India">
            <a:hlinkClick r:id="" action="ppaction://media"/>
            <a:extLst>
              <a:ext uri="{FF2B5EF4-FFF2-40B4-BE49-F238E27FC236}">
                <a16:creationId xmlns:a16="http://schemas.microsoft.com/office/drawing/2014/main" id="{945D2308-9E9D-4B44-AD53-A78F368805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73788" y="685473"/>
            <a:ext cx="487363" cy="487363"/>
          </a:xfrm>
          <a:prstGeom prst="rect">
            <a:avLst/>
          </a:prstGeom>
        </p:spPr>
      </p:pic>
      <p:pic>
        <p:nvPicPr>
          <p:cNvPr id="27" name="Japan">
            <a:hlinkClick r:id="" action="ppaction://media"/>
            <a:extLst>
              <a:ext uri="{FF2B5EF4-FFF2-40B4-BE49-F238E27FC236}">
                <a16:creationId xmlns:a16="http://schemas.microsoft.com/office/drawing/2014/main" id="{BD011080-DAB4-403D-91D7-37F79976C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73788" y="874428"/>
            <a:ext cx="487363" cy="487363"/>
          </a:xfrm>
          <a:prstGeom prst="rect">
            <a:avLst/>
          </a:prstGeom>
        </p:spPr>
      </p:pic>
      <p:pic>
        <p:nvPicPr>
          <p:cNvPr id="28" name="Alpha">
            <a:hlinkClick r:id="" action="ppaction://media"/>
            <a:extLst>
              <a:ext uri="{FF2B5EF4-FFF2-40B4-BE49-F238E27FC236}">
                <a16:creationId xmlns:a16="http://schemas.microsoft.com/office/drawing/2014/main" id="{0FFA3CC0-4162-47A3-8D87-F133FAAC4A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64313" y="1011614"/>
            <a:ext cx="487363" cy="487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4F00CC7-6C78-487D-8E74-6DDF24016580}"/>
              </a:ext>
            </a:extLst>
          </p:cNvPr>
          <p:cNvSpPr/>
          <p:nvPr/>
        </p:nvSpPr>
        <p:spPr>
          <a:xfrm>
            <a:off x="10635950" y="665153"/>
            <a:ext cx="1483360" cy="8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5DE632-4C70-4557-A1C2-8C8844D6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801E42-89A9-4D08-9FA2-9DC362E0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un 14">
            <a:extLst>
              <a:ext uri="{FF2B5EF4-FFF2-40B4-BE49-F238E27FC236}">
                <a16:creationId xmlns:a16="http://schemas.microsoft.com/office/drawing/2014/main" id="{D314A16F-E535-4ED2-9724-E6E2576BE418}"/>
              </a:ext>
            </a:extLst>
          </p:cNvPr>
          <p:cNvSpPr/>
          <p:nvPr/>
        </p:nvSpPr>
        <p:spPr>
          <a:xfrm rot="21256703">
            <a:off x="9735932" y="1951417"/>
            <a:ext cx="1645920" cy="154287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64399D-DA53-4B61-8946-2F6B6E07A2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" b="89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843" y="1869543"/>
            <a:ext cx="2945676" cy="2579595"/>
          </a:xfrm>
          <a:prstGeom prst="rect">
            <a:avLst/>
          </a:prstGeom>
        </p:spPr>
      </p:pic>
      <p:sp>
        <p:nvSpPr>
          <p:cNvPr id="6" name="Cloud 97">
            <a:extLst>
              <a:ext uri="{FF2B5EF4-FFF2-40B4-BE49-F238E27FC236}">
                <a16:creationId xmlns:a16="http://schemas.microsoft.com/office/drawing/2014/main" id="{E3D102B1-BBA8-4B7D-AD1E-8CFFA24530E7}"/>
              </a:ext>
            </a:extLst>
          </p:cNvPr>
          <p:cNvSpPr/>
          <p:nvPr/>
        </p:nvSpPr>
        <p:spPr>
          <a:xfrm>
            <a:off x="2864016" y="4004854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330">
            <a:extLst>
              <a:ext uri="{FF2B5EF4-FFF2-40B4-BE49-F238E27FC236}">
                <a16:creationId xmlns:a16="http://schemas.microsoft.com/office/drawing/2014/main" id="{B834C3BC-4CB1-49C6-83A4-6BE53E14889D}"/>
              </a:ext>
            </a:extLst>
          </p:cNvPr>
          <p:cNvGrpSpPr/>
          <p:nvPr/>
        </p:nvGrpSpPr>
        <p:grpSpPr>
          <a:xfrm>
            <a:off x="107038" y="1033951"/>
            <a:ext cx="7714653" cy="5166354"/>
            <a:chOff x="524317" y="984890"/>
            <a:chExt cx="6751460" cy="4680577"/>
          </a:xfrm>
        </p:grpSpPr>
        <p:grpSp>
          <p:nvGrpSpPr>
            <p:cNvPr id="32" name="Group 15">
              <a:extLst>
                <a:ext uri="{FF2B5EF4-FFF2-40B4-BE49-F238E27FC236}">
                  <a16:creationId xmlns:a16="http://schemas.microsoft.com/office/drawing/2014/main" id="{8EBEEE39-37A3-425D-B33C-E7FA3C01D0DB}"/>
                </a:ext>
              </a:extLst>
            </p:cNvPr>
            <p:cNvGrpSpPr/>
            <p:nvPr/>
          </p:nvGrpSpPr>
          <p:grpSpPr>
            <a:xfrm rot="21111101">
              <a:off x="5855298" y="1102758"/>
              <a:ext cx="900820" cy="896524"/>
              <a:chOff x="7926758" y="577729"/>
              <a:chExt cx="4040019" cy="3766618"/>
            </a:xfrm>
          </p:grpSpPr>
          <p:grpSp>
            <p:nvGrpSpPr>
              <p:cNvPr id="217" name="Group 16">
                <a:extLst>
                  <a:ext uri="{FF2B5EF4-FFF2-40B4-BE49-F238E27FC236}">
                    <a16:creationId xmlns:a16="http://schemas.microsoft.com/office/drawing/2014/main" id="{ABCFD56C-0622-40A2-BE94-92A71A30F116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20" name="Block Arc 19">
                  <a:extLst>
                    <a:ext uri="{FF2B5EF4-FFF2-40B4-BE49-F238E27FC236}">
                      <a16:creationId xmlns:a16="http://schemas.microsoft.com/office/drawing/2014/main" id="{77A67B07-D240-459A-B3A2-240060B1205F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Block Arc 20">
                  <a:extLst>
                    <a:ext uri="{FF2B5EF4-FFF2-40B4-BE49-F238E27FC236}">
                      <a16:creationId xmlns:a16="http://schemas.microsoft.com/office/drawing/2014/main" id="{A0973D69-5065-4CBD-830B-3DEA3D70F130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Block Arc 21">
                  <a:extLst>
                    <a:ext uri="{FF2B5EF4-FFF2-40B4-BE49-F238E27FC236}">
                      <a16:creationId xmlns:a16="http://schemas.microsoft.com/office/drawing/2014/main" id="{8D8996B5-01F0-46DE-A197-416F9D16CD1A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Block Arc 22">
                  <a:extLst>
                    <a:ext uri="{FF2B5EF4-FFF2-40B4-BE49-F238E27FC236}">
                      <a16:creationId xmlns:a16="http://schemas.microsoft.com/office/drawing/2014/main" id="{552FA135-81A3-4D82-8BCF-440259251DFD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8" name="Cloud 17">
                <a:extLst>
                  <a:ext uri="{FF2B5EF4-FFF2-40B4-BE49-F238E27FC236}">
                    <a16:creationId xmlns:a16="http://schemas.microsoft.com/office/drawing/2014/main" id="{50F18066-E36D-45EF-80EE-550D37F94F44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Cloud 18">
                <a:extLst>
                  <a:ext uri="{FF2B5EF4-FFF2-40B4-BE49-F238E27FC236}">
                    <a16:creationId xmlns:a16="http://schemas.microsoft.com/office/drawing/2014/main" id="{3A5A3278-4254-4991-AE23-7FCFC67641B5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3" name="Group 23">
              <a:extLst>
                <a:ext uri="{FF2B5EF4-FFF2-40B4-BE49-F238E27FC236}">
                  <a16:creationId xmlns:a16="http://schemas.microsoft.com/office/drawing/2014/main" id="{371510FF-21D9-4EC0-9D02-3618D8AD87B4}"/>
                </a:ext>
              </a:extLst>
            </p:cNvPr>
            <p:cNvGrpSpPr/>
            <p:nvPr/>
          </p:nvGrpSpPr>
          <p:grpSpPr>
            <a:xfrm rot="21220728">
              <a:off x="1222532" y="1078830"/>
              <a:ext cx="908412" cy="889032"/>
              <a:chOff x="7926758" y="577729"/>
              <a:chExt cx="4040019" cy="3766618"/>
            </a:xfrm>
          </p:grpSpPr>
          <p:grpSp>
            <p:nvGrpSpPr>
              <p:cNvPr id="210" name="Group 24">
                <a:extLst>
                  <a:ext uri="{FF2B5EF4-FFF2-40B4-BE49-F238E27FC236}">
                    <a16:creationId xmlns:a16="http://schemas.microsoft.com/office/drawing/2014/main" id="{AAA799CA-48B0-4C4A-B233-2C0042081F98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13" name="Block Arc 27">
                  <a:extLst>
                    <a:ext uri="{FF2B5EF4-FFF2-40B4-BE49-F238E27FC236}">
                      <a16:creationId xmlns:a16="http://schemas.microsoft.com/office/drawing/2014/main" id="{FCB373BC-1DDA-407C-9F3E-D0B9145D54CD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Block Arc 28">
                  <a:extLst>
                    <a:ext uri="{FF2B5EF4-FFF2-40B4-BE49-F238E27FC236}">
                      <a16:creationId xmlns:a16="http://schemas.microsoft.com/office/drawing/2014/main" id="{0A65D8EB-EA52-47AC-B543-3E1DC2303C64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Block Arc 29">
                  <a:extLst>
                    <a:ext uri="{FF2B5EF4-FFF2-40B4-BE49-F238E27FC236}">
                      <a16:creationId xmlns:a16="http://schemas.microsoft.com/office/drawing/2014/main" id="{46C971D3-8A31-4ABD-8C94-C8B57D2A3404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Block Arc 30">
                  <a:extLst>
                    <a:ext uri="{FF2B5EF4-FFF2-40B4-BE49-F238E27FC236}">
                      <a16:creationId xmlns:a16="http://schemas.microsoft.com/office/drawing/2014/main" id="{4DA7D14D-7CF3-4362-85F4-E1CA872A4110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1" name="Cloud 25">
                <a:extLst>
                  <a:ext uri="{FF2B5EF4-FFF2-40B4-BE49-F238E27FC236}">
                    <a16:creationId xmlns:a16="http://schemas.microsoft.com/office/drawing/2014/main" id="{C41C89A9-8B41-46F4-9015-D7C483D432FC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Cloud 26">
                <a:extLst>
                  <a:ext uri="{FF2B5EF4-FFF2-40B4-BE49-F238E27FC236}">
                    <a16:creationId xmlns:a16="http://schemas.microsoft.com/office/drawing/2014/main" id="{9285C306-1AA2-45AF-8859-F478564E1AA5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C26AA98C-177C-4273-B24A-97E4C4DCE521}"/>
                </a:ext>
              </a:extLst>
            </p:cNvPr>
            <p:cNvGrpSpPr/>
            <p:nvPr/>
          </p:nvGrpSpPr>
          <p:grpSpPr>
            <a:xfrm rot="21218507">
              <a:off x="4020738" y="1107708"/>
              <a:ext cx="908412" cy="889032"/>
              <a:chOff x="7926758" y="577729"/>
              <a:chExt cx="4040019" cy="3766618"/>
            </a:xfrm>
          </p:grpSpPr>
          <p:grpSp>
            <p:nvGrpSpPr>
              <p:cNvPr id="203" name="Group 40">
                <a:extLst>
                  <a:ext uri="{FF2B5EF4-FFF2-40B4-BE49-F238E27FC236}">
                    <a16:creationId xmlns:a16="http://schemas.microsoft.com/office/drawing/2014/main" id="{DA86FB5A-CD1D-43E8-AECF-509895BBB675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06" name="Block Arc 43">
                  <a:extLst>
                    <a:ext uri="{FF2B5EF4-FFF2-40B4-BE49-F238E27FC236}">
                      <a16:creationId xmlns:a16="http://schemas.microsoft.com/office/drawing/2014/main" id="{E6252AC4-6A99-44C5-81A4-5E825F6CFA29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Block Arc 44">
                  <a:extLst>
                    <a:ext uri="{FF2B5EF4-FFF2-40B4-BE49-F238E27FC236}">
                      <a16:creationId xmlns:a16="http://schemas.microsoft.com/office/drawing/2014/main" id="{9E65B5AB-62C2-460D-82AC-3B7AC2FB1ED4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Block Arc 45">
                  <a:extLst>
                    <a:ext uri="{FF2B5EF4-FFF2-40B4-BE49-F238E27FC236}">
                      <a16:creationId xmlns:a16="http://schemas.microsoft.com/office/drawing/2014/main" id="{833B2378-50B6-4935-B4A0-A6857B664BE3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Block Arc 46">
                  <a:extLst>
                    <a:ext uri="{FF2B5EF4-FFF2-40B4-BE49-F238E27FC236}">
                      <a16:creationId xmlns:a16="http://schemas.microsoft.com/office/drawing/2014/main" id="{1A6B4F5B-81FD-4D31-A685-542DF5034CC4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4" name="Cloud 41">
                <a:extLst>
                  <a:ext uri="{FF2B5EF4-FFF2-40B4-BE49-F238E27FC236}">
                    <a16:creationId xmlns:a16="http://schemas.microsoft.com/office/drawing/2014/main" id="{C0A1C1B3-D356-44F9-B259-E4C49768037D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5" name="Cloud 42">
                <a:extLst>
                  <a:ext uri="{FF2B5EF4-FFF2-40B4-BE49-F238E27FC236}">
                    <a16:creationId xmlns:a16="http://schemas.microsoft.com/office/drawing/2014/main" id="{0BFC6951-95F3-4D6F-A105-4D36E54BDCD6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5" name="Group 57">
              <a:extLst>
                <a:ext uri="{FF2B5EF4-FFF2-40B4-BE49-F238E27FC236}">
                  <a16:creationId xmlns:a16="http://schemas.microsoft.com/office/drawing/2014/main" id="{6AF1CE59-3D7D-48FF-BFD4-CDE29EACE90E}"/>
                </a:ext>
              </a:extLst>
            </p:cNvPr>
            <p:cNvGrpSpPr/>
            <p:nvPr/>
          </p:nvGrpSpPr>
          <p:grpSpPr>
            <a:xfrm rot="21186295">
              <a:off x="4921419" y="1106316"/>
              <a:ext cx="900820" cy="896524"/>
              <a:chOff x="7926758" y="577729"/>
              <a:chExt cx="4040019" cy="3766618"/>
            </a:xfrm>
          </p:grpSpPr>
          <p:grpSp>
            <p:nvGrpSpPr>
              <p:cNvPr id="196" name="Group 58">
                <a:extLst>
                  <a:ext uri="{FF2B5EF4-FFF2-40B4-BE49-F238E27FC236}">
                    <a16:creationId xmlns:a16="http://schemas.microsoft.com/office/drawing/2014/main" id="{D7DCC337-A1AC-4C2C-B810-928FB816108E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99" name="Block Arc 61">
                  <a:extLst>
                    <a:ext uri="{FF2B5EF4-FFF2-40B4-BE49-F238E27FC236}">
                      <a16:creationId xmlns:a16="http://schemas.microsoft.com/office/drawing/2014/main" id="{5A205F0C-8F73-452E-B594-CC48CE9AF6EF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Block Arc 62">
                  <a:extLst>
                    <a:ext uri="{FF2B5EF4-FFF2-40B4-BE49-F238E27FC236}">
                      <a16:creationId xmlns:a16="http://schemas.microsoft.com/office/drawing/2014/main" id="{CCF854C0-251C-4F4E-9ECD-0839F13D83F1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Block Arc 63">
                  <a:extLst>
                    <a:ext uri="{FF2B5EF4-FFF2-40B4-BE49-F238E27FC236}">
                      <a16:creationId xmlns:a16="http://schemas.microsoft.com/office/drawing/2014/main" id="{66D6C174-5B9B-4B94-BB44-C285692515F0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Block Arc 64">
                  <a:extLst>
                    <a:ext uri="{FF2B5EF4-FFF2-40B4-BE49-F238E27FC236}">
                      <a16:creationId xmlns:a16="http://schemas.microsoft.com/office/drawing/2014/main" id="{AFC262C9-40E3-4834-A683-7328BCD841C8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7" name="Cloud 59">
                <a:extLst>
                  <a:ext uri="{FF2B5EF4-FFF2-40B4-BE49-F238E27FC236}">
                    <a16:creationId xmlns:a16="http://schemas.microsoft.com/office/drawing/2014/main" id="{E7E9A326-BA0F-4530-BCD9-B82ECED53670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8" name="Cloud 60">
                <a:extLst>
                  <a:ext uri="{FF2B5EF4-FFF2-40B4-BE49-F238E27FC236}">
                    <a16:creationId xmlns:a16="http://schemas.microsoft.com/office/drawing/2014/main" id="{B8133650-1ED2-4F0B-94D0-7EE0132F5B8F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88CE385B-A74B-4699-B527-F28717041A02}"/>
                </a:ext>
              </a:extLst>
            </p:cNvPr>
            <p:cNvGrpSpPr/>
            <p:nvPr/>
          </p:nvGrpSpPr>
          <p:grpSpPr>
            <a:xfrm rot="21269751">
              <a:off x="2147297" y="1097190"/>
              <a:ext cx="908412" cy="889032"/>
              <a:chOff x="7926758" y="577729"/>
              <a:chExt cx="4040019" cy="3766618"/>
            </a:xfrm>
          </p:grpSpPr>
          <p:grpSp>
            <p:nvGrpSpPr>
              <p:cNvPr id="189" name="Group 66">
                <a:extLst>
                  <a:ext uri="{FF2B5EF4-FFF2-40B4-BE49-F238E27FC236}">
                    <a16:creationId xmlns:a16="http://schemas.microsoft.com/office/drawing/2014/main" id="{0AA58E33-4E34-4531-AEAD-612E2116B3FA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92" name="Block Arc 69">
                  <a:extLst>
                    <a:ext uri="{FF2B5EF4-FFF2-40B4-BE49-F238E27FC236}">
                      <a16:creationId xmlns:a16="http://schemas.microsoft.com/office/drawing/2014/main" id="{D7487D75-F33D-4BA5-AB0C-FBDC4FD2001A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Block Arc 70">
                  <a:extLst>
                    <a:ext uri="{FF2B5EF4-FFF2-40B4-BE49-F238E27FC236}">
                      <a16:creationId xmlns:a16="http://schemas.microsoft.com/office/drawing/2014/main" id="{3BFA8649-EFFE-4AE5-AB34-E85FCF13E3D4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Block Arc 71">
                  <a:extLst>
                    <a:ext uri="{FF2B5EF4-FFF2-40B4-BE49-F238E27FC236}">
                      <a16:creationId xmlns:a16="http://schemas.microsoft.com/office/drawing/2014/main" id="{4240F065-65AC-4332-ABAD-E470BFC17EAE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Block Arc 72">
                  <a:extLst>
                    <a:ext uri="{FF2B5EF4-FFF2-40B4-BE49-F238E27FC236}">
                      <a16:creationId xmlns:a16="http://schemas.microsoft.com/office/drawing/2014/main" id="{3F9D1DB1-3DDD-4BE7-A210-FBB4FF4EEBD5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0" name="Cloud 67">
                <a:extLst>
                  <a:ext uri="{FF2B5EF4-FFF2-40B4-BE49-F238E27FC236}">
                    <a16:creationId xmlns:a16="http://schemas.microsoft.com/office/drawing/2014/main" id="{E5D5EDA6-C8FB-4106-9305-570E44CEC956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Cloud 68">
                <a:extLst>
                  <a:ext uri="{FF2B5EF4-FFF2-40B4-BE49-F238E27FC236}">
                    <a16:creationId xmlns:a16="http://schemas.microsoft.com/office/drawing/2014/main" id="{E90AF8C0-E1BA-4DAD-BD2F-A4934CFBEA68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11AB773D-7EF1-4A82-AA41-BD12A143418A}"/>
                </a:ext>
              </a:extLst>
            </p:cNvPr>
            <p:cNvGrpSpPr/>
            <p:nvPr/>
          </p:nvGrpSpPr>
          <p:grpSpPr>
            <a:xfrm rot="21241121">
              <a:off x="3079684" y="1098465"/>
              <a:ext cx="908412" cy="889032"/>
              <a:chOff x="7926758" y="577729"/>
              <a:chExt cx="4040019" cy="3766618"/>
            </a:xfrm>
          </p:grpSpPr>
          <p:grpSp>
            <p:nvGrpSpPr>
              <p:cNvPr id="182" name="Group 74">
                <a:extLst>
                  <a:ext uri="{FF2B5EF4-FFF2-40B4-BE49-F238E27FC236}">
                    <a16:creationId xmlns:a16="http://schemas.microsoft.com/office/drawing/2014/main" id="{15608DBC-63AC-40E1-B442-95899DB060CE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85" name="Block Arc 77">
                  <a:extLst>
                    <a:ext uri="{FF2B5EF4-FFF2-40B4-BE49-F238E27FC236}">
                      <a16:creationId xmlns:a16="http://schemas.microsoft.com/office/drawing/2014/main" id="{7C7E48DD-AC0E-4247-B1F5-F0243F79EEDF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Block Arc 78">
                  <a:extLst>
                    <a:ext uri="{FF2B5EF4-FFF2-40B4-BE49-F238E27FC236}">
                      <a16:creationId xmlns:a16="http://schemas.microsoft.com/office/drawing/2014/main" id="{580C66DC-E333-43D8-B2B1-9731E5CAB3A2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Block Arc 79">
                  <a:extLst>
                    <a:ext uri="{FF2B5EF4-FFF2-40B4-BE49-F238E27FC236}">
                      <a16:creationId xmlns:a16="http://schemas.microsoft.com/office/drawing/2014/main" id="{3847CC3A-3D5D-475F-859F-2811E90221D5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Block Arc 80">
                  <a:extLst>
                    <a:ext uri="{FF2B5EF4-FFF2-40B4-BE49-F238E27FC236}">
                      <a16:creationId xmlns:a16="http://schemas.microsoft.com/office/drawing/2014/main" id="{5EB99CD5-5913-4B31-AA68-C67A7517CD1D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3" name="Cloud 75">
                <a:extLst>
                  <a:ext uri="{FF2B5EF4-FFF2-40B4-BE49-F238E27FC236}">
                    <a16:creationId xmlns:a16="http://schemas.microsoft.com/office/drawing/2014/main" id="{0FEB8578-19CE-418E-9878-D7D7CC1E1494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Cloud 76">
                <a:extLst>
                  <a:ext uri="{FF2B5EF4-FFF2-40B4-BE49-F238E27FC236}">
                    <a16:creationId xmlns:a16="http://schemas.microsoft.com/office/drawing/2014/main" id="{66A33F13-4965-45EA-8D39-63A133CB9B3A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8" name="Sun 12">
              <a:extLst>
                <a:ext uri="{FF2B5EF4-FFF2-40B4-BE49-F238E27FC236}">
                  <a16:creationId xmlns:a16="http://schemas.microsoft.com/office/drawing/2014/main" id="{E09A9597-A044-4E6D-86E3-50A157356A0D}"/>
                </a:ext>
              </a:extLst>
            </p:cNvPr>
            <p:cNvSpPr/>
            <p:nvPr/>
          </p:nvSpPr>
          <p:spPr>
            <a:xfrm>
              <a:off x="827544" y="52024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Sun 89">
              <a:extLst>
                <a:ext uri="{FF2B5EF4-FFF2-40B4-BE49-F238E27FC236}">
                  <a16:creationId xmlns:a16="http://schemas.microsoft.com/office/drawing/2014/main" id="{28F587F7-8E5C-40F0-99E4-A32CA66E3BA3}"/>
                </a:ext>
              </a:extLst>
            </p:cNvPr>
            <p:cNvSpPr/>
            <p:nvPr/>
          </p:nvSpPr>
          <p:spPr>
            <a:xfrm>
              <a:off x="799376" y="1184524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Sun 90">
              <a:extLst>
                <a:ext uri="{FF2B5EF4-FFF2-40B4-BE49-F238E27FC236}">
                  <a16:creationId xmlns:a16="http://schemas.microsoft.com/office/drawing/2014/main" id="{3AA7BA1D-2A91-4F07-B127-5E9E6D2EBC2D}"/>
                </a:ext>
              </a:extLst>
            </p:cNvPr>
            <p:cNvSpPr/>
            <p:nvPr/>
          </p:nvSpPr>
          <p:spPr>
            <a:xfrm>
              <a:off x="524317" y="3168339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Sun 91">
              <a:extLst>
                <a:ext uri="{FF2B5EF4-FFF2-40B4-BE49-F238E27FC236}">
                  <a16:creationId xmlns:a16="http://schemas.microsoft.com/office/drawing/2014/main" id="{7BE9D950-D105-4E7D-A29F-1FC412BD43ED}"/>
                </a:ext>
              </a:extLst>
            </p:cNvPr>
            <p:cNvSpPr/>
            <p:nvPr/>
          </p:nvSpPr>
          <p:spPr>
            <a:xfrm>
              <a:off x="3796333" y="98489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Sun 92">
              <a:extLst>
                <a:ext uri="{FF2B5EF4-FFF2-40B4-BE49-F238E27FC236}">
                  <a16:creationId xmlns:a16="http://schemas.microsoft.com/office/drawing/2014/main" id="{0B176642-AC41-4018-8D47-C7EF6D1EC6F1}"/>
                </a:ext>
              </a:extLst>
            </p:cNvPr>
            <p:cNvSpPr/>
            <p:nvPr/>
          </p:nvSpPr>
          <p:spPr>
            <a:xfrm>
              <a:off x="6564499" y="513781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Sun 93">
              <a:extLst>
                <a:ext uri="{FF2B5EF4-FFF2-40B4-BE49-F238E27FC236}">
                  <a16:creationId xmlns:a16="http://schemas.microsoft.com/office/drawing/2014/main" id="{74E61DDF-36CC-4FEC-9A1D-78DCF523FF23}"/>
                </a:ext>
              </a:extLst>
            </p:cNvPr>
            <p:cNvSpPr/>
            <p:nvPr/>
          </p:nvSpPr>
          <p:spPr>
            <a:xfrm>
              <a:off x="6691667" y="31965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Sun 94">
              <a:extLst>
                <a:ext uri="{FF2B5EF4-FFF2-40B4-BE49-F238E27FC236}">
                  <a16:creationId xmlns:a16="http://schemas.microsoft.com/office/drawing/2014/main" id="{70BC9FBD-F2F8-4D53-8D14-668AF245FCA5}"/>
                </a:ext>
              </a:extLst>
            </p:cNvPr>
            <p:cNvSpPr/>
            <p:nvPr/>
          </p:nvSpPr>
          <p:spPr>
            <a:xfrm>
              <a:off x="3697176" y="5189391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Sun 95">
              <a:extLst>
                <a:ext uri="{FF2B5EF4-FFF2-40B4-BE49-F238E27FC236}">
                  <a16:creationId xmlns:a16="http://schemas.microsoft.com/office/drawing/2014/main" id="{F9F5F644-DBD2-4FDF-AD1B-E452AD7D2C95}"/>
                </a:ext>
              </a:extLst>
            </p:cNvPr>
            <p:cNvSpPr/>
            <p:nvPr/>
          </p:nvSpPr>
          <p:spPr>
            <a:xfrm>
              <a:off x="6736847" y="1115413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6" name="Group 98">
              <a:extLst>
                <a:ext uri="{FF2B5EF4-FFF2-40B4-BE49-F238E27FC236}">
                  <a16:creationId xmlns:a16="http://schemas.microsoft.com/office/drawing/2014/main" id="{6948C4E6-772B-43E3-9501-3555FD2A2379}"/>
                </a:ext>
              </a:extLst>
            </p:cNvPr>
            <p:cNvGrpSpPr/>
            <p:nvPr/>
          </p:nvGrpSpPr>
          <p:grpSpPr>
            <a:xfrm rot="21220728">
              <a:off x="1223444" y="1070940"/>
              <a:ext cx="908412" cy="889032"/>
              <a:chOff x="7926758" y="577729"/>
              <a:chExt cx="4040019" cy="3766618"/>
            </a:xfrm>
          </p:grpSpPr>
          <p:grpSp>
            <p:nvGrpSpPr>
              <p:cNvPr id="175" name="Group 99">
                <a:extLst>
                  <a:ext uri="{FF2B5EF4-FFF2-40B4-BE49-F238E27FC236}">
                    <a16:creationId xmlns:a16="http://schemas.microsoft.com/office/drawing/2014/main" id="{86757EEF-DF49-4D0B-A3A4-E29D73F9D438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78" name="Block Arc 102">
                  <a:extLst>
                    <a:ext uri="{FF2B5EF4-FFF2-40B4-BE49-F238E27FC236}">
                      <a16:creationId xmlns:a16="http://schemas.microsoft.com/office/drawing/2014/main" id="{68C93D1E-F3A4-4275-AB58-AE79ADC2887C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Block Arc 103">
                  <a:extLst>
                    <a:ext uri="{FF2B5EF4-FFF2-40B4-BE49-F238E27FC236}">
                      <a16:creationId xmlns:a16="http://schemas.microsoft.com/office/drawing/2014/main" id="{D750B6CE-235D-45A2-BE52-21564A37A4CC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Block Arc 104">
                  <a:extLst>
                    <a:ext uri="{FF2B5EF4-FFF2-40B4-BE49-F238E27FC236}">
                      <a16:creationId xmlns:a16="http://schemas.microsoft.com/office/drawing/2014/main" id="{730084A5-680C-46E9-A8B6-DE4B6ABF572C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Block Arc 105">
                  <a:extLst>
                    <a:ext uri="{FF2B5EF4-FFF2-40B4-BE49-F238E27FC236}">
                      <a16:creationId xmlns:a16="http://schemas.microsoft.com/office/drawing/2014/main" id="{3F6D8F31-C619-4212-A97F-4473B2E5CC72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6" name="Cloud 100">
                <a:extLst>
                  <a:ext uri="{FF2B5EF4-FFF2-40B4-BE49-F238E27FC236}">
                    <a16:creationId xmlns:a16="http://schemas.microsoft.com/office/drawing/2014/main" id="{CDB9E41E-67F5-491C-8AB9-DB31F0DEE152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Cloud 101">
                <a:extLst>
                  <a:ext uri="{FF2B5EF4-FFF2-40B4-BE49-F238E27FC236}">
                    <a16:creationId xmlns:a16="http://schemas.microsoft.com/office/drawing/2014/main" id="{DB6C2D63-CDFC-41A6-96D7-DB2FFFAAF6EC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7" name="Group 106">
              <a:extLst>
                <a:ext uri="{FF2B5EF4-FFF2-40B4-BE49-F238E27FC236}">
                  <a16:creationId xmlns:a16="http://schemas.microsoft.com/office/drawing/2014/main" id="{E8F069EE-DCAA-44EF-BE85-B2F020251731}"/>
                </a:ext>
              </a:extLst>
            </p:cNvPr>
            <p:cNvGrpSpPr/>
            <p:nvPr/>
          </p:nvGrpSpPr>
          <p:grpSpPr>
            <a:xfrm rot="21269751">
              <a:off x="2148209" y="1089300"/>
              <a:ext cx="908412" cy="889032"/>
              <a:chOff x="7926758" y="577729"/>
              <a:chExt cx="4040019" cy="3766618"/>
            </a:xfrm>
          </p:grpSpPr>
          <p:grpSp>
            <p:nvGrpSpPr>
              <p:cNvPr id="168" name="Group 107">
                <a:extLst>
                  <a:ext uri="{FF2B5EF4-FFF2-40B4-BE49-F238E27FC236}">
                    <a16:creationId xmlns:a16="http://schemas.microsoft.com/office/drawing/2014/main" id="{CD9D6357-E633-43F4-B4CE-023F811ABD71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71" name="Block Arc 110">
                  <a:extLst>
                    <a:ext uri="{FF2B5EF4-FFF2-40B4-BE49-F238E27FC236}">
                      <a16:creationId xmlns:a16="http://schemas.microsoft.com/office/drawing/2014/main" id="{80BF22D2-6B7B-4DE4-9B1B-032114DA6867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Block Arc 111">
                  <a:extLst>
                    <a:ext uri="{FF2B5EF4-FFF2-40B4-BE49-F238E27FC236}">
                      <a16:creationId xmlns:a16="http://schemas.microsoft.com/office/drawing/2014/main" id="{E434324F-6F2D-4E04-ABF4-7DBF87AC32D0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Block Arc 112">
                  <a:extLst>
                    <a:ext uri="{FF2B5EF4-FFF2-40B4-BE49-F238E27FC236}">
                      <a16:creationId xmlns:a16="http://schemas.microsoft.com/office/drawing/2014/main" id="{615344F6-6EB8-45C0-9125-0C77B4B9F44B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Block Arc 113">
                  <a:extLst>
                    <a:ext uri="{FF2B5EF4-FFF2-40B4-BE49-F238E27FC236}">
                      <a16:creationId xmlns:a16="http://schemas.microsoft.com/office/drawing/2014/main" id="{1E48D49F-323F-473B-9604-E3C98AEB5852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9" name="Cloud 108">
                <a:extLst>
                  <a:ext uri="{FF2B5EF4-FFF2-40B4-BE49-F238E27FC236}">
                    <a16:creationId xmlns:a16="http://schemas.microsoft.com/office/drawing/2014/main" id="{284E09B2-FD85-4E35-AE05-1EBDC1C4BB82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Cloud 109">
                <a:extLst>
                  <a:ext uri="{FF2B5EF4-FFF2-40B4-BE49-F238E27FC236}">
                    <a16:creationId xmlns:a16="http://schemas.microsoft.com/office/drawing/2014/main" id="{19A2B7DE-9621-4407-894F-7723BABCDB39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8" name="Group 114">
              <a:extLst>
                <a:ext uri="{FF2B5EF4-FFF2-40B4-BE49-F238E27FC236}">
                  <a16:creationId xmlns:a16="http://schemas.microsoft.com/office/drawing/2014/main" id="{8CB538E0-0ECA-4591-A3D9-28A36E02A05A}"/>
                </a:ext>
              </a:extLst>
            </p:cNvPr>
            <p:cNvGrpSpPr/>
            <p:nvPr/>
          </p:nvGrpSpPr>
          <p:grpSpPr>
            <a:xfrm rot="21241121">
              <a:off x="3080596" y="1090575"/>
              <a:ext cx="908412" cy="889032"/>
              <a:chOff x="7926758" y="577729"/>
              <a:chExt cx="4040019" cy="3766618"/>
            </a:xfrm>
          </p:grpSpPr>
          <p:grpSp>
            <p:nvGrpSpPr>
              <p:cNvPr id="161" name="Group 115">
                <a:extLst>
                  <a:ext uri="{FF2B5EF4-FFF2-40B4-BE49-F238E27FC236}">
                    <a16:creationId xmlns:a16="http://schemas.microsoft.com/office/drawing/2014/main" id="{4B6AFB10-1632-4EF7-ACC1-28DFEDF21309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64" name="Block Arc 118">
                  <a:extLst>
                    <a:ext uri="{FF2B5EF4-FFF2-40B4-BE49-F238E27FC236}">
                      <a16:creationId xmlns:a16="http://schemas.microsoft.com/office/drawing/2014/main" id="{2031C3CF-6BAD-4E71-BAE5-F18EB92319E9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Block Arc 119">
                  <a:extLst>
                    <a:ext uri="{FF2B5EF4-FFF2-40B4-BE49-F238E27FC236}">
                      <a16:creationId xmlns:a16="http://schemas.microsoft.com/office/drawing/2014/main" id="{628DC48B-711E-4779-9316-0292FAC1F3C1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Block Arc 120">
                  <a:extLst>
                    <a:ext uri="{FF2B5EF4-FFF2-40B4-BE49-F238E27FC236}">
                      <a16:creationId xmlns:a16="http://schemas.microsoft.com/office/drawing/2014/main" id="{FF132B6C-E25E-4A43-BFC2-2520C8A93964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Block Arc 121">
                  <a:extLst>
                    <a:ext uri="{FF2B5EF4-FFF2-40B4-BE49-F238E27FC236}">
                      <a16:creationId xmlns:a16="http://schemas.microsoft.com/office/drawing/2014/main" id="{20E92E67-739D-483E-9C2D-8D74AB480953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2" name="Cloud 116">
                <a:extLst>
                  <a:ext uri="{FF2B5EF4-FFF2-40B4-BE49-F238E27FC236}">
                    <a16:creationId xmlns:a16="http://schemas.microsoft.com/office/drawing/2014/main" id="{B18660EC-2F11-40ED-A259-EDEBC32F1850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3" name="Cloud 117">
                <a:extLst>
                  <a:ext uri="{FF2B5EF4-FFF2-40B4-BE49-F238E27FC236}">
                    <a16:creationId xmlns:a16="http://schemas.microsoft.com/office/drawing/2014/main" id="{82AAD71B-B197-4275-9193-BE701E9EB578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9" name="Group 122">
              <a:extLst>
                <a:ext uri="{FF2B5EF4-FFF2-40B4-BE49-F238E27FC236}">
                  <a16:creationId xmlns:a16="http://schemas.microsoft.com/office/drawing/2014/main" id="{B4726F8B-67E9-49AF-A2B9-D9C0C9ABB5B0}"/>
                </a:ext>
              </a:extLst>
            </p:cNvPr>
            <p:cNvGrpSpPr/>
            <p:nvPr/>
          </p:nvGrpSpPr>
          <p:grpSpPr>
            <a:xfrm rot="10353785">
              <a:off x="5811024" y="4651089"/>
              <a:ext cx="900820" cy="896524"/>
              <a:chOff x="7926758" y="577729"/>
              <a:chExt cx="4040019" cy="3766618"/>
            </a:xfrm>
          </p:grpSpPr>
          <p:grpSp>
            <p:nvGrpSpPr>
              <p:cNvPr id="154" name="Group 123">
                <a:extLst>
                  <a:ext uri="{FF2B5EF4-FFF2-40B4-BE49-F238E27FC236}">
                    <a16:creationId xmlns:a16="http://schemas.microsoft.com/office/drawing/2014/main" id="{AE34C418-A691-4501-896F-26ADE3E64805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7" name="Block Arc 126">
                  <a:extLst>
                    <a:ext uri="{FF2B5EF4-FFF2-40B4-BE49-F238E27FC236}">
                      <a16:creationId xmlns:a16="http://schemas.microsoft.com/office/drawing/2014/main" id="{3DF530C2-A237-4F69-A7B7-F1F02630EAAC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Block Arc 127">
                  <a:extLst>
                    <a:ext uri="{FF2B5EF4-FFF2-40B4-BE49-F238E27FC236}">
                      <a16:creationId xmlns:a16="http://schemas.microsoft.com/office/drawing/2014/main" id="{3392CD88-334E-49B7-B4B3-D96CCCC47A88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Block Arc 128">
                  <a:extLst>
                    <a:ext uri="{FF2B5EF4-FFF2-40B4-BE49-F238E27FC236}">
                      <a16:creationId xmlns:a16="http://schemas.microsoft.com/office/drawing/2014/main" id="{F29E049A-DFC0-49F5-B986-A689D461E238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29">
                  <a:extLst>
                    <a:ext uri="{FF2B5EF4-FFF2-40B4-BE49-F238E27FC236}">
                      <a16:creationId xmlns:a16="http://schemas.microsoft.com/office/drawing/2014/main" id="{F17C7AA3-BD0B-4443-B6A5-147843C8FB05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5" name="Cloud 124">
                <a:extLst>
                  <a:ext uri="{FF2B5EF4-FFF2-40B4-BE49-F238E27FC236}">
                    <a16:creationId xmlns:a16="http://schemas.microsoft.com/office/drawing/2014/main" id="{08608971-23FA-4C2C-B347-9D0D4270F765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Cloud 125">
                <a:extLst>
                  <a:ext uri="{FF2B5EF4-FFF2-40B4-BE49-F238E27FC236}">
                    <a16:creationId xmlns:a16="http://schemas.microsoft.com/office/drawing/2014/main" id="{EA548838-A7C8-4558-A4E7-2C22E7126031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0" name="Group 130">
              <a:extLst>
                <a:ext uri="{FF2B5EF4-FFF2-40B4-BE49-F238E27FC236}">
                  <a16:creationId xmlns:a16="http://schemas.microsoft.com/office/drawing/2014/main" id="{DFE50594-828E-4CA3-9790-FDF3887DF00B}"/>
                </a:ext>
              </a:extLst>
            </p:cNvPr>
            <p:cNvGrpSpPr/>
            <p:nvPr/>
          </p:nvGrpSpPr>
          <p:grpSpPr>
            <a:xfrm rot="10461191">
              <a:off x="3976457" y="4656041"/>
              <a:ext cx="908412" cy="889032"/>
              <a:chOff x="7926758" y="577729"/>
              <a:chExt cx="4040019" cy="3766618"/>
            </a:xfrm>
          </p:grpSpPr>
          <p:grpSp>
            <p:nvGrpSpPr>
              <p:cNvPr id="147" name="Group 131">
                <a:extLst>
                  <a:ext uri="{FF2B5EF4-FFF2-40B4-BE49-F238E27FC236}">
                    <a16:creationId xmlns:a16="http://schemas.microsoft.com/office/drawing/2014/main" id="{3526D67D-FFAB-47E2-99A4-EC254A099921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0" name="Block Arc 134">
                  <a:extLst>
                    <a:ext uri="{FF2B5EF4-FFF2-40B4-BE49-F238E27FC236}">
                      <a16:creationId xmlns:a16="http://schemas.microsoft.com/office/drawing/2014/main" id="{54FCA95A-9501-4BEA-8D27-37EE07AE7DCC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Block Arc 135">
                  <a:extLst>
                    <a:ext uri="{FF2B5EF4-FFF2-40B4-BE49-F238E27FC236}">
                      <a16:creationId xmlns:a16="http://schemas.microsoft.com/office/drawing/2014/main" id="{08253C63-0389-4CAB-BBDD-7EDEFC6BD899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Block Arc 136">
                  <a:extLst>
                    <a:ext uri="{FF2B5EF4-FFF2-40B4-BE49-F238E27FC236}">
                      <a16:creationId xmlns:a16="http://schemas.microsoft.com/office/drawing/2014/main" id="{11E2C450-36D7-4621-98AA-4F617E10DD21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Block Arc 137">
                  <a:extLst>
                    <a:ext uri="{FF2B5EF4-FFF2-40B4-BE49-F238E27FC236}">
                      <a16:creationId xmlns:a16="http://schemas.microsoft.com/office/drawing/2014/main" id="{9DF645B0-C556-4A8A-8120-FB011547094D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8" name="Cloud 132">
                <a:extLst>
                  <a:ext uri="{FF2B5EF4-FFF2-40B4-BE49-F238E27FC236}">
                    <a16:creationId xmlns:a16="http://schemas.microsoft.com/office/drawing/2014/main" id="{F522729A-8AD9-4600-A075-01CFB169FD85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9" name="Cloud 133">
                <a:extLst>
                  <a:ext uri="{FF2B5EF4-FFF2-40B4-BE49-F238E27FC236}">
                    <a16:creationId xmlns:a16="http://schemas.microsoft.com/office/drawing/2014/main" id="{33C27629-ECE2-44BB-B03F-5414F4215B4D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1" name="Group 138">
              <a:extLst>
                <a:ext uri="{FF2B5EF4-FFF2-40B4-BE49-F238E27FC236}">
                  <a16:creationId xmlns:a16="http://schemas.microsoft.com/office/drawing/2014/main" id="{C8DB6D83-D29A-4828-9276-68A21F8596FB}"/>
                </a:ext>
              </a:extLst>
            </p:cNvPr>
            <p:cNvGrpSpPr/>
            <p:nvPr/>
          </p:nvGrpSpPr>
          <p:grpSpPr>
            <a:xfrm rot="10428979">
              <a:off x="4877144" y="4654649"/>
              <a:ext cx="900820" cy="896524"/>
              <a:chOff x="7926758" y="577729"/>
              <a:chExt cx="4040019" cy="3766618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ED1D2C1B-C7FF-4A3F-B715-001B4A140189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43" name="Block Arc 142">
                  <a:extLst>
                    <a:ext uri="{FF2B5EF4-FFF2-40B4-BE49-F238E27FC236}">
                      <a16:creationId xmlns:a16="http://schemas.microsoft.com/office/drawing/2014/main" id="{15EA70DE-1183-4FD6-B1AD-AE74851C1094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Block Arc 143">
                  <a:extLst>
                    <a:ext uri="{FF2B5EF4-FFF2-40B4-BE49-F238E27FC236}">
                      <a16:creationId xmlns:a16="http://schemas.microsoft.com/office/drawing/2014/main" id="{CD4ADE1C-6EC3-4B89-9EFC-E8A3473B1CCD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Block Arc 144">
                  <a:extLst>
                    <a:ext uri="{FF2B5EF4-FFF2-40B4-BE49-F238E27FC236}">
                      <a16:creationId xmlns:a16="http://schemas.microsoft.com/office/drawing/2014/main" id="{A5FBC45A-1708-43D2-A4EB-806D5ABD375B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>
                  <a:extLst>
                    <a:ext uri="{FF2B5EF4-FFF2-40B4-BE49-F238E27FC236}">
                      <a16:creationId xmlns:a16="http://schemas.microsoft.com/office/drawing/2014/main" id="{B7AEFDFE-D9A0-4B9C-9241-9729B51C7943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Cloud 140">
                <a:extLst>
                  <a:ext uri="{FF2B5EF4-FFF2-40B4-BE49-F238E27FC236}">
                    <a16:creationId xmlns:a16="http://schemas.microsoft.com/office/drawing/2014/main" id="{CABF8795-A8F7-4C9D-8E1C-C9DE3B739289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2" name="Cloud 141">
                <a:extLst>
                  <a:ext uri="{FF2B5EF4-FFF2-40B4-BE49-F238E27FC236}">
                    <a16:creationId xmlns:a16="http://schemas.microsoft.com/office/drawing/2014/main" id="{C930E80F-C013-4041-92D4-00E62FC8AE23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2" name="Group 146">
              <a:extLst>
                <a:ext uri="{FF2B5EF4-FFF2-40B4-BE49-F238E27FC236}">
                  <a16:creationId xmlns:a16="http://schemas.microsoft.com/office/drawing/2014/main" id="{572F8E37-1F44-43D6-B2EA-3AC676E2957C}"/>
                </a:ext>
              </a:extLst>
            </p:cNvPr>
            <p:cNvGrpSpPr/>
            <p:nvPr/>
          </p:nvGrpSpPr>
          <p:grpSpPr>
            <a:xfrm rot="10463412">
              <a:off x="1179164" y="4619271"/>
              <a:ext cx="908412" cy="889032"/>
              <a:chOff x="7926758" y="577729"/>
              <a:chExt cx="4040019" cy="3766618"/>
            </a:xfrm>
          </p:grpSpPr>
          <p:grpSp>
            <p:nvGrpSpPr>
              <p:cNvPr id="133" name="Group 147">
                <a:extLst>
                  <a:ext uri="{FF2B5EF4-FFF2-40B4-BE49-F238E27FC236}">
                    <a16:creationId xmlns:a16="http://schemas.microsoft.com/office/drawing/2014/main" id="{ACF4DF54-1733-49D5-A565-9D25C5A74DC4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36" name="Block Arc 150">
                  <a:extLst>
                    <a:ext uri="{FF2B5EF4-FFF2-40B4-BE49-F238E27FC236}">
                      <a16:creationId xmlns:a16="http://schemas.microsoft.com/office/drawing/2014/main" id="{1B521BE7-EDF0-4F46-B98B-101B4D672FEC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51">
                  <a:extLst>
                    <a:ext uri="{FF2B5EF4-FFF2-40B4-BE49-F238E27FC236}">
                      <a16:creationId xmlns:a16="http://schemas.microsoft.com/office/drawing/2014/main" id="{80E46E03-9A5A-484A-B2AF-572669798942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52">
                  <a:extLst>
                    <a:ext uri="{FF2B5EF4-FFF2-40B4-BE49-F238E27FC236}">
                      <a16:creationId xmlns:a16="http://schemas.microsoft.com/office/drawing/2014/main" id="{BC9969DD-4A38-4437-ACDA-3006E825C8E3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Block Arc 153">
                  <a:extLst>
                    <a:ext uri="{FF2B5EF4-FFF2-40B4-BE49-F238E27FC236}">
                      <a16:creationId xmlns:a16="http://schemas.microsoft.com/office/drawing/2014/main" id="{327E30C0-8B15-475A-999D-89DEE6756CAF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Cloud 148">
                <a:extLst>
                  <a:ext uri="{FF2B5EF4-FFF2-40B4-BE49-F238E27FC236}">
                    <a16:creationId xmlns:a16="http://schemas.microsoft.com/office/drawing/2014/main" id="{FB366F5C-FF60-499E-918D-C2779E4C4A47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5" name="Cloud 149">
                <a:extLst>
                  <a:ext uri="{FF2B5EF4-FFF2-40B4-BE49-F238E27FC236}">
                    <a16:creationId xmlns:a16="http://schemas.microsoft.com/office/drawing/2014/main" id="{12257B50-67FF-4A6F-A8D1-725180BC0E00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3" name="Group 154">
              <a:extLst>
                <a:ext uri="{FF2B5EF4-FFF2-40B4-BE49-F238E27FC236}">
                  <a16:creationId xmlns:a16="http://schemas.microsoft.com/office/drawing/2014/main" id="{80DF08B8-BCAC-4781-B5E0-F14A3F990E0E}"/>
                </a:ext>
              </a:extLst>
            </p:cNvPr>
            <p:cNvGrpSpPr/>
            <p:nvPr/>
          </p:nvGrpSpPr>
          <p:grpSpPr>
            <a:xfrm rot="10512435">
              <a:off x="2103930" y="4637631"/>
              <a:ext cx="908412" cy="889032"/>
              <a:chOff x="7926758" y="577729"/>
              <a:chExt cx="4040019" cy="3766618"/>
            </a:xfrm>
          </p:grpSpPr>
          <p:grpSp>
            <p:nvGrpSpPr>
              <p:cNvPr id="126" name="Group 155">
                <a:extLst>
                  <a:ext uri="{FF2B5EF4-FFF2-40B4-BE49-F238E27FC236}">
                    <a16:creationId xmlns:a16="http://schemas.microsoft.com/office/drawing/2014/main" id="{6C83DFA6-4A04-4883-8AAE-6D24944D168F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29" name="Block Arc 158">
                  <a:extLst>
                    <a:ext uri="{FF2B5EF4-FFF2-40B4-BE49-F238E27FC236}">
                      <a16:creationId xmlns:a16="http://schemas.microsoft.com/office/drawing/2014/main" id="{C5D1335D-73FF-48B1-83A2-BC9B7E24E16F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Block Arc 159">
                  <a:extLst>
                    <a:ext uri="{FF2B5EF4-FFF2-40B4-BE49-F238E27FC236}">
                      <a16:creationId xmlns:a16="http://schemas.microsoft.com/office/drawing/2014/main" id="{D8E3D369-9A43-4BD9-ABAD-A5732C2D3467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Block Arc 160">
                  <a:extLst>
                    <a:ext uri="{FF2B5EF4-FFF2-40B4-BE49-F238E27FC236}">
                      <a16:creationId xmlns:a16="http://schemas.microsoft.com/office/drawing/2014/main" id="{146CBEB9-31D5-41DD-AEE6-12BAE33480F1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Block Arc 161">
                  <a:extLst>
                    <a:ext uri="{FF2B5EF4-FFF2-40B4-BE49-F238E27FC236}">
                      <a16:creationId xmlns:a16="http://schemas.microsoft.com/office/drawing/2014/main" id="{68B749A0-435F-4497-B073-78C6092A35EE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Cloud 156">
                <a:extLst>
                  <a:ext uri="{FF2B5EF4-FFF2-40B4-BE49-F238E27FC236}">
                    <a16:creationId xmlns:a16="http://schemas.microsoft.com/office/drawing/2014/main" id="{1115556F-D07F-4D2E-A8A2-F7431B4B7516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8" name="Cloud 157">
                <a:extLst>
                  <a:ext uri="{FF2B5EF4-FFF2-40B4-BE49-F238E27FC236}">
                    <a16:creationId xmlns:a16="http://schemas.microsoft.com/office/drawing/2014/main" id="{9921B6B9-7558-4AA5-8400-F5F4309ECEFE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4" name="Group 162">
              <a:extLst>
                <a:ext uri="{FF2B5EF4-FFF2-40B4-BE49-F238E27FC236}">
                  <a16:creationId xmlns:a16="http://schemas.microsoft.com/office/drawing/2014/main" id="{DB655F2A-890A-4417-BF3B-C74C15E1113E}"/>
                </a:ext>
              </a:extLst>
            </p:cNvPr>
            <p:cNvGrpSpPr/>
            <p:nvPr/>
          </p:nvGrpSpPr>
          <p:grpSpPr>
            <a:xfrm rot="10483805">
              <a:off x="3036314" y="4638906"/>
              <a:ext cx="908412" cy="889032"/>
              <a:chOff x="7926758" y="577729"/>
              <a:chExt cx="4040019" cy="3766618"/>
            </a:xfrm>
          </p:grpSpPr>
          <p:grpSp>
            <p:nvGrpSpPr>
              <p:cNvPr id="119" name="Group 163">
                <a:extLst>
                  <a:ext uri="{FF2B5EF4-FFF2-40B4-BE49-F238E27FC236}">
                    <a16:creationId xmlns:a16="http://schemas.microsoft.com/office/drawing/2014/main" id="{8FE1F244-7354-4D33-B100-9B2612E95D71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22" name="Block Arc 166">
                  <a:extLst>
                    <a:ext uri="{FF2B5EF4-FFF2-40B4-BE49-F238E27FC236}">
                      <a16:creationId xmlns:a16="http://schemas.microsoft.com/office/drawing/2014/main" id="{6254294F-F7D3-49CC-B059-D6255618AEA7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Block Arc 167">
                  <a:extLst>
                    <a:ext uri="{FF2B5EF4-FFF2-40B4-BE49-F238E27FC236}">
                      <a16:creationId xmlns:a16="http://schemas.microsoft.com/office/drawing/2014/main" id="{98A6E297-EF71-4BAB-B7A7-1D3C679C897D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Block Arc 168">
                  <a:extLst>
                    <a:ext uri="{FF2B5EF4-FFF2-40B4-BE49-F238E27FC236}">
                      <a16:creationId xmlns:a16="http://schemas.microsoft.com/office/drawing/2014/main" id="{CA9A3FBE-BE13-4FCA-9486-7397C0A18F87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Block Arc 169">
                  <a:extLst>
                    <a:ext uri="{FF2B5EF4-FFF2-40B4-BE49-F238E27FC236}">
                      <a16:creationId xmlns:a16="http://schemas.microsoft.com/office/drawing/2014/main" id="{CB1596CD-68B0-4C22-9F47-A449EE9DA036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0" name="Cloud 164">
                <a:extLst>
                  <a:ext uri="{FF2B5EF4-FFF2-40B4-BE49-F238E27FC236}">
                    <a16:creationId xmlns:a16="http://schemas.microsoft.com/office/drawing/2014/main" id="{5727A4EC-0400-463E-9283-92904BE90BB6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Cloud 165">
                <a:extLst>
                  <a:ext uri="{FF2B5EF4-FFF2-40B4-BE49-F238E27FC236}">
                    <a16:creationId xmlns:a16="http://schemas.microsoft.com/office/drawing/2014/main" id="{C187E188-5809-46A1-A590-2C429733DAEC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5" name="Group 266">
              <a:extLst>
                <a:ext uri="{FF2B5EF4-FFF2-40B4-BE49-F238E27FC236}">
                  <a16:creationId xmlns:a16="http://schemas.microsoft.com/office/drawing/2014/main" id="{A97164F3-46F1-4663-B39C-A709923D9773}"/>
                </a:ext>
              </a:extLst>
            </p:cNvPr>
            <p:cNvGrpSpPr/>
            <p:nvPr/>
          </p:nvGrpSpPr>
          <p:grpSpPr>
            <a:xfrm rot="15930971">
              <a:off x="717902" y="1655081"/>
              <a:ext cx="908412" cy="889032"/>
              <a:chOff x="7926758" y="577729"/>
              <a:chExt cx="4040019" cy="3766618"/>
            </a:xfrm>
          </p:grpSpPr>
          <p:grpSp>
            <p:nvGrpSpPr>
              <p:cNvPr id="112" name="Group 267">
                <a:extLst>
                  <a:ext uri="{FF2B5EF4-FFF2-40B4-BE49-F238E27FC236}">
                    <a16:creationId xmlns:a16="http://schemas.microsoft.com/office/drawing/2014/main" id="{4CE1268D-F51C-4A79-9FAD-BD3B073C0CC3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15" name="Block Arc 270">
                  <a:extLst>
                    <a:ext uri="{FF2B5EF4-FFF2-40B4-BE49-F238E27FC236}">
                      <a16:creationId xmlns:a16="http://schemas.microsoft.com/office/drawing/2014/main" id="{09764F42-E355-4044-B32F-9B1AB3FBA347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Block Arc 271">
                  <a:extLst>
                    <a:ext uri="{FF2B5EF4-FFF2-40B4-BE49-F238E27FC236}">
                      <a16:creationId xmlns:a16="http://schemas.microsoft.com/office/drawing/2014/main" id="{6B3ECF3E-321D-42D0-BBC3-E94879081B35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Block Arc 272">
                  <a:extLst>
                    <a:ext uri="{FF2B5EF4-FFF2-40B4-BE49-F238E27FC236}">
                      <a16:creationId xmlns:a16="http://schemas.microsoft.com/office/drawing/2014/main" id="{B520C4D1-986E-46F5-A3D4-EAEA7C3138BB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Block Arc 273">
                  <a:extLst>
                    <a:ext uri="{FF2B5EF4-FFF2-40B4-BE49-F238E27FC236}">
                      <a16:creationId xmlns:a16="http://schemas.microsoft.com/office/drawing/2014/main" id="{03C68D2E-49C7-4E69-9AEC-BFE0C43CD99E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3" name="Cloud 268">
                <a:extLst>
                  <a:ext uri="{FF2B5EF4-FFF2-40B4-BE49-F238E27FC236}">
                    <a16:creationId xmlns:a16="http://schemas.microsoft.com/office/drawing/2014/main" id="{25860A99-0E84-4FD2-80A6-7CE2004AE9A9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4" name="Cloud 269">
                <a:extLst>
                  <a:ext uri="{FF2B5EF4-FFF2-40B4-BE49-F238E27FC236}">
                    <a16:creationId xmlns:a16="http://schemas.microsoft.com/office/drawing/2014/main" id="{471BEB70-2CDC-4CF2-99D7-9CE911DD47BF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6" name="Group 274">
              <a:extLst>
                <a:ext uri="{FF2B5EF4-FFF2-40B4-BE49-F238E27FC236}">
                  <a16:creationId xmlns:a16="http://schemas.microsoft.com/office/drawing/2014/main" id="{AA2D16D0-229D-47FF-AD7F-B613162FB311}"/>
                </a:ext>
              </a:extLst>
            </p:cNvPr>
            <p:cNvGrpSpPr/>
            <p:nvPr/>
          </p:nvGrpSpPr>
          <p:grpSpPr>
            <a:xfrm rot="15930971">
              <a:off x="636056" y="2568344"/>
              <a:ext cx="908412" cy="889032"/>
              <a:chOff x="7926758" y="577729"/>
              <a:chExt cx="4040019" cy="3766618"/>
            </a:xfrm>
          </p:grpSpPr>
          <p:grpSp>
            <p:nvGrpSpPr>
              <p:cNvPr id="105" name="Group 275">
                <a:extLst>
                  <a:ext uri="{FF2B5EF4-FFF2-40B4-BE49-F238E27FC236}">
                    <a16:creationId xmlns:a16="http://schemas.microsoft.com/office/drawing/2014/main" id="{AF792F88-EB9A-4727-B128-18BF95C721F2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08" name="Block Arc 278">
                  <a:extLst>
                    <a:ext uri="{FF2B5EF4-FFF2-40B4-BE49-F238E27FC236}">
                      <a16:creationId xmlns:a16="http://schemas.microsoft.com/office/drawing/2014/main" id="{6D910C20-B7AE-4517-859C-EDA579D75BA3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Block Arc 279">
                  <a:extLst>
                    <a:ext uri="{FF2B5EF4-FFF2-40B4-BE49-F238E27FC236}">
                      <a16:creationId xmlns:a16="http://schemas.microsoft.com/office/drawing/2014/main" id="{4827BE0A-E773-4EDC-A3D1-BDD105B13F25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Block Arc 280">
                  <a:extLst>
                    <a:ext uri="{FF2B5EF4-FFF2-40B4-BE49-F238E27FC236}">
                      <a16:creationId xmlns:a16="http://schemas.microsoft.com/office/drawing/2014/main" id="{E70F8D4C-771A-4425-A08C-C6904C63A54E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Block Arc 281">
                  <a:extLst>
                    <a:ext uri="{FF2B5EF4-FFF2-40B4-BE49-F238E27FC236}">
                      <a16:creationId xmlns:a16="http://schemas.microsoft.com/office/drawing/2014/main" id="{2811FB95-F963-4366-86A0-EED12D805232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6" name="Cloud 276">
                <a:extLst>
                  <a:ext uri="{FF2B5EF4-FFF2-40B4-BE49-F238E27FC236}">
                    <a16:creationId xmlns:a16="http://schemas.microsoft.com/office/drawing/2014/main" id="{AA94CFFF-B7CB-45C5-9619-6482A5D4BC98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7" name="Cloud 277">
                <a:extLst>
                  <a:ext uri="{FF2B5EF4-FFF2-40B4-BE49-F238E27FC236}">
                    <a16:creationId xmlns:a16="http://schemas.microsoft.com/office/drawing/2014/main" id="{5230CD34-C234-4871-922B-24959F140108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7" name="Group 282">
              <a:extLst>
                <a:ext uri="{FF2B5EF4-FFF2-40B4-BE49-F238E27FC236}">
                  <a16:creationId xmlns:a16="http://schemas.microsoft.com/office/drawing/2014/main" id="{021F8A3B-1058-416D-BA3F-137D4A66E969}"/>
                </a:ext>
              </a:extLst>
            </p:cNvPr>
            <p:cNvGrpSpPr/>
            <p:nvPr/>
          </p:nvGrpSpPr>
          <p:grpSpPr>
            <a:xfrm rot="15930971">
              <a:off x="568836" y="3492015"/>
              <a:ext cx="908412" cy="889032"/>
              <a:chOff x="7926758" y="577729"/>
              <a:chExt cx="4040019" cy="3766618"/>
            </a:xfrm>
          </p:grpSpPr>
          <p:grpSp>
            <p:nvGrpSpPr>
              <p:cNvPr id="98" name="Group 283">
                <a:extLst>
                  <a:ext uri="{FF2B5EF4-FFF2-40B4-BE49-F238E27FC236}">
                    <a16:creationId xmlns:a16="http://schemas.microsoft.com/office/drawing/2014/main" id="{1BC00BD0-0909-4797-9AC5-54F6444A2D81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01" name="Block Arc 286">
                  <a:extLst>
                    <a:ext uri="{FF2B5EF4-FFF2-40B4-BE49-F238E27FC236}">
                      <a16:creationId xmlns:a16="http://schemas.microsoft.com/office/drawing/2014/main" id="{11C507EA-7C74-4D33-A042-297BCD819381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Block Arc 287">
                  <a:extLst>
                    <a:ext uri="{FF2B5EF4-FFF2-40B4-BE49-F238E27FC236}">
                      <a16:creationId xmlns:a16="http://schemas.microsoft.com/office/drawing/2014/main" id="{29B3DF96-ED0F-4217-A63C-2EAE9FDEA621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Block Arc 288">
                  <a:extLst>
                    <a:ext uri="{FF2B5EF4-FFF2-40B4-BE49-F238E27FC236}">
                      <a16:creationId xmlns:a16="http://schemas.microsoft.com/office/drawing/2014/main" id="{8B022719-AD7C-41CF-A81D-1A1DD94509B3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Block Arc 289">
                  <a:extLst>
                    <a:ext uri="{FF2B5EF4-FFF2-40B4-BE49-F238E27FC236}">
                      <a16:creationId xmlns:a16="http://schemas.microsoft.com/office/drawing/2014/main" id="{B3FA4E24-455E-46EB-9FBC-FEE79DAA1C90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9" name="Cloud 284">
                <a:extLst>
                  <a:ext uri="{FF2B5EF4-FFF2-40B4-BE49-F238E27FC236}">
                    <a16:creationId xmlns:a16="http://schemas.microsoft.com/office/drawing/2014/main" id="{6491EFDB-4CD0-41F0-9CCF-80AEEEA75A9E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Cloud 285">
                <a:extLst>
                  <a:ext uri="{FF2B5EF4-FFF2-40B4-BE49-F238E27FC236}">
                    <a16:creationId xmlns:a16="http://schemas.microsoft.com/office/drawing/2014/main" id="{15A09599-FA4E-41BD-AEE2-BF467A51DEAB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8" name="Group 290">
              <a:extLst>
                <a:ext uri="{FF2B5EF4-FFF2-40B4-BE49-F238E27FC236}">
                  <a16:creationId xmlns:a16="http://schemas.microsoft.com/office/drawing/2014/main" id="{3DB3340E-5BF6-42EA-A985-1AB804146997}"/>
                </a:ext>
              </a:extLst>
            </p:cNvPr>
            <p:cNvGrpSpPr/>
            <p:nvPr/>
          </p:nvGrpSpPr>
          <p:grpSpPr>
            <a:xfrm rot="15163993">
              <a:off x="550844" y="4337193"/>
              <a:ext cx="908412" cy="889032"/>
              <a:chOff x="7926758" y="577729"/>
              <a:chExt cx="4040019" cy="3766618"/>
            </a:xfrm>
          </p:grpSpPr>
          <p:grpSp>
            <p:nvGrpSpPr>
              <p:cNvPr id="91" name="Group 291">
                <a:extLst>
                  <a:ext uri="{FF2B5EF4-FFF2-40B4-BE49-F238E27FC236}">
                    <a16:creationId xmlns:a16="http://schemas.microsoft.com/office/drawing/2014/main" id="{47518013-FBE6-4449-AFA7-EDEE3E8DCE82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94" name="Block Arc 294">
                  <a:extLst>
                    <a:ext uri="{FF2B5EF4-FFF2-40B4-BE49-F238E27FC236}">
                      <a16:creationId xmlns:a16="http://schemas.microsoft.com/office/drawing/2014/main" id="{E6D3127A-257B-4DAF-91C0-56A54CFE6B1A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Block Arc 295">
                  <a:extLst>
                    <a:ext uri="{FF2B5EF4-FFF2-40B4-BE49-F238E27FC236}">
                      <a16:creationId xmlns:a16="http://schemas.microsoft.com/office/drawing/2014/main" id="{F16B7947-C93B-4C4F-BF68-E1C16500C779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Block Arc 296">
                  <a:extLst>
                    <a:ext uri="{FF2B5EF4-FFF2-40B4-BE49-F238E27FC236}">
                      <a16:creationId xmlns:a16="http://schemas.microsoft.com/office/drawing/2014/main" id="{743C371E-E158-4D64-A12F-4CA4A6373798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Block Arc 297">
                  <a:extLst>
                    <a:ext uri="{FF2B5EF4-FFF2-40B4-BE49-F238E27FC236}">
                      <a16:creationId xmlns:a16="http://schemas.microsoft.com/office/drawing/2014/main" id="{B2210770-25F3-4127-9EF5-5F53AF827ACA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2" name="Cloud 292">
                <a:extLst>
                  <a:ext uri="{FF2B5EF4-FFF2-40B4-BE49-F238E27FC236}">
                    <a16:creationId xmlns:a16="http://schemas.microsoft.com/office/drawing/2014/main" id="{DABD22AC-D21B-472C-8926-D0D1E4CDEE9B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Cloud 293">
                <a:extLst>
                  <a:ext uri="{FF2B5EF4-FFF2-40B4-BE49-F238E27FC236}">
                    <a16:creationId xmlns:a16="http://schemas.microsoft.com/office/drawing/2014/main" id="{758F0BB0-ED2E-4DB3-926E-EF81829C60CA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9" name="Group 298">
              <a:extLst>
                <a:ext uri="{FF2B5EF4-FFF2-40B4-BE49-F238E27FC236}">
                  <a16:creationId xmlns:a16="http://schemas.microsoft.com/office/drawing/2014/main" id="{706D1709-FC00-4CCA-92B0-D094BFD85CF1}"/>
                </a:ext>
              </a:extLst>
            </p:cNvPr>
            <p:cNvGrpSpPr/>
            <p:nvPr/>
          </p:nvGrpSpPr>
          <p:grpSpPr>
            <a:xfrm rot="5215544">
              <a:off x="6377055" y="1570166"/>
              <a:ext cx="908412" cy="889032"/>
              <a:chOff x="7926758" y="577729"/>
              <a:chExt cx="4040019" cy="3766618"/>
            </a:xfrm>
          </p:grpSpPr>
          <p:grpSp>
            <p:nvGrpSpPr>
              <p:cNvPr id="84" name="Group 299">
                <a:extLst>
                  <a:ext uri="{FF2B5EF4-FFF2-40B4-BE49-F238E27FC236}">
                    <a16:creationId xmlns:a16="http://schemas.microsoft.com/office/drawing/2014/main" id="{7C3E619B-0648-41B9-B5A6-9DD0FB341920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87" name="Block Arc 302">
                  <a:extLst>
                    <a:ext uri="{FF2B5EF4-FFF2-40B4-BE49-F238E27FC236}">
                      <a16:creationId xmlns:a16="http://schemas.microsoft.com/office/drawing/2014/main" id="{C87A5191-CE0B-4296-869D-B1C1C8456DE8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Block Arc 303">
                  <a:extLst>
                    <a:ext uri="{FF2B5EF4-FFF2-40B4-BE49-F238E27FC236}">
                      <a16:creationId xmlns:a16="http://schemas.microsoft.com/office/drawing/2014/main" id="{9D5CAACB-535C-441A-8712-800965450E3A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Block Arc 304">
                  <a:extLst>
                    <a:ext uri="{FF2B5EF4-FFF2-40B4-BE49-F238E27FC236}">
                      <a16:creationId xmlns:a16="http://schemas.microsoft.com/office/drawing/2014/main" id="{A5069F8E-4FB6-48A8-B443-28F7263B1CAE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Block Arc 305">
                  <a:extLst>
                    <a:ext uri="{FF2B5EF4-FFF2-40B4-BE49-F238E27FC236}">
                      <a16:creationId xmlns:a16="http://schemas.microsoft.com/office/drawing/2014/main" id="{10C77C52-231E-4C1C-9141-001A3D437872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5" name="Cloud 300">
                <a:extLst>
                  <a:ext uri="{FF2B5EF4-FFF2-40B4-BE49-F238E27FC236}">
                    <a16:creationId xmlns:a16="http://schemas.microsoft.com/office/drawing/2014/main" id="{3622FFD1-3B0B-4EAE-A6C3-404693957AC8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Cloud 301">
                <a:extLst>
                  <a:ext uri="{FF2B5EF4-FFF2-40B4-BE49-F238E27FC236}">
                    <a16:creationId xmlns:a16="http://schemas.microsoft.com/office/drawing/2014/main" id="{F956F501-940D-4E7A-B27C-CB29F986317E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0" name="Group 306">
              <a:extLst>
                <a:ext uri="{FF2B5EF4-FFF2-40B4-BE49-F238E27FC236}">
                  <a16:creationId xmlns:a16="http://schemas.microsoft.com/office/drawing/2014/main" id="{B9DE4011-3CC0-4E55-A366-0EAB460D81C9}"/>
                </a:ext>
              </a:extLst>
            </p:cNvPr>
            <p:cNvGrpSpPr/>
            <p:nvPr/>
          </p:nvGrpSpPr>
          <p:grpSpPr>
            <a:xfrm rot="5215544">
              <a:off x="6295209" y="2483429"/>
              <a:ext cx="908412" cy="889032"/>
              <a:chOff x="7926758" y="577729"/>
              <a:chExt cx="4040019" cy="3766618"/>
            </a:xfrm>
          </p:grpSpPr>
          <p:grpSp>
            <p:nvGrpSpPr>
              <p:cNvPr id="77" name="Group 307">
                <a:extLst>
                  <a:ext uri="{FF2B5EF4-FFF2-40B4-BE49-F238E27FC236}">
                    <a16:creationId xmlns:a16="http://schemas.microsoft.com/office/drawing/2014/main" id="{4F78EFE0-9346-4833-B573-9455CBAFFA37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80" name="Block Arc 310">
                  <a:extLst>
                    <a:ext uri="{FF2B5EF4-FFF2-40B4-BE49-F238E27FC236}">
                      <a16:creationId xmlns:a16="http://schemas.microsoft.com/office/drawing/2014/main" id="{E9573CEF-BFAB-4981-9486-BBDD32D972F2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Block Arc 311">
                  <a:extLst>
                    <a:ext uri="{FF2B5EF4-FFF2-40B4-BE49-F238E27FC236}">
                      <a16:creationId xmlns:a16="http://schemas.microsoft.com/office/drawing/2014/main" id="{7F68CD97-9C2B-431D-B5EE-698B53F72811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Block Arc 312">
                  <a:extLst>
                    <a:ext uri="{FF2B5EF4-FFF2-40B4-BE49-F238E27FC236}">
                      <a16:creationId xmlns:a16="http://schemas.microsoft.com/office/drawing/2014/main" id="{E14E3A67-3384-4186-8EA8-3CE7EA35D70E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Block Arc 313">
                  <a:extLst>
                    <a:ext uri="{FF2B5EF4-FFF2-40B4-BE49-F238E27FC236}">
                      <a16:creationId xmlns:a16="http://schemas.microsoft.com/office/drawing/2014/main" id="{6BFE1F7D-72D9-4476-BE02-59ADF311F3FF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8" name="Cloud 308">
                <a:extLst>
                  <a:ext uri="{FF2B5EF4-FFF2-40B4-BE49-F238E27FC236}">
                    <a16:creationId xmlns:a16="http://schemas.microsoft.com/office/drawing/2014/main" id="{56C84D1A-4963-402A-AFE4-86AB0295A0F6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Cloud 309">
                <a:extLst>
                  <a:ext uri="{FF2B5EF4-FFF2-40B4-BE49-F238E27FC236}">
                    <a16:creationId xmlns:a16="http://schemas.microsoft.com/office/drawing/2014/main" id="{11C50538-9236-41B7-B1E5-5F31FF85CBD1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1" name="Group 314">
              <a:extLst>
                <a:ext uri="{FF2B5EF4-FFF2-40B4-BE49-F238E27FC236}">
                  <a16:creationId xmlns:a16="http://schemas.microsoft.com/office/drawing/2014/main" id="{B2E76D32-87FF-4F51-948B-9AE367F3924D}"/>
                </a:ext>
              </a:extLst>
            </p:cNvPr>
            <p:cNvGrpSpPr/>
            <p:nvPr/>
          </p:nvGrpSpPr>
          <p:grpSpPr>
            <a:xfrm rot="5215544">
              <a:off x="6227989" y="3407100"/>
              <a:ext cx="908412" cy="889032"/>
              <a:chOff x="7926758" y="577729"/>
              <a:chExt cx="4040019" cy="3766618"/>
            </a:xfrm>
          </p:grpSpPr>
          <p:grpSp>
            <p:nvGrpSpPr>
              <p:cNvPr id="70" name="Group 315">
                <a:extLst>
                  <a:ext uri="{FF2B5EF4-FFF2-40B4-BE49-F238E27FC236}">
                    <a16:creationId xmlns:a16="http://schemas.microsoft.com/office/drawing/2014/main" id="{9D9CBA3B-08F3-469C-AE7F-78B1CE66E5DD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73" name="Block Arc 318">
                  <a:extLst>
                    <a:ext uri="{FF2B5EF4-FFF2-40B4-BE49-F238E27FC236}">
                      <a16:creationId xmlns:a16="http://schemas.microsoft.com/office/drawing/2014/main" id="{BD99169B-332B-4F5C-863C-166B537624D2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Block Arc 319">
                  <a:extLst>
                    <a:ext uri="{FF2B5EF4-FFF2-40B4-BE49-F238E27FC236}">
                      <a16:creationId xmlns:a16="http://schemas.microsoft.com/office/drawing/2014/main" id="{13B94CF7-9CF6-41E8-8915-DC217D85072B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320">
                  <a:extLst>
                    <a:ext uri="{FF2B5EF4-FFF2-40B4-BE49-F238E27FC236}">
                      <a16:creationId xmlns:a16="http://schemas.microsoft.com/office/drawing/2014/main" id="{21BA2C13-AF78-465D-8958-11A63FEE8B53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321">
                  <a:extLst>
                    <a:ext uri="{FF2B5EF4-FFF2-40B4-BE49-F238E27FC236}">
                      <a16:creationId xmlns:a16="http://schemas.microsoft.com/office/drawing/2014/main" id="{4F903332-1EE4-41A7-BA82-7A112188EB2D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Cloud 316">
                <a:extLst>
                  <a:ext uri="{FF2B5EF4-FFF2-40B4-BE49-F238E27FC236}">
                    <a16:creationId xmlns:a16="http://schemas.microsoft.com/office/drawing/2014/main" id="{6895B855-370A-43DC-A6C0-5FB952F01304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Cloud 317">
                <a:extLst>
                  <a:ext uri="{FF2B5EF4-FFF2-40B4-BE49-F238E27FC236}">
                    <a16:creationId xmlns:a16="http://schemas.microsoft.com/office/drawing/2014/main" id="{085FEE64-29FA-4B55-90B2-D1C4C7D60C6E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Group 322">
              <a:extLst>
                <a:ext uri="{FF2B5EF4-FFF2-40B4-BE49-F238E27FC236}">
                  <a16:creationId xmlns:a16="http://schemas.microsoft.com/office/drawing/2014/main" id="{A50DD953-120F-4D64-B525-7D408284EAE6}"/>
                </a:ext>
              </a:extLst>
            </p:cNvPr>
            <p:cNvGrpSpPr/>
            <p:nvPr/>
          </p:nvGrpSpPr>
          <p:grpSpPr>
            <a:xfrm rot="4448566">
              <a:off x="6210000" y="4252278"/>
              <a:ext cx="908412" cy="889032"/>
              <a:chOff x="7926758" y="577729"/>
              <a:chExt cx="4040019" cy="3766618"/>
            </a:xfrm>
          </p:grpSpPr>
          <p:grpSp>
            <p:nvGrpSpPr>
              <p:cNvPr id="63" name="Group 323">
                <a:extLst>
                  <a:ext uri="{FF2B5EF4-FFF2-40B4-BE49-F238E27FC236}">
                    <a16:creationId xmlns:a16="http://schemas.microsoft.com/office/drawing/2014/main" id="{AFA51FFE-3485-4916-914E-BE513AD17C66}"/>
                  </a:ext>
                </a:extLst>
              </p:cNvPr>
              <p:cNvGrpSpPr/>
              <p:nvPr/>
            </p:nvGrpSpPr>
            <p:grpSpPr>
              <a:xfrm rot="478712">
                <a:off x="8361680" y="577729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66" name="Block Arc 326">
                  <a:extLst>
                    <a:ext uri="{FF2B5EF4-FFF2-40B4-BE49-F238E27FC236}">
                      <a16:creationId xmlns:a16="http://schemas.microsoft.com/office/drawing/2014/main" id="{A1F3D4D2-4DC2-44C2-9CDD-1783B3764403}"/>
                    </a:ext>
                  </a:extLst>
                </p:cNvPr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Block Arc 327">
                  <a:extLst>
                    <a:ext uri="{FF2B5EF4-FFF2-40B4-BE49-F238E27FC236}">
                      <a16:creationId xmlns:a16="http://schemas.microsoft.com/office/drawing/2014/main" id="{FAD66A83-2208-436B-94EF-AB725A0787C1}"/>
                    </a:ext>
                  </a:extLst>
                </p:cNvPr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Block Arc 328">
                  <a:extLst>
                    <a:ext uri="{FF2B5EF4-FFF2-40B4-BE49-F238E27FC236}">
                      <a16:creationId xmlns:a16="http://schemas.microsoft.com/office/drawing/2014/main" id="{39AD6E3D-3FB5-47D9-A8B8-E3204F6C0EF3}"/>
                    </a:ext>
                  </a:extLst>
                </p:cNvPr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Block Arc 329">
                  <a:extLst>
                    <a:ext uri="{FF2B5EF4-FFF2-40B4-BE49-F238E27FC236}">
                      <a16:creationId xmlns:a16="http://schemas.microsoft.com/office/drawing/2014/main" id="{2BC05201-D578-45F6-A2B7-205177DE3B9B}"/>
                    </a:ext>
                  </a:extLst>
                </p:cNvPr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Cloud 324">
                <a:extLst>
                  <a:ext uri="{FF2B5EF4-FFF2-40B4-BE49-F238E27FC236}">
                    <a16:creationId xmlns:a16="http://schemas.microsoft.com/office/drawing/2014/main" id="{97BDEF3F-6655-431A-A59E-E2C789560AD4}"/>
                  </a:ext>
                </a:extLst>
              </p:cNvPr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Cloud 325">
                <a:extLst>
                  <a:ext uri="{FF2B5EF4-FFF2-40B4-BE49-F238E27FC236}">
                    <a16:creationId xmlns:a16="http://schemas.microsoft.com/office/drawing/2014/main" id="{58EE4FAC-FCBD-4464-B20F-35799B1990DE}"/>
                  </a:ext>
                </a:extLst>
              </p:cNvPr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" name="Rectangle 332">
            <a:extLst>
              <a:ext uri="{FF2B5EF4-FFF2-40B4-BE49-F238E27FC236}">
                <a16:creationId xmlns:a16="http://schemas.microsoft.com/office/drawing/2014/main" id="{E74AD143-5584-4E70-82FF-EEB97B7EA163}"/>
              </a:ext>
            </a:extLst>
          </p:cNvPr>
          <p:cNvSpPr/>
          <p:nvPr/>
        </p:nvSpPr>
        <p:spPr>
          <a:xfrm>
            <a:off x="8084747" y="3570547"/>
            <a:ext cx="3042891" cy="258532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SLAP THE BOARD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E23A4144-54C0-4DF2-9FA2-030216136B07}"/>
              </a:ext>
            </a:extLst>
          </p:cNvPr>
          <p:cNvGrpSpPr/>
          <p:nvPr/>
        </p:nvGrpSpPr>
        <p:grpSpPr>
          <a:xfrm rot="469859">
            <a:off x="8044942" y="657688"/>
            <a:ext cx="4040019" cy="3766618"/>
            <a:chOff x="7926758" y="577729"/>
            <a:chExt cx="4040019" cy="3766618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6F2D4815-8780-4A7C-A32F-C9ACD5A9F8C8}"/>
                </a:ext>
              </a:extLst>
            </p:cNvPr>
            <p:cNvGrpSpPr/>
            <p:nvPr/>
          </p:nvGrpSpPr>
          <p:grpSpPr>
            <a:xfrm rot="478712">
              <a:off x="8361680" y="577729"/>
              <a:ext cx="3342640" cy="3766618"/>
              <a:chOff x="5394960" y="566579"/>
              <a:chExt cx="6238240" cy="6522359"/>
            </a:xfrm>
          </p:grpSpPr>
          <p:sp>
            <p:nvSpPr>
              <p:cNvPr id="28" name="Block Arc 5">
                <a:extLst>
                  <a:ext uri="{FF2B5EF4-FFF2-40B4-BE49-F238E27FC236}">
                    <a16:creationId xmlns:a16="http://schemas.microsoft.com/office/drawing/2014/main" id="{C7CAF623-30C0-40B2-ADBD-E44E359E3E93}"/>
                  </a:ext>
                </a:extLst>
              </p:cNvPr>
              <p:cNvSpPr/>
              <p:nvPr/>
            </p:nvSpPr>
            <p:spPr>
              <a:xfrm>
                <a:off x="5902960" y="1097280"/>
                <a:ext cx="5222240" cy="5527040"/>
              </a:xfrm>
              <a:prstGeom prst="blockArc">
                <a:avLst>
                  <a:gd name="adj1" fmla="val 10907963"/>
                  <a:gd name="adj2" fmla="val 21409830"/>
                  <a:gd name="adj3" fmla="val 9810"/>
                </a:avLst>
              </a:prstGeom>
              <a:solidFill>
                <a:srgbClr val="F68E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">
                <a:extLst>
                  <a:ext uri="{FF2B5EF4-FFF2-40B4-BE49-F238E27FC236}">
                    <a16:creationId xmlns:a16="http://schemas.microsoft.com/office/drawing/2014/main" id="{9CF953EC-5B9C-419E-A0F0-6A9C60DA42F9}"/>
                  </a:ext>
                </a:extLst>
              </p:cNvPr>
              <p:cNvSpPr/>
              <p:nvPr/>
            </p:nvSpPr>
            <p:spPr>
              <a:xfrm>
                <a:off x="6400800" y="1492149"/>
                <a:ext cx="4226560" cy="5273040"/>
              </a:xfrm>
              <a:prstGeom prst="blockArc">
                <a:avLst>
                  <a:gd name="adj1" fmla="val 11318291"/>
                  <a:gd name="adj2" fmla="val 20976569"/>
                  <a:gd name="adj3" fmla="val 871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9">
                <a:extLst>
                  <a:ext uri="{FF2B5EF4-FFF2-40B4-BE49-F238E27FC236}">
                    <a16:creationId xmlns:a16="http://schemas.microsoft.com/office/drawing/2014/main" id="{9C904396-B8B0-424A-8490-BE53578B64B9}"/>
                  </a:ext>
                </a:extLst>
              </p:cNvPr>
              <p:cNvSpPr/>
              <p:nvPr/>
            </p:nvSpPr>
            <p:spPr>
              <a:xfrm>
                <a:off x="6715760" y="1838960"/>
                <a:ext cx="3596640" cy="5249978"/>
              </a:xfrm>
              <a:prstGeom prst="blockArc">
                <a:avLst>
                  <a:gd name="adj1" fmla="val 11929178"/>
                  <a:gd name="adj2" fmla="val 20358766"/>
                  <a:gd name="adj3" fmla="val 628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10">
                <a:extLst>
                  <a:ext uri="{FF2B5EF4-FFF2-40B4-BE49-F238E27FC236}">
                    <a16:creationId xmlns:a16="http://schemas.microsoft.com/office/drawing/2014/main" id="{9596F50E-C4B7-4464-9FC3-573505020D94}"/>
                  </a:ext>
                </a:extLst>
              </p:cNvPr>
              <p:cNvSpPr/>
              <p:nvPr/>
            </p:nvSpPr>
            <p:spPr>
              <a:xfrm>
                <a:off x="5394960" y="566579"/>
                <a:ext cx="6238240" cy="6159341"/>
              </a:xfrm>
              <a:prstGeom prst="blockArc">
                <a:avLst>
                  <a:gd name="adj1" fmla="val 10618271"/>
                  <a:gd name="adj2" fmla="val 84796"/>
                  <a:gd name="adj3" fmla="val 95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Cloud 7">
              <a:extLst>
                <a:ext uri="{FF2B5EF4-FFF2-40B4-BE49-F238E27FC236}">
                  <a16:creationId xmlns:a16="http://schemas.microsoft.com/office/drawing/2014/main" id="{C80BF478-FA76-428F-911F-A78F48339E93}"/>
                </a:ext>
              </a:extLst>
            </p:cNvPr>
            <p:cNvSpPr/>
            <p:nvPr/>
          </p:nvSpPr>
          <p:spPr>
            <a:xfrm rot="464574">
              <a:off x="7926758" y="2086873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Cloud 13">
              <a:extLst>
                <a:ext uri="{FF2B5EF4-FFF2-40B4-BE49-F238E27FC236}">
                  <a16:creationId xmlns:a16="http://schemas.microsoft.com/office/drawing/2014/main" id="{AFE0392B-6826-4EC0-A6FF-7B2BD18D9E3B}"/>
                </a:ext>
              </a:extLst>
            </p:cNvPr>
            <p:cNvSpPr/>
            <p:nvPr/>
          </p:nvSpPr>
          <p:spPr>
            <a:xfrm rot="464574">
              <a:off x="10575505" y="2431815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Rectangle 342">
            <a:extLst>
              <a:ext uri="{FF2B5EF4-FFF2-40B4-BE49-F238E27FC236}">
                <a16:creationId xmlns:a16="http://schemas.microsoft.com/office/drawing/2014/main" id="{82ECF038-FE8E-4B9B-AB45-14A1C0DFCE10}"/>
              </a:ext>
            </a:extLst>
          </p:cNvPr>
          <p:cNvSpPr/>
          <p:nvPr/>
        </p:nvSpPr>
        <p:spPr>
          <a:xfrm>
            <a:off x="2038719" y="1973087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344">
            <a:extLst>
              <a:ext uri="{FF2B5EF4-FFF2-40B4-BE49-F238E27FC236}">
                <a16:creationId xmlns:a16="http://schemas.microsoft.com/office/drawing/2014/main" id="{F0CD0D6C-7DE2-4D74-98D5-875FD7789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895" l="1044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21" y="1918942"/>
            <a:ext cx="3071358" cy="2301514"/>
          </a:xfrm>
          <a:prstGeom prst="rect">
            <a:avLst/>
          </a:prstGeom>
        </p:spPr>
      </p:pic>
      <p:sp>
        <p:nvSpPr>
          <p:cNvPr id="12" name="Cloud 346">
            <a:extLst>
              <a:ext uri="{FF2B5EF4-FFF2-40B4-BE49-F238E27FC236}">
                <a16:creationId xmlns:a16="http://schemas.microsoft.com/office/drawing/2014/main" id="{F856D857-A24E-4096-91CB-B87803C29C57}"/>
              </a:ext>
            </a:extLst>
          </p:cNvPr>
          <p:cNvSpPr/>
          <p:nvPr/>
        </p:nvSpPr>
        <p:spPr>
          <a:xfrm>
            <a:off x="2864766" y="3859016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47">
            <a:extLst>
              <a:ext uri="{FF2B5EF4-FFF2-40B4-BE49-F238E27FC236}">
                <a16:creationId xmlns:a16="http://schemas.microsoft.com/office/drawing/2014/main" id="{CCFF80D0-6528-4820-8A2E-42ED3E8316AC}"/>
              </a:ext>
            </a:extLst>
          </p:cNvPr>
          <p:cNvSpPr/>
          <p:nvPr/>
        </p:nvSpPr>
        <p:spPr>
          <a:xfrm>
            <a:off x="2049013" y="2012978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350">
            <a:extLst>
              <a:ext uri="{FF2B5EF4-FFF2-40B4-BE49-F238E27FC236}">
                <a16:creationId xmlns:a16="http://schemas.microsoft.com/office/drawing/2014/main" id="{7F9CA8E6-79D4-4C0F-9231-E38B3B4E91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2" b="96838" l="6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339" y="2188605"/>
            <a:ext cx="2603567" cy="2014380"/>
          </a:xfrm>
          <a:prstGeom prst="rect">
            <a:avLst/>
          </a:prstGeom>
        </p:spPr>
      </p:pic>
      <p:sp>
        <p:nvSpPr>
          <p:cNvPr id="15" name="Cloud 351">
            <a:extLst>
              <a:ext uri="{FF2B5EF4-FFF2-40B4-BE49-F238E27FC236}">
                <a16:creationId xmlns:a16="http://schemas.microsoft.com/office/drawing/2014/main" id="{FF80ED7F-D2C5-4E31-9922-99DCDB005C9A}"/>
              </a:ext>
            </a:extLst>
          </p:cNvPr>
          <p:cNvSpPr/>
          <p:nvPr/>
        </p:nvSpPr>
        <p:spPr>
          <a:xfrm>
            <a:off x="2908081" y="4114461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52">
            <a:extLst>
              <a:ext uri="{FF2B5EF4-FFF2-40B4-BE49-F238E27FC236}">
                <a16:creationId xmlns:a16="http://schemas.microsoft.com/office/drawing/2014/main" id="{DFD0F0FB-1A37-4F56-BDD6-7E172C0D30D3}"/>
              </a:ext>
            </a:extLst>
          </p:cNvPr>
          <p:cNvSpPr/>
          <p:nvPr/>
        </p:nvSpPr>
        <p:spPr>
          <a:xfrm>
            <a:off x="2016806" y="2009189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353">
            <a:extLst>
              <a:ext uri="{FF2B5EF4-FFF2-40B4-BE49-F238E27FC236}">
                <a16:creationId xmlns:a16="http://schemas.microsoft.com/office/drawing/2014/main" id="{F5CD095C-B8B0-4EF3-A613-C1F43CFA8A0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5" y="2220915"/>
            <a:ext cx="3061318" cy="1809350"/>
          </a:xfrm>
          <a:prstGeom prst="rect">
            <a:avLst/>
          </a:prstGeom>
        </p:spPr>
      </p:pic>
      <p:sp>
        <p:nvSpPr>
          <p:cNvPr id="18" name="Cloud 354">
            <a:extLst>
              <a:ext uri="{FF2B5EF4-FFF2-40B4-BE49-F238E27FC236}">
                <a16:creationId xmlns:a16="http://schemas.microsoft.com/office/drawing/2014/main" id="{68761FE6-0810-49DF-9EBA-A02E58D0360C}"/>
              </a:ext>
            </a:extLst>
          </p:cNvPr>
          <p:cNvSpPr/>
          <p:nvPr/>
        </p:nvSpPr>
        <p:spPr>
          <a:xfrm>
            <a:off x="2828578" y="4029715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55">
            <a:extLst>
              <a:ext uri="{FF2B5EF4-FFF2-40B4-BE49-F238E27FC236}">
                <a16:creationId xmlns:a16="http://schemas.microsoft.com/office/drawing/2014/main" id="{34191496-C2B8-4E23-8D2A-2B800E788785}"/>
              </a:ext>
            </a:extLst>
          </p:cNvPr>
          <p:cNvSpPr/>
          <p:nvPr/>
        </p:nvSpPr>
        <p:spPr>
          <a:xfrm>
            <a:off x="2015726" y="2099981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356">
            <a:extLst>
              <a:ext uri="{FF2B5EF4-FFF2-40B4-BE49-F238E27FC236}">
                <a16:creationId xmlns:a16="http://schemas.microsoft.com/office/drawing/2014/main" id="{C2008F6C-0313-45AE-967D-49E2CCB04D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2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85" y="2448905"/>
            <a:ext cx="2807501" cy="1901566"/>
          </a:xfrm>
          <a:prstGeom prst="rect">
            <a:avLst/>
          </a:prstGeom>
        </p:spPr>
      </p:pic>
      <p:sp>
        <p:nvSpPr>
          <p:cNvPr id="21" name="Cloud 357">
            <a:extLst>
              <a:ext uri="{FF2B5EF4-FFF2-40B4-BE49-F238E27FC236}">
                <a16:creationId xmlns:a16="http://schemas.microsoft.com/office/drawing/2014/main" id="{77754D65-DF7C-457F-B3B8-3B079EF0AA4B}"/>
              </a:ext>
            </a:extLst>
          </p:cNvPr>
          <p:cNvSpPr/>
          <p:nvPr/>
        </p:nvSpPr>
        <p:spPr>
          <a:xfrm>
            <a:off x="2967330" y="4265132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58">
            <a:extLst>
              <a:ext uri="{FF2B5EF4-FFF2-40B4-BE49-F238E27FC236}">
                <a16:creationId xmlns:a16="http://schemas.microsoft.com/office/drawing/2014/main" id="{9384B68F-FCDC-4E1B-A652-CAC3B61E2751}"/>
              </a:ext>
            </a:extLst>
          </p:cNvPr>
          <p:cNvSpPr/>
          <p:nvPr/>
        </p:nvSpPr>
        <p:spPr>
          <a:xfrm>
            <a:off x="2083032" y="2041013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359">
            <a:extLst>
              <a:ext uri="{FF2B5EF4-FFF2-40B4-BE49-F238E27FC236}">
                <a16:creationId xmlns:a16="http://schemas.microsoft.com/office/drawing/2014/main" id="{C529E85C-85CF-4B13-85D5-99F276FC11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77" b="944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813" y="2251010"/>
            <a:ext cx="2865472" cy="1980546"/>
          </a:xfrm>
          <a:prstGeom prst="rect">
            <a:avLst/>
          </a:prstGeom>
        </p:spPr>
      </p:pic>
      <p:sp>
        <p:nvSpPr>
          <p:cNvPr id="24" name="Cloud 345">
            <a:extLst>
              <a:ext uri="{FF2B5EF4-FFF2-40B4-BE49-F238E27FC236}">
                <a16:creationId xmlns:a16="http://schemas.microsoft.com/office/drawing/2014/main" id="{C8DF2699-BF27-425B-B810-59E722AEE60B}"/>
              </a:ext>
            </a:extLst>
          </p:cNvPr>
          <p:cNvSpPr/>
          <p:nvPr/>
        </p:nvSpPr>
        <p:spPr>
          <a:xfrm>
            <a:off x="2850330" y="4044927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7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9A462-CECC-4817-9FAE-6AB004B3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8E313D-D3E7-4727-A370-C54723AB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3B043CF-8418-43B3-BB31-39813B5B7016}"/>
              </a:ext>
            </a:extLst>
          </p:cNvPr>
          <p:cNvGrpSpPr/>
          <p:nvPr/>
        </p:nvGrpSpPr>
        <p:grpSpPr>
          <a:xfrm>
            <a:off x="0" y="383383"/>
            <a:ext cx="12192000" cy="6085840"/>
            <a:chOff x="0" y="335281"/>
            <a:chExt cx="12192000" cy="6085840"/>
          </a:xfr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effectLst>
            <a:reflection blurRad="1270000" stA="6000" endPos="0" dir="5400000" sy="-100000" algn="bl" rotWithShape="0"/>
          </a:effectLst>
        </p:grpSpPr>
        <p:pic>
          <p:nvPicPr>
            <p:cNvPr id="31" name="Picture 1">
              <a:extLst>
                <a:ext uri="{FF2B5EF4-FFF2-40B4-BE49-F238E27FC236}">
                  <a16:creationId xmlns:a16="http://schemas.microsoft.com/office/drawing/2014/main" id="{7BD1B871-17B1-4232-89D1-534A22ECA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3432" y="335281"/>
              <a:ext cx="9064888" cy="6085840"/>
            </a:xfrm>
            <a:prstGeom prst="rect">
              <a:avLst/>
            </a:prstGeom>
            <a:grpFill/>
          </p:spPr>
        </p:pic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2368F2DC-0C1F-41C2-8DE4-C2AA51CFFB02}"/>
                </a:ext>
              </a:extLst>
            </p:cNvPr>
            <p:cNvSpPr/>
            <p:nvPr/>
          </p:nvSpPr>
          <p:spPr>
            <a:xfrm>
              <a:off x="0" y="335281"/>
              <a:ext cx="1623432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FA1B74FD-061A-4488-A0A0-1E3584D4E31D}"/>
                </a:ext>
              </a:extLst>
            </p:cNvPr>
            <p:cNvSpPr/>
            <p:nvPr/>
          </p:nvSpPr>
          <p:spPr>
            <a:xfrm>
              <a:off x="10688320" y="335281"/>
              <a:ext cx="1503680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2DA23F5-BCE3-48A2-8043-31E0A6D8C155}"/>
              </a:ext>
            </a:extLst>
          </p:cNvPr>
          <p:cNvSpPr txBox="1"/>
          <p:nvPr/>
        </p:nvSpPr>
        <p:spPr>
          <a:xfrm rot="5400000">
            <a:off x="3920806" y="-1973737"/>
            <a:ext cx="800219" cy="5212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match.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F461408-1804-4692-90A3-02E0EA664B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2" y="4022664"/>
            <a:ext cx="1944875" cy="259774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0FBB84B-BAA5-43E7-BE43-BE9E67FC46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758" y="4022664"/>
            <a:ext cx="2030377" cy="25977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883A440-A361-40B3-953C-855ED36121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35" y="3955135"/>
            <a:ext cx="1943144" cy="25977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89B4BD5-FA4F-4C94-9025-9F343C5C8D4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847" y="4022664"/>
            <a:ext cx="2071166" cy="260314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C5CCE00-B105-439D-9301-64C0ACC0CD2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53" y="4022664"/>
            <a:ext cx="1903641" cy="259774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B2A6191-281F-40DB-AD6B-DBD3E49D830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414" y="4022664"/>
            <a:ext cx="1961985" cy="2597749"/>
          </a:xfrm>
          <a:prstGeom prst="rect">
            <a:avLst/>
          </a:prstGeom>
        </p:spPr>
      </p:pic>
      <p:sp>
        <p:nvSpPr>
          <p:cNvPr id="12" name="8-Point Star 12">
            <a:extLst>
              <a:ext uri="{FF2B5EF4-FFF2-40B4-BE49-F238E27FC236}">
                <a16:creationId xmlns:a16="http://schemas.microsoft.com/office/drawing/2014/main" id="{4B615AA5-6E40-4FF0-B9E3-60CF7BE7E2DC}"/>
              </a:ext>
            </a:extLst>
          </p:cNvPr>
          <p:cNvSpPr/>
          <p:nvPr/>
        </p:nvSpPr>
        <p:spPr>
          <a:xfrm>
            <a:off x="457200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8-Point Star 13">
            <a:extLst>
              <a:ext uri="{FF2B5EF4-FFF2-40B4-BE49-F238E27FC236}">
                <a16:creationId xmlns:a16="http://schemas.microsoft.com/office/drawing/2014/main" id="{365198E2-4AB3-4DAE-A236-38829117A0B8}"/>
              </a:ext>
            </a:extLst>
          </p:cNvPr>
          <p:cNvSpPr/>
          <p:nvPr/>
        </p:nvSpPr>
        <p:spPr>
          <a:xfrm>
            <a:off x="2410108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8-Point Star 14">
            <a:extLst>
              <a:ext uri="{FF2B5EF4-FFF2-40B4-BE49-F238E27FC236}">
                <a16:creationId xmlns:a16="http://schemas.microsoft.com/office/drawing/2014/main" id="{A9E975C5-5A05-4FB6-BEF5-FB0869E29B1A}"/>
              </a:ext>
            </a:extLst>
          </p:cNvPr>
          <p:cNvSpPr/>
          <p:nvPr/>
        </p:nvSpPr>
        <p:spPr>
          <a:xfrm>
            <a:off x="4399969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8-Point Star 15">
            <a:extLst>
              <a:ext uri="{FF2B5EF4-FFF2-40B4-BE49-F238E27FC236}">
                <a16:creationId xmlns:a16="http://schemas.microsoft.com/office/drawing/2014/main" id="{81EA8A89-C960-4CAF-88A4-9B46A1BBC354}"/>
              </a:ext>
            </a:extLst>
          </p:cNvPr>
          <p:cNvSpPr/>
          <p:nvPr/>
        </p:nvSpPr>
        <p:spPr>
          <a:xfrm>
            <a:off x="6413592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8-Point Star 16">
            <a:extLst>
              <a:ext uri="{FF2B5EF4-FFF2-40B4-BE49-F238E27FC236}">
                <a16:creationId xmlns:a16="http://schemas.microsoft.com/office/drawing/2014/main" id="{FC084207-C0C0-4FBF-8435-8700E2CA5CC4}"/>
              </a:ext>
            </a:extLst>
          </p:cNvPr>
          <p:cNvSpPr/>
          <p:nvPr/>
        </p:nvSpPr>
        <p:spPr>
          <a:xfrm>
            <a:off x="8517899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8-Point Star 17">
            <a:extLst>
              <a:ext uri="{FF2B5EF4-FFF2-40B4-BE49-F238E27FC236}">
                <a16:creationId xmlns:a16="http://schemas.microsoft.com/office/drawing/2014/main" id="{4B885D19-E3B2-4E51-82C0-5A419197A67C}"/>
              </a:ext>
            </a:extLst>
          </p:cNvPr>
          <p:cNvSpPr/>
          <p:nvPr/>
        </p:nvSpPr>
        <p:spPr>
          <a:xfrm>
            <a:off x="10437457" y="1355854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8115BD81-DAA4-4881-92FB-CF5797587723}"/>
              </a:ext>
            </a:extLst>
          </p:cNvPr>
          <p:cNvCxnSpPr/>
          <p:nvPr/>
        </p:nvCxnSpPr>
        <p:spPr>
          <a:xfrm>
            <a:off x="1259840" y="2493774"/>
            <a:ext cx="5781040" cy="1679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1">
            <a:extLst>
              <a:ext uri="{FF2B5EF4-FFF2-40B4-BE49-F238E27FC236}">
                <a16:creationId xmlns:a16="http://schemas.microsoft.com/office/drawing/2014/main" id="{6A32E6AC-3581-4E60-8F2C-D70B70481E18}"/>
              </a:ext>
            </a:extLst>
          </p:cNvPr>
          <p:cNvCxnSpPr/>
          <p:nvPr/>
        </p:nvCxnSpPr>
        <p:spPr>
          <a:xfrm flipH="1">
            <a:off x="3204715" y="2535605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52A7FE54-2FF6-4E38-9936-1F8F01197636}"/>
              </a:ext>
            </a:extLst>
          </p:cNvPr>
          <p:cNvCxnSpPr/>
          <p:nvPr/>
        </p:nvCxnSpPr>
        <p:spPr>
          <a:xfrm flipH="1">
            <a:off x="9179551" y="2644964"/>
            <a:ext cx="1851504" cy="1637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4">
            <a:extLst>
              <a:ext uri="{FF2B5EF4-FFF2-40B4-BE49-F238E27FC236}">
                <a16:creationId xmlns:a16="http://schemas.microsoft.com/office/drawing/2014/main" id="{1596D8A4-9C08-4B5E-B782-204C63216A4D}"/>
              </a:ext>
            </a:extLst>
          </p:cNvPr>
          <p:cNvCxnSpPr/>
          <p:nvPr/>
        </p:nvCxnSpPr>
        <p:spPr>
          <a:xfrm flipH="1">
            <a:off x="5064143" y="2522756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5">
            <a:extLst>
              <a:ext uri="{FF2B5EF4-FFF2-40B4-BE49-F238E27FC236}">
                <a16:creationId xmlns:a16="http://schemas.microsoft.com/office/drawing/2014/main" id="{80561AF5-4E82-4E4F-B6A6-F19357A56B7B}"/>
              </a:ext>
            </a:extLst>
          </p:cNvPr>
          <p:cNvCxnSpPr/>
          <p:nvPr/>
        </p:nvCxnSpPr>
        <p:spPr>
          <a:xfrm flipH="1">
            <a:off x="1393371" y="2522756"/>
            <a:ext cx="5613916" cy="1717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BAF6211A-4F4D-4200-BF94-98CF203EBDD7}"/>
              </a:ext>
            </a:extLst>
          </p:cNvPr>
          <p:cNvCxnSpPr/>
          <p:nvPr/>
        </p:nvCxnSpPr>
        <p:spPr>
          <a:xfrm>
            <a:off x="9180037" y="2577436"/>
            <a:ext cx="1851018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USA">
            <a:hlinkClick r:id="" action="ppaction://media"/>
            <a:extLst>
              <a:ext uri="{FF2B5EF4-FFF2-40B4-BE49-F238E27FC236}">
                <a16:creationId xmlns:a16="http://schemas.microsoft.com/office/drawing/2014/main" id="{C683AFEA-1683-40EE-A01B-B9E54A84B2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51455" y="471125"/>
            <a:ext cx="487363" cy="487363"/>
          </a:xfrm>
          <a:prstGeom prst="rect">
            <a:avLst/>
          </a:prstGeom>
        </p:spPr>
      </p:pic>
      <p:pic>
        <p:nvPicPr>
          <p:cNvPr id="25" name="UK">
            <a:hlinkClick r:id="" action="ppaction://media"/>
            <a:extLst>
              <a:ext uri="{FF2B5EF4-FFF2-40B4-BE49-F238E27FC236}">
                <a16:creationId xmlns:a16="http://schemas.microsoft.com/office/drawing/2014/main" id="{BA78DE11-6B0A-4683-A45B-006F511E09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99530" y="429895"/>
            <a:ext cx="487363" cy="487363"/>
          </a:xfrm>
          <a:prstGeom prst="rect">
            <a:avLst/>
          </a:prstGeom>
        </p:spPr>
      </p:pic>
      <p:pic>
        <p:nvPicPr>
          <p:cNvPr id="26" name="Italy">
            <a:hlinkClick r:id="" action="ppaction://media"/>
            <a:extLst>
              <a:ext uri="{FF2B5EF4-FFF2-40B4-BE49-F238E27FC236}">
                <a16:creationId xmlns:a16="http://schemas.microsoft.com/office/drawing/2014/main" id="{92624653-1012-44E6-9F6E-5B2DFFFCC2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88928" y="569296"/>
            <a:ext cx="487363" cy="487363"/>
          </a:xfrm>
          <a:prstGeom prst="rect">
            <a:avLst/>
          </a:prstGeom>
        </p:spPr>
      </p:pic>
      <p:pic>
        <p:nvPicPr>
          <p:cNvPr id="27" name="India">
            <a:hlinkClick r:id="" action="ppaction://media"/>
            <a:extLst>
              <a:ext uri="{FF2B5EF4-FFF2-40B4-BE49-F238E27FC236}">
                <a16:creationId xmlns:a16="http://schemas.microsoft.com/office/drawing/2014/main" id="{5806178F-6182-4F85-A790-63C30CA5ED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46478" y="429895"/>
            <a:ext cx="487363" cy="487363"/>
          </a:xfrm>
          <a:prstGeom prst="rect">
            <a:avLst/>
          </a:prstGeom>
        </p:spPr>
      </p:pic>
      <p:pic>
        <p:nvPicPr>
          <p:cNvPr id="28" name="Japan">
            <a:hlinkClick r:id="" action="ppaction://media"/>
            <a:extLst>
              <a:ext uri="{FF2B5EF4-FFF2-40B4-BE49-F238E27FC236}">
                <a16:creationId xmlns:a16="http://schemas.microsoft.com/office/drawing/2014/main" id="{F0A32156-94A1-4E57-B726-DB1972B197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46478" y="618850"/>
            <a:ext cx="487363" cy="487363"/>
          </a:xfrm>
          <a:prstGeom prst="rect">
            <a:avLst/>
          </a:prstGeom>
        </p:spPr>
      </p:pic>
      <p:pic>
        <p:nvPicPr>
          <p:cNvPr id="29" name="Alpha">
            <a:hlinkClick r:id="" action="ppaction://media"/>
            <a:extLst>
              <a:ext uri="{FF2B5EF4-FFF2-40B4-BE49-F238E27FC236}">
                <a16:creationId xmlns:a16="http://schemas.microsoft.com/office/drawing/2014/main" id="{708AFC48-3B69-488F-8303-CF0166D5DB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37003" y="756036"/>
            <a:ext cx="487363" cy="487363"/>
          </a:xfrm>
          <a:prstGeom prst="rect">
            <a:avLst/>
          </a:prstGeom>
        </p:spPr>
      </p:pic>
      <p:sp>
        <p:nvSpPr>
          <p:cNvPr id="30" name="Rectangle 37">
            <a:extLst>
              <a:ext uri="{FF2B5EF4-FFF2-40B4-BE49-F238E27FC236}">
                <a16:creationId xmlns:a16="http://schemas.microsoft.com/office/drawing/2014/main" id="{56F867AC-0C2E-4FB2-B233-EACA918C2BCF}"/>
              </a:ext>
            </a:extLst>
          </p:cNvPr>
          <p:cNvSpPr/>
          <p:nvPr/>
        </p:nvSpPr>
        <p:spPr>
          <a:xfrm>
            <a:off x="10708640" y="409575"/>
            <a:ext cx="1483360" cy="822198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63ADC7-0BC2-473A-ACBA-ADB08601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D4419C3-DF9C-4C86-B4FE-9C5B7F82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DCCAC-3367-4A19-A9D4-4C0562AD2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95" y="1192982"/>
            <a:ext cx="11659610" cy="508298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7CA2321B-9A14-45F8-8C20-8C7EF1CDA734}"/>
              </a:ext>
            </a:extLst>
          </p:cNvPr>
          <p:cNvSpPr txBox="1"/>
          <p:nvPr/>
        </p:nvSpPr>
        <p:spPr>
          <a:xfrm>
            <a:off x="360654" y="582038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A62C6C6-A2A0-4115-AA13-E3ADC5DB7850}"/>
              </a:ext>
            </a:extLst>
          </p:cNvPr>
          <p:cNvSpPr txBox="1"/>
          <p:nvPr/>
        </p:nvSpPr>
        <p:spPr>
          <a:xfrm>
            <a:off x="9215120" y="2936912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5A6F92D5-2FE2-49C6-99AF-14EE1C085603}"/>
              </a:ext>
            </a:extLst>
          </p:cNvPr>
          <p:cNvSpPr txBox="1"/>
          <p:nvPr/>
        </p:nvSpPr>
        <p:spPr>
          <a:xfrm>
            <a:off x="8483600" y="3609411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931E7A0-9B49-43EE-A343-C77C1DA22DC2}"/>
              </a:ext>
            </a:extLst>
          </p:cNvPr>
          <p:cNvSpPr txBox="1"/>
          <p:nvPr/>
        </p:nvSpPr>
        <p:spPr>
          <a:xfrm>
            <a:off x="8341360" y="4270187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4F73DB76-0725-4F7B-8DEE-503004582F28}"/>
              </a:ext>
            </a:extLst>
          </p:cNvPr>
          <p:cNvSpPr txBox="1"/>
          <p:nvPr/>
        </p:nvSpPr>
        <p:spPr>
          <a:xfrm>
            <a:off x="8341360" y="4930963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D59F532-6A1C-4261-915C-F45E8D7C6CEB}"/>
              </a:ext>
            </a:extLst>
          </p:cNvPr>
          <p:cNvSpPr txBox="1"/>
          <p:nvPr/>
        </p:nvSpPr>
        <p:spPr>
          <a:xfrm>
            <a:off x="8412480" y="5601899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0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031EF-9AC8-4FC1-B3D8-8A317536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F86B00-2732-41EA-BD58-1118271A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16142-9F1D-43BD-9124-933C659F58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4" y="-499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87112792-D81A-4BF4-B317-6BFC3713D0CB}"/>
              </a:ext>
            </a:extLst>
          </p:cNvPr>
          <p:cNvSpPr/>
          <p:nvPr/>
        </p:nvSpPr>
        <p:spPr>
          <a:xfrm>
            <a:off x="3054219" y="64151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600" i="1" u="sng" dirty="0"/>
              <a:t>Structure</a:t>
            </a:r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118B63-1253-4A78-A67E-598D31CE9024}"/>
              </a:ext>
            </a:extLst>
          </p:cNvPr>
          <p:cNvSpPr/>
          <p:nvPr/>
        </p:nvSpPr>
        <p:spPr>
          <a:xfrm>
            <a:off x="3452354" y="3005664"/>
            <a:ext cx="485808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id="{6C5FCA11-EA48-4186-88E2-E00336C808E6}"/>
              </a:ext>
            </a:extLst>
          </p:cNvPr>
          <p:cNvSpPr/>
          <p:nvPr/>
        </p:nvSpPr>
        <p:spPr>
          <a:xfrm>
            <a:off x="3343050" y="3005664"/>
            <a:ext cx="2996344" cy="707886"/>
          </a:xfrm>
          <a:prstGeom prst="wedgeRoundRectCallout">
            <a:avLst>
              <a:gd name="adj1" fmla="val -56650"/>
              <a:gd name="adj2" fmla="val -408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Where are you from?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B59618ED-1222-4F91-936B-2710DEC2173D}"/>
              </a:ext>
            </a:extLst>
          </p:cNvPr>
          <p:cNvSpPr/>
          <p:nvPr/>
        </p:nvSpPr>
        <p:spPr>
          <a:xfrm>
            <a:off x="5314090" y="3843950"/>
            <a:ext cx="2996344" cy="707886"/>
          </a:xfrm>
          <a:prstGeom prst="wedgeRoundRectCallout">
            <a:avLst>
              <a:gd name="adj1" fmla="val 55925"/>
              <a:gd name="adj2" fmla="val -42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I’m from ...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8AF1809-5DED-409C-BF66-844820859C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" b="944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154" y="3862586"/>
            <a:ext cx="987976" cy="6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963AAE-92B3-4D41-B9A2-85579428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27938C-52C4-4763-9DC7-7A4DA2D3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F5C344D-A49F-495D-B437-C98921778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5" y="622375"/>
            <a:ext cx="5829805" cy="68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F06FBC8-7003-4766-8AA9-9C6561B12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5" y="2691729"/>
            <a:ext cx="1137713" cy="112223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F1DE3E0-8791-4EF2-96FA-CC53DC98C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895" y="2413105"/>
            <a:ext cx="1718180" cy="140085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CC73BEC-16DF-48DE-882C-405B303099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95" y="2278455"/>
            <a:ext cx="4442845" cy="685859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E60D275-C66B-4FA2-BDD1-D1BC830246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908" y="2270833"/>
            <a:ext cx="3756986" cy="7011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C0844E6-E2A2-4F3A-B28F-F4ADDB7C73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063" y="4491245"/>
            <a:ext cx="1025639" cy="1839887"/>
          </a:xfrm>
          <a:prstGeom prst="rect">
            <a:avLst/>
          </a:prstGeom>
        </p:spPr>
      </p:pic>
      <p:sp>
        <p:nvSpPr>
          <p:cNvPr id="16" name="Right Arrow 9">
            <a:extLst>
              <a:ext uri="{FF2B5EF4-FFF2-40B4-BE49-F238E27FC236}">
                <a16:creationId xmlns:a16="http://schemas.microsoft.com/office/drawing/2014/main" id="{A8FC4138-5DE7-460A-A1AD-A4568A53BD1B}"/>
              </a:ext>
            </a:extLst>
          </p:cNvPr>
          <p:cNvSpPr/>
          <p:nvPr/>
        </p:nvSpPr>
        <p:spPr>
          <a:xfrm>
            <a:off x="4648428" y="5435704"/>
            <a:ext cx="843280" cy="2590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4752C410-9BB1-49A2-B5F4-67D5E29CCA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95" y="3420797"/>
            <a:ext cx="4061812" cy="662997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C2FD91D-7554-466B-9B0F-F4C557B93D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121" y="3321728"/>
            <a:ext cx="3756986" cy="762066"/>
          </a:xfrm>
          <a:prstGeom prst="rect">
            <a:avLst/>
          </a:prstGeom>
        </p:spPr>
      </p:pic>
      <p:pic>
        <p:nvPicPr>
          <p:cNvPr id="19" name="CD1-TRACK 19">
            <a:hlinkClick r:id="" action="ppaction://media"/>
            <a:extLst>
              <a:ext uri="{FF2B5EF4-FFF2-40B4-BE49-F238E27FC236}">
                <a16:creationId xmlns:a16="http://schemas.microsoft.com/office/drawing/2014/main" id="{7F383960-824E-4DEE-ABBF-7E289CC71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96712" y="622375"/>
            <a:ext cx="487363" cy="487363"/>
          </a:xfrm>
          <a:prstGeom prst="rect">
            <a:avLst/>
          </a:prstGeom>
        </p:spPr>
      </p:pic>
      <p:pic>
        <p:nvPicPr>
          <p:cNvPr id="20" name="CD1-TRACK 19 (mp3cut.net)">
            <a:hlinkClick r:id="" action="ppaction://media"/>
            <a:extLst>
              <a:ext uri="{FF2B5EF4-FFF2-40B4-BE49-F238E27FC236}">
                <a16:creationId xmlns:a16="http://schemas.microsoft.com/office/drawing/2014/main" id="{4FD96060-8CEE-41C2-9574-DA34FDBC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030" y="622374"/>
            <a:ext cx="487363" cy="487363"/>
          </a:xfrm>
          <a:prstGeom prst="rect">
            <a:avLst/>
          </a:prstGeom>
        </p:spPr>
      </p:pic>
      <p:pic>
        <p:nvPicPr>
          <p:cNvPr id="21" name="CD1-TRACK 19 (mp3cut.net) (1)">
            <a:hlinkClick r:id="" action="ppaction://media"/>
            <a:extLst>
              <a:ext uri="{FF2B5EF4-FFF2-40B4-BE49-F238E27FC236}">
                <a16:creationId xmlns:a16="http://schemas.microsoft.com/office/drawing/2014/main" id="{947B286F-9809-4A24-B704-330395E50E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5494" y="797524"/>
            <a:ext cx="487363" cy="487363"/>
          </a:xfrm>
          <a:prstGeom prst="rect">
            <a:avLst/>
          </a:prstGeom>
        </p:spPr>
      </p:pic>
      <p:pic>
        <p:nvPicPr>
          <p:cNvPr id="22" name="CD1-TRACK 19 (mp3cut.net) (2)">
            <a:hlinkClick r:id="" action="ppaction://media"/>
            <a:extLst>
              <a:ext uri="{FF2B5EF4-FFF2-40B4-BE49-F238E27FC236}">
                <a16:creationId xmlns:a16="http://schemas.microsoft.com/office/drawing/2014/main" id="{6F8D3820-2536-495A-AABC-0783DD69C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5408" y="526868"/>
            <a:ext cx="487363" cy="487363"/>
          </a:xfrm>
          <a:prstGeom prst="rect">
            <a:avLst/>
          </a:prstGeom>
        </p:spPr>
      </p:pic>
      <p:pic>
        <p:nvPicPr>
          <p:cNvPr id="23" name="CD1-TRACK 19 (mp3cut.net) (3)">
            <a:hlinkClick r:id="" action="ppaction://media"/>
            <a:extLst>
              <a:ext uri="{FF2B5EF4-FFF2-40B4-BE49-F238E27FC236}">
                <a16:creationId xmlns:a16="http://schemas.microsoft.com/office/drawing/2014/main" id="{E0F14FB8-CF19-4F2E-8FC0-357703F2CB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9176" y="721622"/>
            <a:ext cx="487363" cy="487363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FC25CCF8-27DF-482B-81CD-458F321269B2}"/>
              </a:ext>
            </a:extLst>
          </p:cNvPr>
          <p:cNvSpPr/>
          <p:nvPr/>
        </p:nvSpPr>
        <p:spPr>
          <a:xfrm>
            <a:off x="10611803" y="526868"/>
            <a:ext cx="1472272" cy="78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6E6D1E-015B-4CA2-A290-ADB4F40C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CAFF91-FCBF-48B9-B009-2ABD1A70E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B39224-CC53-4E06-99EC-016D7AD08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89" y="632131"/>
            <a:ext cx="5867908" cy="66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F23F80B-A6E0-4BEC-8D72-6869C7ED9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89" y="1698256"/>
            <a:ext cx="11903422" cy="452761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CD7CC0C-611D-4E11-802D-A0A264345CC4}"/>
              </a:ext>
            </a:extLst>
          </p:cNvPr>
          <p:cNvSpPr txBox="1"/>
          <p:nvPr/>
        </p:nvSpPr>
        <p:spPr>
          <a:xfrm>
            <a:off x="8168106" y="3180829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2B0B7C4-7BA8-48C2-982E-970809732DA0}"/>
              </a:ext>
            </a:extLst>
          </p:cNvPr>
          <p:cNvSpPr txBox="1"/>
          <p:nvPr/>
        </p:nvSpPr>
        <p:spPr>
          <a:xfrm>
            <a:off x="2638799" y="4292018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3EC0114-E26B-4784-9374-EBEFB7A911D0}"/>
              </a:ext>
            </a:extLst>
          </p:cNvPr>
          <p:cNvSpPr txBox="1"/>
          <p:nvPr/>
        </p:nvSpPr>
        <p:spPr>
          <a:xfrm>
            <a:off x="8168106" y="5383971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7630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</Words>
  <Application>Microsoft Office PowerPoint</Application>
  <PresentationFormat>Màn hình rộng</PresentationFormat>
  <Paragraphs>62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2022-10-20T11:43:58Z</dcterms:created>
  <dcterms:modified xsi:type="dcterms:W3CDTF">2022-10-20T11:48:10Z</dcterms:modified>
</cp:coreProperties>
</file>