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24E9A6-4002-4D9A-BF2E-11E5175E0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36DEC7-B7E6-474A-A91A-334456883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19B0DC-C8EB-4D35-8ACF-8BA9B913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B792F09-0C26-4673-AB35-D4830CA3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DC620E-92B4-4923-85C6-7DCE09CD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1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C9B2A7-845A-47F6-AE85-89BDF0C0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197E28-D2C2-4202-B2FF-DE1620D5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336093-5167-42DD-A180-F516DC18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E15A2C-6EC3-4707-90CB-028082FF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FDE434-F3B6-4B37-A4E1-3C2ED2E8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23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0CC1915-4EA3-458F-AE3C-D964039D0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8B2908-94A2-4545-87E5-822B7E3D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82DE82-D3CB-4B14-A8C8-8B2DE68E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852E78-8831-4C2D-BB49-7A7CF2E5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C1C626-EA1A-4B71-BB1E-3FB3EE3F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74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035570-B585-4C35-81ED-74A4B49A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DA319AF-978D-49A3-AFB5-929A34F67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89ED51-AE3A-4203-9F52-BA8C4E97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8BCE30-6CDD-415F-9A4A-B8F155CA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CE4A68-4178-42E2-BE31-E87F9935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4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7A2980-5421-46C6-B2B6-F08DAA9C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DCFBB9-6565-421D-B3D0-CE5A0A8A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E1D1E5-C63D-4797-A2D6-317E22ED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9EA7CB-AB6F-40D4-BDE4-0C0D85E7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34122A-736A-4834-A78E-CF9A08AA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A11EDA-749E-443F-A6BE-DC25F32D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1023789-7D0A-4DC8-90D6-C904F6BEA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AA8076F-FB32-4716-911C-765861096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A15730-1E7E-4612-8FC7-948E3619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0059204-7B1D-4D2B-A479-ADF0F8AF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48F382-A45B-453E-9196-D9287952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104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FE24A6-B30A-489B-8D9D-6F892740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63863A5-ADA6-45B3-B1B1-30803CA0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719B4B-70E7-4F7C-8118-7FB76174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1640DBC-6D56-49CF-8F81-08C88136B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52924C2-95E9-430D-A22D-53CCBBF17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AD69F6E-DEB2-43D8-B35D-9E054634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B4F19E-0B5C-4507-BAA0-B8583F5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D7E9132-EE2B-452D-BA27-FD75E799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02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50757E-668B-4733-BEEA-07B7D2D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09D1704-1A9C-437D-80FB-BDDF527F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A074B78-950F-43CE-AF5F-1A442946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42C1F3-C77D-46BA-9741-4CDDE9E8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54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7B324A2-7203-41DE-BDB9-0DB480F6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3A8B3AF-CF98-4A6F-AD0A-F392984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CE79D2B-BFD0-4D01-B4EF-32E4EC57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44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794272-46FD-434D-9CB5-66C3EC9F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6F7A3F-29E6-4D68-A273-1DEE5316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E5B211E-5ECC-4152-AA9C-C1C82261F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438E0E-DDDB-45D3-AC4C-09329D2F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F1EEA7-99DB-4A44-81DC-3802CE12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BE9CE3-F605-4706-A42C-106C3BBC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3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D73997-CCCE-48CA-B099-66220C0B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0D7D0E9-6AE5-43EA-8F77-54515518A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719E8B8-2953-4E30-AA8D-337FE361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2F72C2-B548-44CE-8802-55F6ADC8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7EFDE4-0C58-4B3D-A6EA-FD34C722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71E8490-65A7-461B-A244-D1F49BB1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4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DCDAF95-5885-4494-BBBE-EB735254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4103CF-963F-44A8-AC6A-E708FB04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4EC84D-A65D-46BD-8F07-C3A9F8518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5C0F-57CF-4E91-B1C5-D20489A7BCCB}" type="datetimeFigureOut">
              <a:rPr lang="vi-VN" smtClean="0"/>
              <a:t>20/10/2022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404438-60AC-4E34-8F18-F5E0E8C1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DF98D7-E037-429A-A8F5-A2E2DC25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B2F6-F875-43C1-9D69-BFA0011F38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1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p3"/><Relationship Id="rId13" Type="http://schemas.microsoft.com/office/2007/relationships/media" Target="../media/media21.mp3"/><Relationship Id="rId18" Type="http://schemas.openxmlformats.org/officeDocument/2006/relationships/image" Target="../media/image10.png"/><Relationship Id="rId3" Type="http://schemas.microsoft.com/office/2007/relationships/media" Target="../media/media16.mp3"/><Relationship Id="rId21" Type="http://schemas.openxmlformats.org/officeDocument/2006/relationships/image" Target="../media/image12.png"/><Relationship Id="rId7" Type="http://schemas.microsoft.com/office/2007/relationships/media" Target="../media/media18.mp3"/><Relationship Id="rId12" Type="http://schemas.openxmlformats.org/officeDocument/2006/relationships/audio" Target="../media/media20.mp3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audio" Target="../media/media15.mp3"/><Relationship Id="rId16" Type="http://schemas.openxmlformats.org/officeDocument/2006/relationships/image" Target="../media/image8.png"/><Relationship Id="rId20" Type="http://schemas.openxmlformats.org/officeDocument/2006/relationships/image" Target="../media/image5.png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microsoft.com/office/2007/relationships/media" Target="../media/media20.mp3"/><Relationship Id="rId24" Type="http://schemas.openxmlformats.org/officeDocument/2006/relationships/image" Target="../media/image15.png"/><Relationship Id="rId5" Type="http://schemas.microsoft.com/office/2007/relationships/media" Target="../media/media17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10" Type="http://schemas.openxmlformats.org/officeDocument/2006/relationships/audio" Target="../media/media19.mp3"/><Relationship Id="rId19" Type="http://schemas.openxmlformats.org/officeDocument/2006/relationships/image" Target="../media/image11.png"/><Relationship Id="rId4" Type="http://schemas.openxmlformats.org/officeDocument/2006/relationships/audio" Target="../media/media16.mp3"/><Relationship Id="rId9" Type="http://schemas.microsoft.com/office/2007/relationships/media" Target="../media/media19.mp3"/><Relationship Id="rId14" Type="http://schemas.openxmlformats.org/officeDocument/2006/relationships/audio" Target="../media/media21.mp3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png"/><Relationship Id="rId3" Type="http://schemas.microsoft.com/office/2007/relationships/media" Target="../media/media23.mp3"/><Relationship Id="rId21" Type="http://schemas.openxmlformats.org/officeDocument/2006/relationships/image" Target="../media/image21.png"/><Relationship Id="rId7" Type="http://schemas.microsoft.com/office/2007/relationships/media" Target="../media/media25.mp3"/><Relationship Id="rId12" Type="http://schemas.openxmlformats.org/officeDocument/2006/relationships/audio" Target="../media/media27.mp3"/><Relationship Id="rId17" Type="http://schemas.openxmlformats.org/officeDocument/2006/relationships/image" Target="../media/image18.png"/><Relationship Id="rId2" Type="http://schemas.openxmlformats.org/officeDocument/2006/relationships/audio" Target="../media/media22.mp3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microsoft.com/office/2007/relationships/media" Target="../media/media27.mp3"/><Relationship Id="rId5" Type="http://schemas.microsoft.com/office/2007/relationships/media" Target="../media/media24.mp3"/><Relationship Id="rId15" Type="http://schemas.openxmlformats.org/officeDocument/2006/relationships/image" Target="../media/image9.png"/><Relationship Id="rId23" Type="http://schemas.openxmlformats.org/officeDocument/2006/relationships/image" Target="../media/image23.png"/><Relationship Id="rId10" Type="http://schemas.openxmlformats.org/officeDocument/2006/relationships/audio" Target="../media/media26.mp3"/><Relationship Id="rId19" Type="http://schemas.openxmlformats.org/officeDocument/2006/relationships/image" Target="../media/image19.png"/><Relationship Id="rId4" Type="http://schemas.openxmlformats.org/officeDocument/2006/relationships/audio" Target="../media/media23.mp3"/><Relationship Id="rId9" Type="http://schemas.microsoft.com/office/2007/relationships/media" Target="../media/media26.mp3"/><Relationship Id="rId14" Type="http://schemas.openxmlformats.org/officeDocument/2006/relationships/image" Target="../media/image8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png"/><Relationship Id="rId3" Type="http://schemas.microsoft.com/office/2007/relationships/media" Target="../media/media29.mp3"/><Relationship Id="rId21" Type="http://schemas.openxmlformats.org/officeDocument/2006/relationships/image" Target="../media/image28.png"/><Relationship Id="rId7" Type="http://schemas.microsoft.com/office/2007/relationships/media" Target="../media/media31.mp3"/><Relationship Id="rId12" Type="http://schemas.openxmlformats.org/officeDocument/2006/relationships/audio" Target="../media/media33.mp3"/><Relationship Id="rId17" Type="http://schemas.openxmlformats.org/officeDocument/2006/relationships/image" Target="../media/image25.png"/><Relationship Id="rId2" Type="http://schemas.openxmlformats.org/officeDocument/2006/relationships/audio" Target="../media/media28.mp3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11" Type="http://schemas.microsoft.com/office/2007/relationships/media" Target="../media/media33.mp3"/><Relationship Id="rId5" Type="http://schemas.microsoft.com/office/2007/relationships/media" Target="../media/media30.mp3"/><Relationship Id="rId15" Type="http://schemas.openxmlformats.org/officeDocument/2006/relationships/image" Target="../media/image9.png"/><Relationship Id="rId23" Type="http://schemas.openxmlformats.org/officeDocument/2006/relationships/image" Target="../media/image30.png"/><Relationship Id="rId10" Type="http://schemas.openxmlformats.org/officeDocument/2006/relationships/audio" Target="../media/media32.mp3"/><Relationship Id="rId19" Type="http://schemas.openxmlformats.org/officeDocument/2006/relationships/image" Target="../media/image26.png"/><Relationship Id="rId4" Type="http://schemas.openxmlformats.org/officeDocument/2006/relationships/audio" Target="../media/media29.mp3"/><Relationship Id="rId9" Type="http://schemas.microsoft.com/office/2007/relationships/media" Target="../media/media32.mp3"/><Relationship Id="rId14" Type="http://schemas.openxmlformats.org/officeDocument/2006/relationships/image" Target="../media/image8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40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39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38.png"/><Relationship Id="rId5" Type="http://schemas.microsoft.com/office/2007/relationships/media" Target="../media/media36.mp3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audio" Target="../media/media35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783F62-3C24-409F-BA1A-5B71D3EEE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E047156-1A38-489B-99E8-BEC6F3D3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AE880-D1EE-4239-BA48-3A928E3EC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A550A20-A05D-46CC-9793-09CC34BAAE1A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>
                <a:solidFill>
                  <a:srgbClr val="00B050"/>
                </a:solidFill>
              </a:rPr>
              <a:t>1.2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212142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76AAFC-2498-4C5B-AAF6-0254BF4C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39186B-4132-4CF4-AA96-6E49DFD3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A1B73E9-B559-43A9-9B48-B41F9240C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576" y="336421"/>
            <a:ext cx="8450423" cy="608304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4282FA4-84AF-48F6-B150-5BE62F9FA527}"/>
              </a:ext>
            </a:extLst>
          </p:cNvPr>
          <p:cNvSpPr/>
          <p:nvPr/>
        </p:nvSpPr>
        <p:spPr>
          <a:xfrm>
            <a:off x="-18662" y="336421"/>
            <a:ext cx="3760238" cy="6083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BAB757E-EB99-4B3F-BCE2-FEAA13EDF46F}"/>
              </a:ext>
            </a:extLst>
          </p:cNvPr>
          <p:cNvSpPr txBox="1"/>
          <p:nvPr/>
        </p:nvSpPr>
        <p:spPr>
          <a:xfrm>
            <a:off x="718458" y="1446251"/>
            <a:ext cx="2640562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rgbClr val="FFFF00">
                      <a:alpha val="60000"/>
                    </a:srgb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B4FB1-8768-49E5-9BDD-6E006C32BB40}"/>
              </a:ext>
            </a:extLst>
          </p:cNvPr>
          <p:cNvSpPr txBox="1"/>
          <p:nvPr/>
        </p:nvSpPr>
        <p:spPr>
          <a:xfrm>
            <a:off x="783771" y="3371689"/>
            <a:ext cx="2155373" cy="163121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1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10000" dirty="0">
                <a:ln w="0"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10000" dirty="0">
              <a:ln w="0"/>
              <a:solidFill>
                <a:schemeClr val="accent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9860602-0ECC-4DE7-B285-6B3AF11D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E8B0810D-59B8-437F-A574-1A9F698B7F67}"/>
              </a:ext>
            </a:extLst>
          </p:cNvPr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6CD77B5-420C-41C4-98E8-FD50DA8579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8" name="Oval 5">
            <a:extLst>
              <a:ext uri="{FF2B5EF4-FFF2-40B4-BE49-F238E27FC236}">
                <a16:creationId xmlns:a16="http://schemas.microsoft.com/office/drawing/2014/main" id="{BD86BBBF-C870-4193-88E4-798E01096AFA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  <a:endParaRPr lang="vi-VN" sz="6600" i="1" dirty="0"/>
          </a:p>
          <a:p>
            <a:pPr algn="ctr"/>
            <a:r>
              <a:rPr lang="vi-VN" sz="4800" i="1" dirty="0">
                <a:solidFill>
                  <a:srgbClr val="FFFF00"/>
                </a:solidFill>
              </a:rPr>
              <a:t>/sp/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246456-8B73-4EA7-8D47-40CB8DB0C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1CA7DD9-4E36-4372-A4E7-75E6BB903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FA8CB-6394-4EDB-A540-A31C61A6FE8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7" y="276087"/>
            <a:ext cx="6111770" cy="1409822"/>
          </a:xfrm>
          <a:prstGeom prst="rect">
            <a:avLst/>
          </a:prstGeom>
        </p:spPr>
      </p:pic>
      <p:pic>
        <p:nvPicPr>
          <p:cNvPr id="5" name="CD1-TRACK 14">
            <a:hlinkClick r:id="" action="ppaction://media"/>
            <a:extLst>
              <a:ext uri="{FF2B5EF4-FFF2-40B4-BE49-F238E27FC236}">
                <a16:creationId xmlns:a16="http://schemas.microsoft.com/office/drawing/2014/main" id="{6733D172-0D95-4204-AE22-4890B4086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524537" y="413333"/>
            <a:ext cx="487363" cy="487363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id="{1293AE8A-31CC-4C9F-AE09-F7437939BD6F}"/>
              </a:ext>
            </a:extLst>
          </p:cNvPr>
          <p:cNvSpPr txBox="1"/>
          <p:nvPr/>
        </p:nvSpPr>
        <p:spPr>
          <a:xfrm>
            <a:off x="6750927" y="73484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452D6ECB-6F4F-470E-B9F2-F194D89E3CB8}"/>
              </a:ext>
            </a:extLst>
          </p:cNvPr>
          <p:cNvSpPr txBox="1"/>
          <p:nvPr/>
        </p:nvSpPr>
        <p:spPr>
          <a:xfrm>
            <a:off x="8159220" y="73469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5E41050D-9C8D-41D3-AEC4-3985134AF658}"/>
              </a:ext>
            </a:extLst>
          </p:cNvPr>
          <p:cNvSpPr/>
          <p:nvPr/>
        </p:nvSpPr>
        <p:spPr>
          <a:xfrm>
            <a:off x="4038712" y="385646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eak</a:t>
            </a: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22006E08-2C42-4C1E-8A3A-AAB2F0BE51B0}"/>
              </a:ext>
            </a:extLst>
          </p:cNvPr>
          <p:cNvSpPr/>
          <p:nvPr/>
        </p:nvSpPr>
        <p:spPr>
          <a:xfrm>
            <a:off x="3139107" y="5421242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F5DCB1C3-C991-419E-8910-9E485119B89F}"/>
              </a:ext>
            </a:extLst>
          </p:cNvPr>
          <p:cNvSpPr/>
          <p:nvPr/>
        </p:nvSpPr>
        <p:spPr>
          <a:xfrm>
            <a:off x="1819584" y="299957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</a:t>
            </a:r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07B83C65-C25E-4A73-9613-645C252FB118}"/>
              </a:ext>
            </a:extLst>
          </p:cNvPr>
          <p:cNvSpPr/>
          <p:nvPr/>
        </p:nvSpPr>
        <p:spPr>
          <a:xfrm>
            <a:off x="1994917" y="4713356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9FEC2C3F-ABF3-455F-97CE-0E7ACFECD440}"/>
              </a:ext>
            </a:extLst>
          </p:cNvPr>
          <p:cNvSpPr/>
          <p:nvPr/>
        </p:nvSpPr>
        <p:spPr>
          <a:xfrm>
            <a:off x="4084325" y="471335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icy</a:t>
            </a:r>
          </a:p>
        </p:txBody>
      </p:sp>
      <p:sp>
        <p:nvSpPr>
          <p:cNvPr id="13" name="Rectangle 45">
            <a:extLst>
              <a:ext uri="{FF2B5EF4-FFF2-40B4-BE49-F238E27FC236}">
                <a16:creationId xmlns:a16="http://schemas.microsoft.com/office/drawing/2014/main" id="{D3B46F3E-F25E-4962-8399-806AE230A290}"/>
              </a:ext>
            </a:extLst>
          </p:cNvPr>
          <p:cNvSpPr/>
          <p:nvPr/>
        </p:nvSpPr>
        <p:spPr>
          <a:xfrm>
            <a:off x="1877898" y="3856467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</a:t>
            </a: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E84E6272-FAF1-465D-AAC5-D2AAE68F6DD4}"/>
              </a:ext>
            </a:extLst>
          </p:cNvPr>
          <p:cNvSpPr/>
          <p:nvPr/>
        </p:nvSpPr>
        <p:spPr>
          <a:xfrm>
            <a:off x="4042039" y="299957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</a:t>
            </a:r>
          </a:p>
        </p:txBody>
      </p:sp>
      <p:pic>
        <p:nvPicPr>
          <p:cNvPr id="15" name="CD1-TRACK 14 (mp3cut.net)">
            <a:hlinkClick r:id="" action="ppaction://media"/>
            <a:extLst>
              <a:ext uri="{FF2B5EF4-FFF2-40B4-BE49-F238E27FC236}">
                <a16:creationId xmlns:a16="http://schemas.microsoft.com/office/drawing/2014/main" id="{823E9D94-4D12-4F5E-B102-E0D364E232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601231" y="354563"/>
            <a:ext cx="487363" cy="487363"/>
          </a:xfrm>
          <a:prstGeom prst="rect">
            <a:avLst/>
          </a:prstGeom>
        </p:spPr>
      </p:pic>
      <p:pic>
        <p:nvPicPr>
          <p:cNvPr id="16" name="CD1-TRACK 14 (mp3cut.net) (1)">
            <a:hlinkClick r:id="" action="ppaction://media"/>
            <a:extLst>
              <a:ext uri="{FF2B5EF4-FFF2-40B4-BE49-F238E27FC236}">
                <a16:creationId xmlns:a16="http://schemas.microsoft.com/office/drawing/2014/main" id="{8C418B5B-9058-4929-A1A2-5EDEEDCDF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591742" y="354563"/>
            <a:ext cx="487363" cy="487363"/>
          </a:xfrm>
          <a:prstGeom prst="rect">
            <a:avLst/>
          </a:prstGeom>
        </p:spPr>
      </p:pic>
      <p:sp>
        <p:nvSpPr>
          <p:cNvPr id="17" name="Folded Corner 27">
            <a:extLst>
              <a:ext uri="{FF2B5EF4-FFF2-40B4-BE49-F238E27FC236}">
                <a16:creationId xmlns:a16="http://schemas.microsoft.com/office/drawing/2014/main" id="{696A102F-3A56-4DDE-9827-8EC51D5DA21B}"/>
              </a:ext>
            </a:extLst>
          </p:cNvPr>
          <p:cNvSpPr/>
          <p:nvPr/>
        </p:nvSpPr>
        <p:spPr>
          <a:xfrm>
            <a:off x="6825618" y="1706808"/>
            <a:ext cx="4613797" cy="4470057"/>
          </a:xfrm>
          <a:prstGeom prst="foldedCorner">
            <a:avLst>
              <a:gd name="adj" fmla="val 11646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E31D93ED-C14A-4A50-8701-C160DD945949}"/>
              </a:ext>
            </a:extLst>
          </p:cNvPr>
          <p:cNvSpPr/>
          <p:nvPr/>
        </p:nvSpPr>
        <p:spPr>
          <a:xfrm>
            <a:off x="9515947" y="2563697"/>
            <a:ext cx="138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712794AB-4194-488E-BBED-C834422AA9D4}"/>
              </a:ext>
            </a:extLst>
          </p:cNvPr>
          <p:cNvSpPr/>
          <p:nvPr/>
        </p:nvSpPr>
        <p:spPr>
          <a:xfrm>
            <a:off x="9759603" y="5134364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spa</a:t>
            </a:r>
            <a:endParaRPr lang="en-US" sz="4000" dirty="0"/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E224ADAB-E6A2-4979-93A0-BAB05D7514CC}"/>
              </a:ext>
            </a:extLst>
          </p:cNvPr>
          <p:cNvSpPr/>
          <p:nvPr/>
        </p:nvSpPr>
        <p:spPr>
          <a:xfrm>
            <a:off x="6990014" y="1706808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664C768C-90C8-4A1E-8849-D52974CD6484}"/>
              </a:ext>
            </a:extLst>
          </p:cNvPr>
          <p:cNvSpPr/>
          <p:nvPr/>
        </p:nvSpPr>
        <p:spPr>
          <a:xfrm>
            <a:off x="7200323" y="5134364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0EBAC1D2-7288-429D-A20D-28B36CDAF4C9}"/>
              </a:ext>
            </a:extLst>
          </p:cNvPr>
          <p:cNvSpPr/>
          <p:nvPr/>
        </p:nvSpPr>
        <p:spPr>
          <a:xfrm>
            <a:off x="9561560" y="342058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spicy</a:t>
            </a: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0A36D1A3-6C1B-4DC4-8977-09D9B176E1CF}"/>
              </a:ext>
            </a:extLst>
          </p:cNvPr>
          <p:cNvSpPr/>
          <p:nvPr/>
        </p:nvSpPr>
        <p:spPr>
          <a:xfrm>
            <a:off x="6969300" y="2563697"/>
            <a:ext cx="1504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E6455E9B-E99E-470F-9068-A9F409CFC7F5}"/>
              </a:ext>
            </a:extLst>
          </p:cNvPr>
          <p:cNvSpPr/>
          <p:nvPr/>
        </p:nvSpPr>
        <p:spPr>
          <a:xfrm>
            <a:off x="6793963" y="3420586"/>
            <a:ext cx="1854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surprise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5A30E142-2E90-49B0-ADCB-29B9D526E6E7}"/>
              </a:ext>
            </a:extLst>
          </p:cNvPr>
          <p:cNvSpPr/>
          <p:nvPr/>
        </p:nvSpPr>
        <p:spPr>
          <a:xfrm>
            <a:off x="9724754" y="4277475"/>
            <a:ext cx="969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</a:p>
        </p:txBody>
      </p:sp>
      <p:sp>
        <p:nvSpPr>
          <p:cNvPr id="26" name="Rectangle 38">
            <a:extLst>
              <a:ext uri="{FF2B5EF4-FFF2-40B4-BE49-F238E27FC236}">
                <a16:creationId xmlns:a16="http://schemas.microsoft.com/office/drawing/2014/main" id="{2C546532-3B55-4897-9E2E-06AA9F6BFB03}"/>
              </a:ext>
            </a:extLst>
          </p:cNvPr>
          <p:cNvSpPr/>
          <p:nvPr/>
        </p:nvSpPr>
        <p:spPr>
          <a:xfrm>
            <a:off x="7083304" y="4277475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E14EC60E-66A5-4616-BE47-4ACFF0377E15}"/>
              </a:ext>
            </a:extLst>
          </p:cNvPr>
          <p:cNvSpPr/>
          <p:nvPr/>
        </p:nvSpPr>
        <p:spPr>
          <a:xfrm>
            <a:off x="9519274" y="1706808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</a:p>
        </p:txBody>
      </p:sp>
      <p:sp>
        <p:nvSpPr>
          <p:cNvPr id="28" name="Smiley Face 49">
            <a:extLst>
              <a:ext uri="{FF2B5EF4-FFF2-40B4-BE49-F238E27FC236}">
                <a16:creationId xmlns:a16="http://schemas.microsoft.com/office/drawing/2014/main" id="{3DCB8986-80C2-4D64-8B57-29EC3F4B36D8}"/>
              </a:ext>
            </a:extLst>
          </p:cNvPr>
          <p:cNvSpPr/>
          <p:nvPr/>
        </p:nvSpPr>
        <p:spPr>
          <a:xfrm>
            <a:off x="8596789" y="1799735"/>
            <a:ext cx="428669" cy="422035"/>
          </a:xfrm>
          <a:prstGeom prst="smileyFac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50">
            <a:extLst>
              <a:ext uri="{FF2B5EF4-FFF2-40B4-BE49-F238E27FC236}">
                <a16:creationId xmlns:a16="http://schemas.microsoft.com/office/drawing/2014/main" id="{6EA41769-60F2-4EE9-AC21-3B440169A143}"/>
              </a:ext>
            </a:extLst>
          </p:cNvPr>
          <p:cNvSpPr/>
          <p:nvPr/>
        </p:nvSpPr>
        <p:spPr>
          <a:xfrm>
            <a:off x="8596789" y="2713032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51">
            <a:extLst>
              <a:ext uri="{FF2B5EF4-FFF2-40B4-BE49-F238E27FC236}">
                <a16:creationId xmlns:a16="http://schemas.microsoft.com/office/drawing/2014/main" id="{D9FCEB70-C25D-4DFC-A070-90C245EC1644}"/>
              </a:ext>
            </a:extLst>
          </p:cNvPr>
          <p:cNvSpPr/>
          <p:nvPr/>
        </p:nvSpPr>
        <p:spPr>
          <a:xfrm>
            <a:off x="8596789" y="3554457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52">
            <a:extLst>
              <a:ext uri="{FF2B5EF4-FFF2-40B4-BE49-F238E27FC236}">
                <a16:creationId xmlns:a16="http://schemas.microsoft.com/office/drawing/2014/main" id="{483D67CD-8ABD-4835-A303-EB7E57986CDD}"/>
              </a:ext>
            </a:extLst>
          </p:cNvPr>
          <p:cNvSpPr/>
          <p:nvPr/>
        </p:nvSpPr>
        <p:spPr>
          <a:xfrm>
            <a:off x="8596789" y="437632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53">
            <a:extLst>
              <a:ext uri="{FF2B5EF4-FFF2-40B4-BE49-F238E27FC236}">
                <a16:creationId xmlns:a16="http://schemas.microsoft.com/office/drawing/2014/main" id="{77053B21-0CB3-4BCB-97A9-DCBBFF11D175}"/>
              </a:ext>
            </a:extLst>
          </p:cNvPr>
          <p:cNvSpPr/>
          <p:nvPr/>
        </p:nvSpPr>
        <p:spPr>
          <a:xfrm>
            <a:off x="8596246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54">
            <a:extLst>
              <a:ext uri="{FF2B5EF4-FFF2-40B4-BE49-F238E27FC236}">
                <a16:creationId xmlns:a16="http://schemas.microsoft.com/office/drawing/2014/main" id="{0CF8F21A-E97C-4E43-8136-916C5D7EF6C0}"/>
              </a:ext>
            </a:extLst>
          </p:cNvPr>
          <p:cNvSpPr/>
          <p:nvPr/>
        </p:nvSpPr>
        <p:spPr>
          <a:xfrm>
            <a:off x="10981534" y="1854050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55">
            <a:extLst>
              <a:ext uri="{FF2B5EF4-FFF2-40B4-BE49-F238E27FC236}">
                <a16:creationId xmlns:a16="http://schemas.microsoft.com/office/drawing/2014/main" id="{BD164DB5-8E23-4F91-86C2-80AC3ED378D2}"/>
              </a:ext>
            </a:extLst>
          </p:cNvPr>
          <p:cNvSpPr/>
          <p:nvPr/>
        </p:nvSpPr>
        <p:spPr>
          <a:xfrm>
            <a:off x="10981533" y="2674597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56">
            <a:extLst>
              <a:ext uri="{FF2B5EF4-FFF2-40B4-BE49-F238E27FC236}">
                <a16:creationId xmlns:a16="http://schemas.microsoft.com/office/drawing/2014/main" id="{DA476C03-0AB1-470C-BD2E-E5C1BF7B0C5C}"/>
              </a:ext>
            </a:extLst>
          </p:cNvPr>
          <p:cNvSpPr/>
          <p:nvPr/>
        </p:nvSpPr>
        <p:spPr>
          <a:xfrm>
            <a:off x="10979142" y="3563511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57">
            <a:extLst>
              <a:ext uri="{FF2B5EF4-FFF2-40B4-BE49-F238E27FC236}">
                <a16:creationId xmlns:a16="http://schemas.microsoft.com/office/drawing/2014/main" id="{8CF8D9F0-D4E5-45A7-9422-205FC4F7CB3A}"/>
              </a:ext>
            </a:extLst>
          </p:cNvPr>
          <p:cNvSpPr/>
          <p:nvPr/>
        </p:nvSpPr>
        <p:spPr>
          <a:xfrm>
            <a:off x="10979141" y="4383563"/>
            <a:ext cx="428669" cy="422035"/>
          </a:xfrm>
          <a:prstGeom prst="smileyFace">
            <a:avLst>
              <a:gd name="adj" fmla="val -4653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58">
            <a:extLst>
              <a:ext uri="{FF2B5EF4-FFF2-40B4-BE49-F238E27FC236}">
                <a16:creationId xmlns:a16="http://schemas.microsoft.com/office/drawing/2014/main" id="{9517CD56-24F6-4A3B-897B-C0CD2C5BF588}"/>
              </a:ext>
            </a:extLst>
          </p:cNvPr>
          <p:cNvSpPr/>
          <p:nvPr/>
        </p:nvSpPr>
        <p:spPr>
          <a:xfrm>
            <a:off x="10980213" y="5251939"/>
            <a:ext cx="428669" cy="422035"/>
          </a:xfrm>
          <a:prstGeom prst="smileyFace">
            <a:avLst>
              <a:gd name="adj" fmla="val 465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62">
            <a:extLst>
              <a:ext uri="{FF2B5EF4-FFF2-40B4-BE49-F238E27FC236}">
                <a16:creationId xmlns:a16="http://schemas.microsoft.com/office/drawing/2014/main" id="{BE6DAD7C-AD0E-4316-8846-448C0EAE4E27}"/>
              </a:ext>
            </a:extLst>
          </p:cNvPr>
          <p:cNvGrpSpPr/>
          <p:nvPr/>
        </p:nvGrpSpPr>
        <p:grpSpPr>
          <a:xfrm>
            <a:off x="1611295" y="1834912"/>
            <a:ext cx="4677774" cy="1015663"/>
            <a:chOff x="1611295" y="1834912"/>
            <a:chExt cx="4677774" cy="1015663"/>
          </a:xfrm>
        </p:grpSpPr>
        <p:sp>
          <p:nvSpPr>
            <p:cNvPr id="39" name="TextBox 59">
              <a:extLst>
                <a:ext uri="{FF2B5EF4-FFF2-40B4-BE49-F238E27FC236}">
                  <a16:creationId xmlns:a16="http://schemas.microsoft.com/office/drawing/2014/main" id="{E0DA95C9-3428-41EA-9A98-7FDE9F8B050F}"/>
                </a:ext>
              </a:extLst>
            </p:cNvPr>
            <p:cNvSpPr txBox="1"/>
            <p:nvPr/>
          </p:nvSpPr>
          <p:spPr>
            <a:xfrm>
              <a:off x="1611295" y="1834912"/>
              <a:ext cx="4677774" cy="10156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Act1. Read and say YES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 NO        Listen and check.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Smiley Face 60">
              <a:extLst>
                <a:ext uri="{FF2B5EF4-FFF2-40B4-BE49-F238E27FC236}">
                  <a16:creationId xmlns:a16="http://schemas.microsoft.com/office/drawing/2014/main" id="{A542E412-F016-454F-8409-BFA9299B8A57}"/>
                </a:ext>
              </a:extLst>
            </p:cNvPr>
            <p:cNvSpPr/>
            <p:nvPr/>
          </p:nvSpPr>
          <p:spPr>
            <a:xfrm>
              <a:off x="5419114" y="1834912"/>
              <a:ext cx="428669" cy="422035"/>
            </a:xfrm>
            <a:prstGeom prst="smileyFac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iley Face 61">
              <a:extLst>
                <a:ext uri="{FF2B5EF4-FFF2-40B4-BE49-F238E27FC236}">
                  <a16:creationId xmlns:a16="http://schemas.microsoft.com/office/drawing/2014/main" id="{AFED726A-A0B0-4C7E-876E-6FFF242BE5BD}"/>
                </a:ext>
              </a:extLst>
            </p:cNvPr>
            <p:cNvSpPr/>
            <p:nvPr/>
          </p:nvSpPr>
          <p:spPr>
            <a:xfrm>
              <a:off x="2717235" y="2341849"/>
              <a:ext cx="428669" cy="422035"/>
            </a:xfrm>
            <a:prstGeom prst="smileyFace">
              <a:avLst>
                <a:gd name="adj" fmla="val -4653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ukspide001">
            <a:hlinkClick r:id="" action="ppaction://media"/>
            <a:extLst>
              <a:ext uri="{FF2B5EF4-FFF2-40B4-BE49-F238E27FC236}">
                <a16:creationId xmlns:a16="http://schemas.microsoft.com/office/drawing/2014/main" id="{4E6254D2-ACB8-4C68-843A-059F444941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435250" y="476781"/>
            <a:ext cx="487363" cy="487363"/>
          </a:xfrm>
          <a:prstGeom prst="rect">
            <a:avLst/>
          </a:prstGeom>
        </p:spPr>
      </p:pic>
      <p:pic>
        <p:nvPicPr>
          <p:cNvPr id="43" name="ukstrol002">
            <a:hlinkClick r:id="" action="ppaction://media"/>
            <a:extLst>
              <a:ext uri="{FF2B5EF4-FFF2-40B4-BE49-F238E27FC236}">
                <a16:creationId xmlns:a16="http://schemas.microsoft.com/office/drawing/2014/main" id="{A1E9F10B-2DBA-4B53-B58B-28A50395070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524536" y="689460"/>
            <a:ext cx="487363" cy="487363"/>
          </a:xfrm>
          <a:prstGeom prst="rect">
            <a:avLst/>
          </a:prstGeom>
        </p:spPr>
      </p:pic>
      <p:pic>
        <p:nvPicPr>
          <p:cNvPr id="44" name="uksurge017">
            <a:hlinkClick r:id="" action="ppaction://media"/>
            <a:extLst>
              <a:ext uri="{FF2B5EF4-FFF2-40B4-BE49-F238E27FC236}">
                <a16:creationId xmlns:a16="http://schemas.microsoft.com/office/drawing/2014/main" id="{E422B80D-D968-4D22-9AC0-8E3791F0EF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292781" y="413332"/>
            <a:ext cx="487363" cy="487363"/>
          </a:xfrm>
          <a:prstGeom prst="rect">
            <a:avLst/>
          </a:prstGeom>
        </p:spPr>
      </p:pic>
      <p:pic>
        <p:nvPicPr>
          <p:cNvPr id="45" name="ukspong020">
            <a:hlinkClick r:id="" action="ppaction://media"/>
            <a:extLst>
              <a:ext uri="{FF2B5EF4-FFF2-40B4-BE49-F238E27FC236}">
                <a16:creationId xmlns:a16="http://schemas.microsoft.com/office/drawing/2014/main" id="{B962AD00-8C1C-4A93-9CA6-EDD7B6CAC18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488801" y="454031"/>
            <a:ext cx="487363" cy="487363"/>
          </a:xfrm>
          <a:prstGeom prst="rect">
            <a:avLst/>
          </a:prstGeom>
        </p:spPr>
      </p:pic>
      <p:pic>
        <p:nvPicPr>
          <p:cNvPr id="46" name="uksplee019">
            <a:hlinkClick r:id="" action="ppaction://media"/>
            <a:extLst>
              <a:ext uri="{FF2B5EF4-FFF2-40B4-BE49-F238E27FC236}">
                <a16:creationId xmlns:a16="http://schemas.microsoft.com/office/drawing/2014/main" id="{75119B97-DB98-4819-895E-48F2FAC4FA9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164978" y="482206"/>
            <a:ext cx="487363" cy="487363"/>
          </a:xfrm>
          <a:prstGeom prst="rect">
            <a:avLst/>
          </a:prstGeom>
        </p:spPr>
      </p:pic>
      <p:pic>
        <p:nvPicPr>
          <p:cNvPr id="47" name="ukspotl024">
            <a:hlinkClick r:id="" action="ppaction://media"/>
            <a:extLst>
              <a:ext uri="{FF2B5EF4-FFF2-40B4-BE49-F238E27FC236}">
                <a16:creationId xmlns:a16="http://schemas.microsoft.com/office/drawing/2014/main" id="{170E8F6C-58F5-4082-92B4-F910EA6E703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447007" y="349138"/>
            <a:ext cx="487363" cy="487363"/>
          </a:xfrm>
          <a:prstGeom prst="rect">
            <a:avLst/>
          </a:prstGeom>
        </p:spPr>
      </p:pic>
      <p:pic>
        <p:nvPicPr>
          <p:cNvPr id="48" name="uksparr019">
            <a:hlinkClick r:id="" action="ppaction://media"/>
            <a:extLst>
              <a:ext uri="{FF2B5EF4-FFF2-40B4-BE49-F238E27FC236}">
                <a16:creationId xmlns:a16="http://schemas.microsoft.com/office/drawing/2014/main" id="{D81F58E6-D0A7-4106-BF4C-863172925C9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290515" y="573450"/>
            <a:ext cx="487363" cy="487363"/>
          </a:xfrm>
          <a:prstGeom prst="rect">
            <a:avLst/>
          </a:prstGeom>
        </p:spPr>
      </p:pic>
      <p:pic>
        <p:nvPicPr>
          <p:cNvPr id="49" name="ukspell030">
            <a:hlinkClick r:id="" action="ppaction://media"/>
            <a:extLst>
              <a:ext uri="{FF2B5EF4-FFF2-40B4-BE49-F238E27FC236}">
                <a16:creationId xmlns:a16="http://schemas.microsoft.com/office/drawing/2014/main" id="{F98ABEE3-582B-47DE-9BA4-80750D07A6F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083482" y="418012"/>
            <a:ext cx="487363" cy="487363"/>
          </a:xfrm>
          <a:prstGeom prst="rect">
            <a:avLst/>
          </a:prstGeom>
        </p:spPr>
      </p:pic>
      <p:pic>
        <p:nvPicPr>
          <p:cNvPr id="50" name="ukstand022">
            <a:hlinkClick r:id="" action="ppaction://media"/>
            <a:extLst>
              <a:ext uri="{FF2B5EF4-FFF2-40B4-BE49-F238E27FC236}">
                <a16:creationId xmlns:a16="http://schemas.microsoft.com/office/drawing/2014/main" id="{30918936-ED7D-4999-AF71-56784EE362B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196313" y="612977"/>
            <a:ext cx="487363" cy="487363"/>
          </a:xfrm>
          <a:prstGeom prst="rect">
            <a:avLst/>
          </a:prstGeom>
        </p:spPr>
      </p:pic>
      <p:pic>
        <p:nvPicPr>
          <p:cNvPr id="51" name="uksouth021">
            <a:hlinkClick r:id="" action="ppaction://media"/>
            <a:extLst>
              <a:ext uri="{FF2B5EF4-FFF2-40B4-BE49-F238E27FC236}">
                <a16:creationId xmlns:a16="http://schemas.microsoft.com/office/drawing/2014/main" id="{2119F0CF-5632-476B-A15A-38AB60097A8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317290" y="421096"/>
            <a:ext cx="487363" cy="487363"/>
          </a:xfrm>
          <a:prstGeom prst="rect">
            <a:avLst/>
          </a:prstGeom>
        </p:spPr>
      </p:pic>
      <p:sp>
        <p:nvSpPr>
          <p:cNvPr id="52" name="Rectangle 23">
            <a:extLst>
              <a:ext uri="{FF2B5EF4-FFF2-40B4-BE49-F238E27FC236}">
                <a16:creationId xmlns:a16="http://schemas.microsoft.com/office/drawing/2014/main" id="{63ED333C-FE47-4E80-A966-B8DEBB22B5B3}"/>
              </a:ext>
            </a:extLst>
          </p:cNvPr>
          <p:cNvSpPr/>
          <p:nvPr/>
        </p:nvSpPr>
        <p:spPr>
          <a:xfrm>
            <a:off x="10769690" y="354563"/>
            <a:ext cx="1334277" cy="86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1" dur="119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21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18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72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7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93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81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93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79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74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81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79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1" dur="7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2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3CCD41-9D7D-454F-A44E-F1ABC6CE9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553C41-1101-43C9-B610-ECB2DCA1C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1D0B736-F1F5-4E5C-8197-A72106A29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9190654" cy="61275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8372E53-6C9D-42F8-8C5E-DB47131ACF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37" y="310281"/>
            <a:ext cx="6438120" cy="17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D1-TRACK 15">
            <a:hlinkClick r:id="" action="ppaction://media"/>
            <a:extLst>
              <a:ext uri="{FF2B5EF4-FFF2-40B4-BE49-F238E27FC236}">
                <a16:creationId xmlns:a16="http://schemas.microsoft.com/office/drawing/2014/main" id="{314D7CED-C04A-4E8B-B268-45DF2AA3F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521" y="430245"/>
            <a:ext cx="487363" cy="4873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FE19CC4-2B77-4610-AFC0-D6CDB57BDFDA}"/>
              </a:ext>
            </a:extLst>
          </p:cNvPr>
          <p:cNvSpPr txBox="1"/>
          <p:nvPr/>
        </p:nvSpPr>
        <p:spPr>
          <a:xfrm>
            <a:off x="8418445" y="832710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CE9EA65-CB8E-48F9-824F-E81209BE6E0F}"/>
              </a:ext>
            </a:extLst>
          </p:cNvPr>
          <p:cNvSpPr txBox="1"/>
          <p:nvPr/>
        </p:nvSpPr>
        <p:spPr>
          <a:xfrm>
            <a:off x="8418445" y="1430335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vi-VN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CF34F-760C-4D69-B13D-AA023D6DEBDF}"/>
              </a:ext>
            </a:extLst>
          </p:cNvPr>
          <p:cNvSpPr txBox="1"/>
          <p:nvPr/>
        </p:nvSpPr>
        <p:spPr>
          <a:xfrm>
            <a:off x="8418445" y="129351"/>
            <a:ext cx="15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589BF52-85A2-462C-9E2A-DDB95678CD5D}"/>
              </a:ext>
            </a:extLst>
          </p:cNvPr>
          <p:cNvSpPr/>
          <p:nvPr/>
        </p:nvSpPr>
        <p:spPr>
          <a:xfrm>
            <a:off x="109737" y="369535"/>
            <a:ext cx="110101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651B464-9848-4439-8A81-3963310D5748}"/>
              </a:ext>
            </a:extLst>
          </p:cNvPr>
          <p:cNvSpPr/>
          <p:nvPr/>
        </p:nvSpPr>
        <p:spPr>
          <a:xfrm>
            <a:off x="10786191" y="310281"/>
            <a:ext cx="1405809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67D2A-9E8A-4639-8C2C-AAD6A7F615F6}"/>
              </a:ext>
            </a:extLst>
          </p:cNvPr>
          <p:cNvSpPr/>
          <p:nvPr/>
        </p:nvSpPr>
        <p:spPr>
          <a:xfrm>
            <a:off x="0" y="310281"/>
            <a:ext cx="1595537" cy="61275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DC8ECD-66A1-4063-8B0A-E370E3F7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DA26C9-8084-46D8-AF40-BC01B0F6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A4D82F-A468-48AA-958E-2AEC149B0A8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9E74505-6BEC-42F4-B4D0-8E04B3AD117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B5355C5-B829-4ECB-A4DD-C80FDA65612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" y="1486537"/>
            <a:ext cx="6071652" cy="4299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7C983F3-D4FE-4C2D-A45F-FD10017679D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51" y="1486537"/>
            <a:ext cx="6030808" cy="4299677"/>
          </a:xfrm>
          <a:prstGeom prst="rect">
            <a:avLst/>
          </a:prstGeom>
        </p:spPr>
      </p:pic>
      <p:pic>
        <p:nvPicPr>
          <p:cNvPr id="8" name="CD1-TRACK 16 (mp3cut.net) (3)">
            <a:hlinkClick r:id="" action="ppaction://media"/>
            <a:extLst>
              <a:ext uri="{FF2B5EF4-FFF2-40B4-BE49-F238E27FC236}">
                <a16:creationId xmlns:a16="http://schemas.microsoft.com/office/drawing/2014/main" id="{A511C73E-3587-405F-B17B-7E658A276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74865" y="438268"/>
            <a:ext cx="487363" cy="487363"/>
          </a:xfrm>
          <a:prstGeom prst="rect">
            <a:avLst/>
          </a:prstGeom>
        </p:spPr>
      </p:pic>
      <p:pic>
        <p:nvPicPr>
          <p:cNvPr id="9" name="CD1-TRACK 16 (mp3cut.net) (2)">
            <a:hlinkClick r:id="" action="ppaction://media"/>
            <a:extLst>
              <a:ext uri="{FF2B5EF4-FFF2-40B4-BE49-F238E27FC236}">
                <a16:creationId xmlns:a16="http://schemas.microsoft.com/office/drawing/2014/main" id="{681DF635-0343-4BEC-8EAE-ECBDB3C3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31183" y="438267"/>
            <a:ext cx="487363" cy="487363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3A5E2FD8-2353-4FFA-A395-B7712584DFC1}"/>
              </a:ext>
            </a:extLst>
          </p:cNvPr>
          <p:cNvSpPr/>
          <p:nvPr/>
        </p:nvSpPr>
        <p:spPr>
          <a:xfrm>
            <a:off x="9522268" y="4683967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A6F3D601-6AA0-44D4-8424-23379BC8BCA5}"/>
              </a:ext>
            </a:extLst>
          </p:cNvPr>
          <p:cNvSpPr/>
          <p:nvPr/>
        </p:nvSpPr>
        <p:spPr>
          <a:xfrm>
            <a:off x="10882015" y="4699182"/>
            <a:ext cx="760067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C88FBF84-19AA-44B8-B0B4-CC24478B8CAE}"/>
              </a:ext>
            </a:extLst>
          </p:cNvPr>
          <p:cNvSpPr txBox="1"/>
          <p:nvPr/>
        </p:nvSpPr>
        <p:spPr>
          <a:xfrm>
            <a:off x="9531597" y="4571991"/>
            <a:ext cx="61698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3684B66-427B-47BC-96B6-C2DAC188497E}"/>
              </a:ext>
            </a:extLst>
          </p:cNvPr>
          <p:cNvSpPr txBox="1"/>
          <p:nvPr/>
        </p:nvSpPr>
        <p:spPr>
          <a:xfrm>
            <a:off x="10054112" y="4571990"/>
            <a:ext cx="403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1B6F76C-D0A7-4F4D-B6BC-5B710FA3ED71}"/>
              </a:ext>
            </a:extLst>
          </p:cNvPr>
          <p:cNvSpPr txBox="1"/>
          <p:nvPr/>
        </p:nvSpPr>
        <p:spPr>
          <a:xfrm>
            <a:off x="10790726" y="4560573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63BDDE6-1CAC-48E7-B4A6-EE2DCCD712CE}"/>
              </a:ext>
            </a:extLst>
          </p:cNvPr>
          <p:cNvSpPr txBox="1"/>
          <p:nvPr/>
        </p:nvSpPr>
        <p:spPr>
          <a:xfrm>
            <a:off x="11152911" y="4571990"/>
            <a:ext cx="64098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FAA13A04-B34F-44EF-AD49-158ADDA55085}"/>
              </a:ext>
            </a:extLst>
          </p:cNvPr>
          <p:cNvSpPr/>
          <p:nvPr/>
        </p:nvSpPr>
        <p:spPr>
          <a:xfrm>
            <a:off x="0" y="5590271"/>
            <a:ext cx="578498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93030AD7-386E-4828-AAD4-AA395C075E1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1644973"/>
            <a:ext cx="5093916" cy="68903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2750EE13-A57E-4163-9F1B-A1555C50791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2346882"/>
            <a:ext cx="2703263" cy="695124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92D92FD2-C8FF-49F3-A0A3-48B76818B16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81" y="3107712"/>
            <a:ext cx="2945225" cy="1159488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1DAF05B2-82D0-4C4D-BF52-0F6744912EC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97" y="4294175"/>
            <a:ext cx="1082747" cy="697915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20BD3C5C-71DB-46FF-A01B-FF935A30C8B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06" y="5029225"/>
            <a:ext cx="1478413" cy="653679"/>
          </a:xfrm>
          <a:prstGeom prst="rect">
            <a:avLst/>
          </a:prstGeom>
        </p:spPr>
      </p:pic>
      <p:pic>
        <p:nvPicPr>
          <p:cNvPr id="22" name="CD1-TRACK 17 (mp3cut.net)">
            <a:hlinkClick r:id="" action="ppaction://media"/>
            <a:extLst>
              <a:ext uri="{FF2B5EF4-FFF2-40B4-BE49-F238E27FC236}">
                <a16:creationId xmlns:a16="http://schemas.microsoft.com/office/drawing/2014/main" id="{4DFB35E2-1630-4B8F-9EAA-3D93CBD08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87501" y="470626"/>
            <a:ext cx="487363" cy="487363"/>
          </a:xfrm>
          <a:prstGeom prst="rect">
            <a:avLst/>
          </a:prstGeom>
        </p:spPr>
      </p:pic>
      <p:pic>
        <p:nvPicPr>
          <p:cNvPr id="23" name="CD1-TRACK 17 (mp3cut.net) (1)">
            <a:hlinkClick r:id="" action="ppaction://media"/>
            <a:extLst>
              <a:ext uri="{FF2B5EF4-FFF2-40B4-BE49-F238E27FC236}">
                <a16:creationId xmlns:a16="http://schemas.microsoft.com/office/drawing/2014/main" id="{949A9C2E-C4FF-4E70-859D-9F93E83437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04839" y="454446"/>
            <a:ext cx="487363" cy="487363"/>
          </a:xfrm>
          <a:prstGeom prst="rect">
            <a:avLst/>
          </a:prstGeom>
        </p:spPr>
      </p:pic>
      <p:pic>
        <p:nvPicPr>
          <p:cNvPr id="24" name="CD1-TRACK 17 (mp3cut.net) (2)">
            <a:hlinkClick r:id="" action="ppaction://media"/>
            <a:extLst>
              <a:ext uri="{FF2B5EF4-FFF2-40B4-BE49-F238E27FC236}">
                <a16:creationId xmlns:a16="http://schemas.microsoft.com/office/drawing/2014/main" id="{C1378455-684A-4364-BC02-CAC5E8BCBC3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93105" y="438267"/>
            <a:ext cx="487363" cy="487363"/>
          </a:xfrm>
          <a:prstGeom prst="rect">
            <a:avLst/>
          </a:prstGeom>
        </p:spPr>
      </p:pic>
      <p:pic>
        <p:nvPicPr>
          <p:cNvPr id="25" name="CD1-TRACK 17 (mp3cut.net) (3)">
            <a:hlinkClick r:id="" action="ppaction://media"/>
            <a:extLst>
              <a:ext uri="{FF2B5EF4-FFF2-40B4-BE49-F238E27FC236}">
                <a16:creationId xmlns:a16="http://schemas.microsoft.com/office/drawing/2014/main" id="{6741173B-8510-4670-A1C2-0A26BF76044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882999" y="502985"/>
            <a:ext cx="487363" cy="487363"/>
          </a:xfrm>
          <a:prstGeom prst="rect">
            <a:avLst/>
          </a:prstGeom>
        </p:spPr>
      </p:pic>
      <p:pic>
        <p:nvPicPr>
          <p:cNvPr id="26" name="CD1-TRACK 17 (mp3cut.net) (4)">
            <a:hlinkClick r:id="" action="ppaction://media"/>
            <a:extLst>
              <a:ext uri="{FF2B5EF4-FFF2-40B4-BE49-F238E27FC236}">
                <a16:creationId xmlns:a16="http://schemas.microsoft.com/office/drawing/2014/main" id="{554D3720-AB2C-44FA-8312-29BC48BC7E2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79801" y="631869"/>
            <a:ext cx="487363" cy="487363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D5049CC2-C131-4A29-985A-FC9708640390}"/>
              </a:ext>
            </a:extLst>
          </p:cNvPr>
          <p:cNvSpPr/>
          <p:nvPr/>
        </p:nvSpPr>
        <p:spPr>
          <a:xfrm>
            <a:off x="5708209" y="33597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10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51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1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95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2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F780F4-3A00-453F-83E0-83825C86C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0A8A53-5A38-401C-B761-3B880EF6B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5534E0-5084-4936-97F0-83B85AAD77E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DD3A7F0-D9B4-4D40-9CD6-B872F364003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038F138-AB70-4411-9A91-6BEA8220941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" y="1483567"/>
            <a:ext cx="5836414" cy="4449748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CC1E6756-E538-4C2A-81E5-A3934E7166FF}"/>
              </a:ext>
            </a:extLst>
          </p:cNvPr>
          <p:cNvSpPr/>
          <p:nvPr/>
        </p:nvSpPr>
        <p:spPr>
          <a:xfrm>
            <a:off x="4413380" y="1231641"/>
            <a:ext cx="1490922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8CFA4B3-FD31-4792-B8C9-E5A4E3BD6D9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25" y="1604865"/>
            <a:ext cx="6171488" cy="4438889"/>
          </a:xfrm>
          <a:prstGeom prst="rect">
            <a:avLst/>
          </a:prstGeom>
        </p:spPr>
      </p:pic>
      <p:pic>
        <p:nvPicPr>
          <p:cNvPr id="9" name="CD1-TRACK 16 (mp3cut.net) (5)">
            <a:hlinkClick r:id="" action="ppaction://media"/>
            <a:extLst>
              <a:ext uri="{FF2B5EF4-FFF2-40B4-BE49-F238E27FC236}">
                <a16:creationId xmlns:a16="http://schemas.microsoft.com/office/drawing/2014/main" id="{83A2F538-C8AA-4C4B-A7E2-E71572D40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1625" y="470626"/>
            <a:ext cx="487363" cy="487363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2B3AF741-F16E-41C8-9E43-7D9E6540E641}"/>
              </a:ext>
            </a:extLst>
          </p:cNvPr>
          <p:cNvSpPr txBox="1"/>
          <p:nvPr/>
        </p:nvSpPr>
        <p:spPr>
          <a:xfrm>
            <a:off x="9937872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1A05328-9D64-4199-B606-AEC990B29362}"/>
              </a:ext>
            </a:extLst>
          </p:cNvPr>
          <p:cNvSpPr txBox="1"/>
          <p:nvPr/>
        </p:nvSpPr>
        <p:spPr>
          <a:xfrm>
            <a:off x="103306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CD1-TRACK 16 (mp3cut.net) (5)">
            <a:hlinkClick r:id="" action="ppaction://media"/>
            <a:extLst>
              <a:ext uri="{FF2B5EF4-FFF2-40B4-BE49-F238E27FC236}">
                <a16:creationId xmlns:a16="http://schemas.microsoft.com/office/drawing/2014/main" id="{D7C7320C-F366-4C73-B5EB-E2B1DC735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1625" y="560875"/>
            <a:ext cx="487363" cy="487363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4FE757CB-00D1-4E88-B244-EB922530ADA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1757894"/>
            <a:ext cx="3175897" cy="6921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B4B5502-0E8A-4D93-A9C0-F116D81917F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2508809"/>
            <a:ext cx="2743541" cy="69895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4E56D35-FF35-4A4A-A5A7-9B498FDCDE0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3246255"/>
            <a:ext cx="3015568" cy="117775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0774BD0-4665-4FDE-9FC4-54466B84D23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4473325"/>
            <a:ext cx="1095327" cy="697026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D7D49B11-76EA-42F3-A6EA-1A7ED7D9FD6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513" y="5228383"/>
            <a:ext cx="1966826" cy="664292"/>
          </a:xfrm>
          <a:prstGeom prst="rect">
            <a:avLst/>
          </a:prstGeom>
        </p:spPr>
      </p:pic>
      <p:pic>
        <p:nvPicPr>
          <p:cNvPr id="18" name="CD1-TRACK 17 (mp3cut.net) (5)">
            <a:hlinkClick r:id="" action="ppaction://media"/>
            <a:extLst>
              <a:ext uri="{FF2B5EF4-FFF2-40B4-BE49-F238E27FC236}">
                <a16:creationId xmlns:a16="http://schemas.microsoft.com/office/drawing/2014/main" id="{CAA3C978-804C-4D8C-B373-5B97C9BC1C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42966" y="546933"/>
            <a:ext cx="487363" cy="487363"/>
          </a:xfrm>
          <a:prstGeom prst="rect">
            <a:avLst/>
          </a:prstGeom>
        </p:spPr>
      </p:pic>
      <p:pic>
        <p:nvPicPr>
          <p:cNvPr id="19" name="CD1-TRACK 17 (mp3cut.net) (6)">
            <a:hlinkClick r:id="" action="ppaction://media"/>
            <a:extLst>
              <a:ext uri="{FF2B5EF4-FFF2-40B4-BE49-F238E27FC236}">
                <a16:creationId xmlns:a16="http://schemas.microsoft.com/office/drawing/2014/main" id="{71871EC8-0C4D-4D09-8330-B97EBB8C0A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96818" y="515750"/>
            <a:ext cx="487363" cy="487363"/>
          </a:xfrm>
          <a:prstGeom prst="rect">
            <a:avLst/>
          </a:prstGeom>
        </p:spPr>
      </p:pic>
      <p:pic>
        <p:nvPicPr>
          <p:cNvPr id="20" name="CD1-TRACK 17 (mp3cut.net) (7)">
            <a:hlinkClick r:id="" action="ppaction://media"/>
            <a:extLst>
              <a:ext uri="{FF2B5EF4-FFF2-40B4-BE49-F238E27FC236}">
                <a16:creationId xmlns:a16="http://schemas.microsoft.com/office/drawing/2014/main" id="{7D7DCB1E-DD6C-40D6-9BFE-26CEF0C11C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67404" y="470625"/>
            <a:ext cx="487363" cy="487363"/>
          </a:xfrm>
          <a:prstGeom prst="rect">
            <a:avLst/>
          </a:prstGeom>
        </p:spPr>
      </p:pic>
      <p:pic>
        <p:nvPicPr>
          <p:cNvPr id="21" name="CD1-TRACK 17 (mp3cut.net) (8)">
            <a:hlinkClick r:id="" action="ppaction://media"/>
            <a:extLst>
              <a:ext uri="{FF2B5EF4-FFF2-40B4-BE49-F238E27FC236}">
                <a16:creationId xmlns:a16="http://schemas.microsoft.com/office/drawing/2014/main" id="{62D0F161-23B9-4E80-B7F8-68A02F7CC9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53226" y="403464"/>
            <a:ext cx="487363" cy="487363"/>
          </a:xfrm>
          <a:prstGeom prst="rect">
            <a:avLst/>
          </a:prstGeom>
        </p:spPr>
      </p:pic>
      <p:pic>
        <p:nvPicPr>
          <p:cNvPr id="22" name="CD1-TRACK 17 (mp3cut.net) (9)">
            <a:hlinkClick r:id="" action="ppaction://media"/>
            <a:extLst>
              <a:ext uri="{FF2B5EF4-FFF2-40B4-BE49-F238E27FC236}">
                <a16:creationId xmlns:a16="http://schemas.microsoft.com/office/drawing/2014/main" id="{21882102-7457-49CA-AE94-350CDB6B28B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24686" y="457141"/>
            <a:ext cx="487363" cy="487363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A660CABA-F469-4B4D-98F1-8E639A3ADCAA}"/>
              </a:ext>
            </a:extLst>
          </p:cNvPr>
          <p:cNvSpPr/>
          <p:nvPr/>
        </p:nvSpPr>
        <p:spPr>
          <a:xfrm>
            <a:off x="5581766" y="368120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10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2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5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0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9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A9674-479F-44EA-8C96-D0A76DE68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DD6131-B840-4EB4-9D94-9A2793C58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A0D7FB-4FC8-41AA-90F7-68BBCD7CDBB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7" y="498511"/>
            <a:ext cx="4756036" cy="61209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A471D1-8E6F-43F8-B123-7586CB387E6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432" y="470626"/>
            <a:ext cx="4465132" cy="639978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161D425C-BA74-4E6C-A7E1-B8572AC891A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" y="1384067"/>
            <a:ext cx="5866572" cy="4467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65CF4-D19D-4125-BA24-649A98C422E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96" y="1477415"/>
            <a:ext cx="6197906" cy="4447489"/>
          </a:xfrm>
          <a:prstGeom prst="rect">
            <a:avLst/>
          </a:prstGeom>
        </p:spPr>
      </p:pic>
      <p:pic>
        <p:nvPicPr>
          <p:cNvPr id="8" name="CD1-TRACK 16 (mp3cut.net) (6)">
            <a:hlinkClick r:id="" action="ppaction://media"/>
            <a:extLst>
              <a:ext uri="{FF2B5EF4-FFF2-40B4-BE49-F238E27FC236}">
                <a16:creationId xmlns:a16="http://schemas.microsoft.com/office/drawing/2014/main" id="{C4441C69-D74B-444B-9146-EC70C291B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74651" y="498511"/>
            <a:ext cx="487363" cy="487363"/>
          </a:xfrm>
          <a:prstGeom prst="rect">
            <a:avLst/>
          </a:prstGeom>
        </p:spPr>
      </p:pic>
      <p:pic>
        <p:nvPicPr>
          <p:cNvPr id="9" name="CD1-TRACK 16 (mp3cut.net) (6)">
            <a:hlinkClick r:id="" action="ppaction://media"/>
            <a:extLst>
              <a:ext uri="{FF2B5EF4-FFF2-40B4-BE49-F238E27FC236}">
                <a16:creationId xmlns:a16="http://schemas.microsoft.com/office/drawing/2014/main" id="{2081E2CE-202C-4261-A151-D0752F1CB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22558" y="623241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B0433D-7CDA-499B-9F67-14384DD18EDF}"/>
              </a:ext>
            </a:extLst>
          </p:cNvPr>
          <p:cNvSpPr txBox="1"/>
          <p:nvPr/>
        </p:nvSpPr>
        <p:spPr>
          <a:xfrm>
            <a:off x="10652247" y="4457689"/>
            <a:ext cx="4806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8D4AC-D80E-4613-9254-DDDBC6253640}"/>
              </a:ext>
            </a:extLst>
          </p:cNvPr>
          <p:cNvSpPr txBox="1"/>
          <p:nvPr/>
        </p:nvSpPr>
        <p:spPr>
          <a:xfrm>
            <a:off x="11054500" y="4457690"/>
            <a:ext cx="522515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A000D-54CA-42E7-8C61-4E84AF068B1F}"/>
              </a:ext>
            </a:extLst>
          </p:cNvPr>
          <p:cNvSpPr txBox="1"/>
          <p:nvPr/>
        </p:nvSpPr>
        <p:spPr>
          <a:xfrm>
            <a:off x="9702781" y="4457689"/>
            <a:ext cx="5244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E919793-7F1D-457E-8D61-771522F43E2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1673043"/>
            <a:ext cx="3148758" cy="64020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6E3C6CD-694A-4BC0-88C9-B2BE0FC349A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92" y="2406596"/>
            <a:ext cx="2721748" cy="66415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6CAB6C9-E513-43EB-AA55-5469EF39431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3164102"/>
            <a:ext cx="2869512" cy="1165739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7B1BE106-A8B7-4DDD-BFCE-B5EE4D5018A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85" y="4386034"/>
            <a:ext cx="1108695" cy="683806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C92926EC-7D33-454B-B3F1-271E4D0AC20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921" y="5115873"/>
            <a:ext cx="1161465" cy="705175"/>
          </a:xfrm>
          <a:prstGeom prst="rect">
            <a:avLst/>
          </a:prstGeom>
        </p:spPr>
      </p:pic>
      <p:pic>
        <p:nvPicPr>
          <p:cNvPr id="18" name="CD1-TRACK 17 (mp3cut.net) (10)">
            <a:hlinkClick r:id="" action="ppaction://media"/>
            <a:extLst>
              <a:ext uri="{FF2B5EF4-FFF2-40B4-BE49-F238E27FC236}">
                <a16:creationId xmlns:a16="http://schemas.microsoft.com/office/drawing/2014/main" id="{FEF85318-CAC1-4DD8-8C68-B84C01610A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00893" y="470626"/>
            <a:ext cx="487363" cy="487363"/>
          </a:xfrm>
          <a:prstGeom prst="rect">
            <a:avLst/>
          </a:prstGeom>
        </p:spPr>
      </p:pic>
      <p:pic>
        <p:nvPicPr>
          <p:cNvPr id="19" name="CD1-TRACK 17 (mp3cut.net) (11)">
            <a:hlinkClick r:id="" action="ppaction://media"/>
            <a:extLst>
              <a:ext uri="{FF2B5EF4-FFF2-40B4-BE49-F238E27FC236}">
                <a16:creationId xmlns:a16="http://schemas.microsoft.com/office/drawing/2014/main" id="{6C211276-DA30-4E2F-9AAC-74BA19CAC4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82526" y="397284"/>
            <a:ext cx="487363" cy="487363"/>
          </a:xfrm>
          <a:prstGeom prst="rect">
            <a:avLst/>
          </a:prstGeom>
        </p:spPr>
      </p:pic>
      <p:pic>
        <p:nvPicPr>
          <p:cNvPr id="20" name="CD1-TRACK 17 (mp3cut.net) (12)">
            <a:hlinkClick r:id="" action="ppaction://media"/>
            <a:extLst>
              <a:ext uri="{FF2B5EF4-FFF2-40B4-BE49-F238E27FC236}">
                <a16:creationId xmlns:a16="http://schemas.microsoft.com/office/drawing/2014/main" id="{20A63ED3-BCF0-44A4-A9EE-91467ACA5C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01653" y="585168"/>
            <a:ext cx="487363" cy="487363"/>
          </a:xfrm>
          <a:prstGeom prst="rect">
            <a:avLst/>
          </a:prstGeom>
        </p:spPr>
      </p:pic>
      <p:pic>
        <p:nvPicPr>
          <p:cNvPr id="21" name="CD1-TRACK 17 (mp3cut.net) (13)">
            <a:hlinkClick r:id="" action="ppaction://media"/>
            <a:extLst>
              <a:ext uri="{FF2B5EF4-FFF2-40B4-BE49-F238E27FC236}">
                <a16:creationId xmlns:a16="http://schemas.microsoft.com/office/drawing/2014/main" id="{A8DEB9B2-75B4-4233-83FC-7FDC089B5A0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4868" y="481312"/>
            <a:ext cx="487363" cy="487363"/>
          </a:xfrm>
          <a:prstGeom prst="rect">
            <a:avLst/>
          </a:prstGeom>
        </p:spPr>
      </p:pic>
      <p:pic>
        <p:nvPicPr>
          <p:cNvPr id="22" name="CD1-TRACK 17 (mp3cut.net) (14)">
            <a:hlinkClick r:id="" action="ppaction://media"/>
            <a:extLst>
              <a:ext uri="{FF2B5EF4-FFF2-40B4-BE49-F238E27FC236}">
                <a16:creationId xmlns:a16="http://schemas.microsoft.com/office/drawing/2014/main" id="{2365F177-CC3B-4636-909F-B7655F449B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6182" y="379559"/>
            <a:ext cx="487363" cy="487363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CC45BC65-7F35-454D-8A78-ACF3ADE54A6F}"/>
              </a:ext>
            </a:extLst>
          </p:cNvPr>
          <p:cNvSpPr/>
          <p:nvPr/>
        </p:nvSpPr>
        <p:spPr>
          <a:xfrm>
            <a:off x="5581766" y="397586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7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4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A9674-479F-44EA-8C96-D0A76DE68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DD6131-B840-4EB4-9D94-9A2793C58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38BE036-C03E-4EB5-B5BE-3CFA454665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54" y="507618"/>
            <a:ext cx="1729890" cy="44352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F7FF209-4F6B-48CB-B9E0-D7C2AE2EA1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75" y="517305"/>
            <a:ext cx="3657292" cy="278836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B9620AF-AF01-42FA-BE3E-634EA5769F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18" y="517305"/>
            <a:ext cx="3661615" cy="278836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6BCBA33-009B-4970-BBAF-BB56347F71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" y="3482087"/>
            <a:ext cx="4097766" cy="292151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B890643-5238-42E5-94E0-360E196C68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24" y="3482087"/>
            <a:ext cx="4088783" cy="294088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94DBBF6-2576-4228-B21E-D398C34CED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313" y="3482087"/>
            <a:ext cx="4071341" cy="29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A3F374-6DDD-48B4-AE1B-010E33753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172EAA-B48E-4A50-BB90-E7235A703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443659A-1566-4995-8C10-9C73D8434AE5}"/>
              </a:ext>
            </a:extLst>
          </p:cNvPr>
          <p:cNvSpPr txBox="1"/>
          <p:nvPr/>
        </p:nvSpPr>
        <p:spPr>
          <a:xfrm>
            <a:off x="214605" y="578498"/>
            <a:ext cx="2360644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95BE6-F63F-412D-9558-5D52AB42A1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7530" y="516809"/>
            <a:ext cx="4240074" cy="61582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B17D3B1-69EA-48AF-89B8-E26E4CDC0B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68" y="1379902"/>
            <a:ext cx="2187130" cy="219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61890-3451-4A35-A49E-2D08ED40E26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1379902"/>
            <a:ext cx="2141406" cy="214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EA97E-31D7-4A3E-AB3B-A5E8B099366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75" y="3754078"/>
            <a:ext cx="2133785" cy="211854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8DDAD75-48AB-4BB1-A670-57CDB6F33D39}"/>
              </a:ext>
            </a:extLst>
          </p:cNvPr>
          <p:cNvSpPr txBox="1"/>
          <p:nvPr/>
        </p:nvSpPr>
        <p:spPr>
          <a:xfrm>
            <a:off x="3526971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A _ _ _ _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F71F914-4FE1-4827-B97D-33B8D7430A2C}"/>
              </a:ext>
            </a:extLst>
          </p:cNvPr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09EDD23-3117-4B8C-BBB0-3574948B65F3}"/>
              </a:ext>
            </a:extLst>
          </p:cNvPr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2" name="TRACK 07 (mp3cut.net)">
            <a:hlinkClick r:id="" action="ppaction://media"/>
            <a:extLst>
              <a:ext uri="{FF2B5EF4-FFF2-40B4-BE49-F238E27FC236}">
                <a16:creationId xmlns:a16="http://schemas.microsoft.com/office/drawing/2014/main" id="{6151184F-60E4-43F9-8CBA-5FF6572EE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388352"/>
            <a:ext cx="487363" cy="487363"/>
          </a:xfrm>
          <a:prstGeom prst="rect">
            <a:avLst/>
          </a:prstGeom>
        </p:spPr>
      </p:pic>
      <p:pic>
        <p:nvPicPr>
          <p:cNvPr id="13" name="TRACK 07 (mp3cut.net) (1)">
            <a:hlinkClick r:id="" action="ppaction://media"/>
            <a:extLst>
              <a:ext uri="{FF2B5EF4-FFF2-40B4-BE49-F238E27FC236}">
                <a16:creationId xmlns:a16="http://schemas.microsoft.com/office/drawing/2014/main" id="{2A56D28D-A518-4356-9D0D-273BCE6146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9851" y="516809"/>
            <a:ext cx="487363" cy="487363"/>
          </a:xfrm>
          <a:prstGeom prst="rect">
            <a:avLst/>
          </a:prstGeom>
        </p:spPr>
      </p:pic>
      <p:pic>
        <p:nvPicPr>
          <p:cNvPr id="14" name="TRACK 07 (mp3cut.net) (2)">
            <a:hlinkClick r:id="" action="ppaction://media"/>
            <a:extLst>
              <a:ext uri="{FF2B5EF4-FFF2-40B4-BE49-F238E27FC236}">
                <a16:creationId xmlns:a16="http://schemas.microsoft.com/office/drawing/2014/main" id="{637EC6AC-9BB4-4784-8449-7514BA1FE4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48641" y="696262"/>
            <a:ext cx="469933" cy="487363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F9950772-BA73-4CB6-9850-F4A7C8D3AB66}"/>
              </a:ext>
            </a:extLst>
          </p:cNvPr>
          <p:cNvSpPr txBox="1"/>
          <p:nvPr/>
        </p:nvSpPr>
        <p:spPr>
          <a:xfrm>
            <a:off x="8313474" y="4629347"/>
            <a:ext cx="1576874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_ _ _ _</a:t>
            </a:r>
          </a:p>
        </p:txBody>
      </p:sp>
      <p:pic>
        <p:nvPicPr>
          <p:cNvPr id="16" name="TRACK 07 (mp3cut.net) (3)">
            <a:hlinkClick r:id="" action="ppaction://media"/>
            <a:extLst>
              <a:ext uri="{FF2B5EF4-FFF2-40B4-BE49-F238E27FC236}">
                <a16:creationId xmlns:a16="http://schemas.microsoft.com/office/drawing/2014/main" id="{CF604422-B001-4530-8058-30E40FEB63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25749" y="495725"/>
            <a:ext cx="487363" cy="487363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8C64D476-FDCB-4BEF-A958-A318384DA997}"/>
              </a:ext>
            </a:extLst>
          </p:cNvPr>
          <p:cNvSpPr/>
          <p:nvPr/>
        </p:nvSpPr>
        <p:spPr>
          <a:xfrm>
            <a:off x="10942151" y="388352"/>
            <a:ext cx="1212980" cy="9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B738175B-78E3-40BD-A93F-52316B5617D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48" y="3754078"/>
            <a:ext cx="2194750" cy="2149026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450DF503-DF38-42CA-8A9C-6F8626C3D064}"/>
              </a:ext>
            </a:extLst>
          </p:cNvPr>
          <p:cNvSpPr txBox="1"/>
          <p:nvPr/>
        </p:nvSpPr>
        <p:spPr>
          <a:xfrm>
            <a:off x="3542038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2993DCE-D05F-4AA6-B6D4-9B124ADF6B61}"/>
              </a:ext>
            </a:extLst>
          </p:cNvPr>
          <p:cNvSpPr txBox="1"/>
          <p:nvPr/>
        </p:nvSpPr>
        <p:spPr>
          <a:xfrm>
            <a:off x="3526971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HUGO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FB7F2E54-A43B-41AE-B24E-CAA8FFFF2841}"/>
              </a:ext>
            </a:extLst>
          </p:cNvPr>
          <p:cNvSpPr txBox="1"/>
          <p:nvPr/>
        </p:nvSpPr>
        <p:spPr>
          <a:xfrm>
            <a:off x="8313474" y="2200278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MARY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62B89777-E24F-4622-93FF-3743E8DF6313}"/>
              </a:ext>
            </a:extLst>
          </p:cNvPr>
          <p:cNvSpPr txBox="1"/>
          <p:nvPr/>
        </p:nvSpPr>
        <p:spPr>
          <a:xfrm>
            <a:off x="8305853" y="4629347"/>
            <a:ext cx="157687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ELLA</a:t>
            </a:r>
          </a:p>
        </p:txBody>
      </p:sp>
    </p:spTree>
    <p:extLst>
      <p:ext uri="{BB962C8B-B14F-4D97-AF65-F5344CB8AC3E}">
        <p14:creationId xmlns:p14="http://schemas.microsoft.com/office/powerpoint/2010/main" val="612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48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3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27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48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9" grpId="0"/>
      <p:bldP spid="10" grpId="0"/>
      <p:bldP spid="11" grpId="0"/>
      <p:bldP spid="15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</Words>
  <Application>Microsoft Office PowerPoint</Application>
  <PresentationFormat>Màn hình rộng</PresentationFormat>
  <Paragraphs>50</Paragraphs>
  <Slides>10</Slides>
  <Notes>0</Notes>
  <HiddenSlides>0</HiddenSlides>
  <MMClips>39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2022-10-20T11:30:28Z</dcterms:created>
  <dcterms:modified xsi:type="dcterms:W3CDTF">2022-10-20T11:36:44Z</dcterms:modified>
</cp:coreProperties>
</file>