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64" r:id="rId2"/>
    <p:sldMasterId id="2147483677" r:id="rId3"/>
  </p:sldMasterIdLst>
  <p:sldIdLst>
    <p:sldId id="345" r:id="rId4"/>
    <p:sldId id="337" r:id="rId5"/>
    <p:sldId id="338" r:id="rId6"/>
    <p:sldId id="330" r:id="rId7"/>
    <p:sldId id="307" r:id="rId8"/>
    <p:sldId id="309" r:id="rId9"/>
    <p:sldId id="312" r:id="rId10"/>
    <p:sldId id="313" r:id="rId11"/>
    <p:sldId id="314" r:id="rId12"/>
    <p:sldId id="315" r:id="rId13"/>
    <p:sldId id="346" r:id="rId14"/>
    <p:sldId id="302" r:id="rId15"/>
    <p:sldId id="304" r:id="rId16"/>
    <p:sldId id="344" r:id="rId17"/>
    <p:sldId id="333" r:id="rId18"/>
    <p:sldId id="341" r:id="rId19"/>
    <p:sldId id="334" r:id="rId20"/>
    <p:sldId id="348" r:id="rId21"/>
    <p:sldId id="349" r:id="rId22"/>
    <p:sldId id="350" r:id="rId23"/>
    <p:sldId id="347" r:id="rId2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FF0000"/>
    <a:srgbClr val="FF33CC"/>
    <a:srgbClr val="FF99FF"/>
    <a:srgbClr val="0000FF"/>
    <a:srgbClr val="00FFFF"/>
    <a:srgbClr val="66FF99"/>
    <a:srgbClr val="FFFF9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30" autoAdjust="0"/>
    <p:restoredTop sz="94660"/>
  </p:normalViewPr>
  <p:slideViewPr>
    <p:cSldViewPr>
      <p:cViewPr varScale="1">
        <p:scale>
          <a:sx n="81" d="100"/>
          <a:sy n="81" d="100"/>
        </p:scale>
        <p:origin x="-294" y="-12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8-11-28T07:53:16.21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21803 7218,'0'0,"0"25,0 0,0-25,0 25,0-25,0 0,0 0,25 0,0 0,-25 0,25 0,-25-25,0 0,-25 25,25 0,0 0,0 0,0 0,0 25,0 0,0-1,25-24,-25 0,25 0,-25 0,0 0,0-24,0 24,0 0,0 0,0 0,24 0,-24 0,25-25,-25-50,0 51,0-1,25 25,0 0,-25 25,0-25,0 24,0-24,0 0,0 0,-25 0,25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8-11-28T07:53:41.55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14858 11112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8-11-28T07:53:42.41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15032 11385,'0'0,"0"0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8-11-28T07:53:45.10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14709 10666,'0'0,"0"0,0-25,0 0,0 1,0 24,25 0,0-25,-25 0,25 25,24 0,-49 0,50-25,-50 25,25 0,-25 0,24 0,1 0,-25 0,25 0,-25 0,25 0,-25 0,0 25,25-25,-25 0,24 25,-24-25,0 25,25-25,-25 24,0-24,0 25,0-25,0 50,0-50,0 25,0-1,0 1,0-25,0 25,0-25,0 0,-25 25,1 0,24-25,0 24,-25-24,25 25,0-25,0 25,-25 0,25-25,0 25,0-25,-25 0,25 24,0 1,-25-25,25 25,0-25,0 50,0-50,0 24,0-24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8-11-28T07:54:00.58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23341 15131,'0'0,"0"25,0-25,0 0,25 0,-25 0,25 0,-25 0,25 0,-25 0,24 0,1 0,-25 24,0-24,25 0,0 0,0 0,-25 0,0 0,0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19C004-8C8B-4969-B666-EE5C993DCF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031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969514-B2A9-4B7D-8CA8-2721225596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388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4E607-B3AD-43D7-9E0A-5F4C6A1B66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99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697F5F9B-5DD8-4EF3-A235-1FE0F075C9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460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8F554-EABA-4C5B-A00C-2ED0DC97FB9B}" type="datetimeFigureOut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12/6/2020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C3FAC-9D55-4E04-9FA2-BCB20DCEB70C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5486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FC519-B8CE-4602-BD7D-F2095DC9A469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12/6/2020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AB545-6E21-4131-8DCB-9C2D1CB04149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121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4AB6D-609B-4D4B-A460-B7EF8F02F466}" type="datetimeFigureOut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12/6/2020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F0BCE-A613-4946-9807-FEA2BA5255BE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0858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69BB6-EABB-4720-90F0-6347CF2347AC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12/6/2020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78C45-DB03-4A8E-AF5E-722380F7E49B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0710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CF25F-99B2-4455-84D9-B4C39D98D745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12/6/2020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27804-3C95-408C-8A40-3498B9F2DC32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8689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D710B-5352-4D44-BB82-A0E6FB945FD3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12/6/2020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EDCF3-48FA-4DF0-9218-F24EE211F26B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2604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D17B4-E1F7-4CA9-A4A7-6978377107F4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12/6/2020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73A36-6695-48DC-998E-AEB4A44C30C6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387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209862-6FFE-43A4-A857-A0AF1258AB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1293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D92BE-4734-461A-9E43-6A5FE2B97ED6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12/6/2020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2590D-9E7D-4195-A788-8E6C2A73662F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1844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8CEFE-9B3B-44B0-AC66-94688FC862BA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12/6/2020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1D171-4CE2-4751-BB51-7F44BEE4263A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0511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0B631-FE15-47B3-B4F1-901187C39264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12/6/2020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2A835-5BC4-4A2A-B158-427E30ED9D3B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7117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F78DF-6173-4E22-ACFE-D9FA1064E2A6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12/6/2020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BDAE0-4AE6-486C-974A-1A4980E7377E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0651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55376-AE4D-4715-97C4-94022259581B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8096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3ABEE-0522-4CC8-B165-A9E3B2CFA5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5C066-C8F5-4C77-B10A-BF55644E12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829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3ABEE-0522-4CC8-B165-A9E3B2CFA5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5C066-C8F5-4C77-B10A-BF55644E12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521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3ABEE-0522-4CC8-B165-A9E3B2CFA5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5C066-C8F5-4C77-B10A-BF55644E12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4611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3ABEE-0522-4CC8-B165-A9E3B2CFA5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5C066-C8F5-4C77-B10A-BF55644E12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3799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3ABEE-0522-4CC8-B165-A9E3B2CFA5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5C066-C8F5-4C77-B10A-BF55644E12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025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F3956C-7AF1-439B-B93A-98E4575F23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0281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3ABEE-0522-4CC8-B165-A9E3B2CFA5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5C066-C8F5-4C77-B10A-BF55644E12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0873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3ABEE-0522-4CC8-B165-A9E3B2CFA5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5C066-C8F5-4C77-B10A-BF55644E12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2049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3ABEE-0522-4CC8-B165-A9E3B2CFA5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5C066-C8F5-4C77-B10A-BF55644E12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2667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3ABEE-0522-4CC8-B165-A9E3B2CFA5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5C066-C8F5-4C77-B10A-BF55644E12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3480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3ABEE-0522-4CC8-B165-A9E3B2CFA5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5C066-C8F5-4C77-B10A-BF55644E12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2063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3ABEE-0522-4CC8-B165-A9E3B2CFA5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5C066-C8F5-4C77-B10A-BF55644E12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867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AA9997-70D5-444C-807D-51B5B8BEAC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853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68C6DE-54F5-4B9E-BB73-C9222E9012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695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5B7ACE-89BE-49E8-8B2C-25E7289DEA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264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272E5E-5AB9-4B71-A989-3C757AD910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462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3174A1-B087-457A-96F6-9E8EC851BF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528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F14891-0A29-41B0-81F7-0CE2D2A3A0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17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C88E883-0A27-4B5D-A5EC-6360769BBF5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D97742E-3871-43BB-8E35-9040F154CE14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12/6/2020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D8D0A15-BCD8-49AD-B2B0-4633BDB266C4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8644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233ABEE-0522-4CC8-B165-A9E3B2CFA52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12/6/2020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D05C066-C8F5-4C77-B10A-BF55644E121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8328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slide" Target="slide4.xml"/><Relationship Id="rId4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emf"/><Relationship Id="rId11" Type="http://schemas.openxmlformats.org/officeDocument/2006/relationships/image" Target="../media/image27.emf"/><Relationship Id="rId5" Type="http://schemas.openxmlformats.org/officeDocument/2006/relationships/customXml" Target="../ink/ink2.xml"/><Relationship Id="rId10" Type="http://schemas.openxmlformats.org/officeDocument/2006/relationships/customXml" Target="../ink/ink5.xml"/><Relationship Id="rId4" Type="http://schemas.openxmlformats.org/officeDocument/2006/relationships/image" Target="../media/image24.emf"/><Relationship Id="rId9" Type="http://schemas.openxmlformats.org/officeDocument/2006/relationships/image" Target="../media/image2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ll%20Users\Documents\My%20Music\Sample%20Music\Beethoven's%20Symphony%20No.%209%20(Scherzo).wma" TargetMode="External"/><Relationship Id="rId6" Type="http://schemas.openxmlformats.org/officeDocument/2006/relationships/image" Target="../media/image27.GIF"/><Relationship Id="rId5" Type="http://schemas.openxmlformats.org/officeDocument/2006/relationships/slide" Target="slide3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0.xml"/><Relationship Id="rId3" Type="http://schemas.openxmlformats.org/officeDocument/2006/relationships/image" Target="../media/image7.gif"/><Relationship Id="rId7" Type="http://schemas.openxmlformats.org/officeDocument/2006/relationships/image" Target="../media/image9.gif"/><Relationship Id="rId12" Type="http://schemas.openxmlformats.org/officeDocument/2006/relationships/image" Target="../media/image11.gif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8.xml"/><Relationship Id="rId5" Type="http://schemas.openxmlformats.org/officeDocument/2006/relationships/image" Target="../media/image8.gif"/><Relationship Id="rId10" Type="http://schemas.openxmlformats.org/officeDocument/2006/relationships/slide" Target="slide11.xml"/><Relationship Id="rId4" Type="http://schemas.openxmlformats.org/officeDocument/2006/relationships/slide" Target="slide6.xml"/><Relationship Id="rId9" Type="http://schemas.openxmlformats.org/officeDocument/2006/relationships/image" Target="../media/image10.gif"/><Relationship Id="rId1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slide" Target="slide4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slide" Target="slide4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slide" Target="slide4.xml"/><Relationship Id="rId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17.gif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slide" Target="slide4.xml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308002"/>
            <a:ext cx="4618606" cy="25576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680" y="4308002"/>
            <a:ext cx="4497427" cy="255768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33601" y="1827406"/>
            <a:ext cx="833086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6000" b="1" u="sng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63500">
                    <a:srgbClr val="8064A2">
                      <a:satMod val="175000"/>
                      <a:alpha val="40000"/>
                    </a:srgbClr>
                  </a:glow>
                </a:effectLst>
                <a:latin typeface="Calibri"/>
              </a:rPr>
              <a:t>Luyện</a:t>
            </a:r>
            <a:r>
              <a:rPr lang="en-US" sz="6000" b="1" u="sng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63500">
                    <a:srgbClr val="8064A2">
                      <a:satMod val="175000"/>
                      <a:alpha val="40000"/>
                    </a:srgbClr>
                  </a:glow>
                </a:effectLst>
                <a:latin typeface="Calibri"/>
              </a:rPr>
              <a:t> </a:t>
            </a:r>
            <a:r>
              <a:rPr lang="en-US" sz="6000" b="1" u="sng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63500">
                    <a:srgbClr val="8064A2">
                      <a:satMod val="175000"/>
                      <a:alpha val="40000"/>
                    </a:srgbClr>
                  </a:glow>
                </a:effectLst>
                <a:latin typeface="Calibri"/>
              </a:rPr>
              <a:t>từ</a:t>
            </a:r>
            <a:r>
              <a:rPr lang="en-US" sz="6000" b="1" u="sng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63500">
                    <a:srgbClr val="8064A2">
                      <a:satMod val="175000"/>
                      <a:alpha val="40000"/>
                    </a:srgbClr>
                  </a:glow>
                </a:effectLst>
                <a:latin typeface="Calibri"/>
              </a:rPr>
              <a:t> </a:t>
            </a:r>
            <a:r>
              <a:rPr lang="en-US" sz="6000" b="1" u="sng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63500">
                    <a:srgbClr val="8064A2">
                      <a:satMod val="175000"/>
                      <a:alpha val="40000"/>
                    </a:srgbClr>
                  </a:glow>
                </a:effectLst>
                <a:latin typeface="Calibri"/>
              </a:rPr>
              <a:t>và</a:t>
            </a:r>
            <a:r>
              <a:rPr lang="en-US" sz="6000" b="1" u="sng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63500">
                    <a:srgbClr val="8064A2">
                      <a:satMod val="175000"/>
                      <a:alpha val="40000"/>
                    </a:srgbClr>
                  </a:glow>
                </a:effectLst>
                <a:latin typeface="Calibri"/>
              </a:rPr>
              <a:t> </a:t>
            </a:r>
            <a:r>
              <a:rPr lang="en-US" sz="6000" b="1" u="sng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63500">
                    <a:srgbClr val="8064A2">
                      <a:satMod val="175000"/>
                      <a:alpha val="40000"/>
                    </a:srgbClr>
                  </a:glow>
                </a:effectLst>
                <a:latin typeface="Calibri"/>
              </a:rPr>
              <a:t>câu</a:t>
            </a:r>
            <a:r>
              <a:rPr lang="en-US" sz="6000" b="1" u="sng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63500">
                    <a:srgbClr val="8064A2">
                      <a:satMod val="175000"/>
                      <a:alpha val="40000"/>
                    </a:srgbClr>
                  </a:glow>
                </a:effectLst>
                <a:latin typeface="Calibri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867" y="1"/>
            <a:ext cx="9144000" cy="685799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24000" y="5105400"/>
            <a:ext cx="6934200" cy="175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16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4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2" name="Picture 4" descr="250912_105716be_quyet_nha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8600"/>
            <a:ext cx="73152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4572000" y="5776914"/>
            <a:ext cx="2895600" cy="852487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solidFill>
                  <a:srgbClr val="0000CC"/>
                </a:solidFill>
                <a:latin typeface="Times New Roman" pitchFamily="18" charset="0"/>
              </a:rPr>
              <a:t>Quét nhà</a:t>
            </a:r>
          </a:p>
        </p:txBody>
      </p:sp>
      <p:grpSp>
        <p:nvGrpSpPr>
          <p:cNvPr id="73769" name="Group 41"/>
          <p:cNvGrpSpPr>
            <a:grpSpLocks/>
          </p:cNvGrpSpPr>
          <p:nvPr/>
        </p:nvGrpSpPr>
        <p:grpSpPr bwMode="auto">
          <a:xfrm>
            <a:off x="1752600" y="381000"/>
            <a:ext cx="1524000" cy="1447800"/>
            <a:chOff x="0" y="1158"/>
            <a:chExt cx="3300" cy="3162"/>
          </a:xfrm>
        </p:grpSpPr>
        <p:grpSp>
          <p:nvGrpSpPr>
            <p:cNvPr id="73770" name="Group 42"/>
            <p:cNvGrpSpPr>
              <a:grpSpLocks/>
            </p:cNvGrpSpPr>
            <p:nvPr/>
          </p:nvGrpSpPr>
          <p:grpSpPr bwMode="auto">
            <a:xfrm>
              <a:off x="0" y="2259"/>
              <a:ext cx="2115" cy="1340"/>
              <a:chOff x="1314" y="1545"/>
              <a:chExt cx="2115" cy="1340"/>
            </a:xfrm>
          </p:grpSpPr>
          <p:sp>
            <p:nvSpPr>
              <p:cNvPr id="73771" name="AutoShape 43"/>
              <p:cNvSpPr>
                <a:spLocks noChangeArrowheads="1"/>
              </p:cNvSpPr>
              <p:nvPr/>
            </p:nvSpPr>
            <p:spPr bwMode="auto">
              <a:xfrm rot="15120000">
                <a:off x="1869" y="1137"/>
                <a:ext cx="1152" cy="1968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72" name="Oval 44"/>
              <p:cNvSpPr>
                <a:spLocks noChangeArrowheads="1"/>
              </p:cNvSpPr>
              <p:nvPr/>
            </p:nvSpPr>
            <p:spPr bwMode="auto">
              <a:xfrm>
                <a:off x="1314" y="1728"/>
                <a:ext cx="1180" cy="115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rIns="0" anchor="ctr"/>
              <a:lstStyle/>
              <a:p>
                <a:pPr algn="ctr"/>
                <a:endParaRPr lang="vi-VN" sz="2500" b="1">
                  <a:latin typeface="VNI-Helve" pitchFamily="2" charset="0"/>
                </a:endParaRPr>
              </a:p>
            </p:txBody>
          </p:sp>
        </p:grpSp>
        <p:grpSp>
          <p:nvGrpSpPr>
            <p:cNvPr id="73773" name="Group 45"/>
            <p:cNvGrpSpPr>
              <a:grpSpLocks/>
            </p:cNvGrpSpPr>
            <p:nvPr/>
          </p:nvGrpSpPr>
          <p:grpSpPr bwMode="auto">
            <a:xfrm>
              <a:off x="1428" y="1233"/>
              <a:ext cx="1473" cy="1992"/>
              <a:chOff x="2727" y="489"/>
              <a:chExt cx="1473" cy="1992"/>
            </a:xfrm>
          </p:grpSpPr>
          <p:sp>
            <p:nvSpPr>
              <p:cNvPr id="73774" name="AutoShape 46"/>
              <p:cNvSpPr>
                <a:spLocks noChangeArrowheads="1"/>
              </p:cNvSpPr>
              <p:nvPr/>
            </p:nvSpPr>
            <p:spPr bwMode="auto">
              <a:xfrm rot="2160000">
                <a:off x="2727" y="513"/>
                <a:ext cx="1152" cy="1968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75" name="Oval 47"/>
              <p:cNvSpPr>
                <a:spLocks noChangeArrowheads="1"/>
              </p:cNvSpPr>
              <p:nvPr/>
            </p:nvSpPr>
            <p:spPr bwMode="auto">
              <a:xfrm>
                <a:off x="3048" y="489"/>
                <a:ext cx="1152" cy="1125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vi-VN" sz="2500" b="1">
                  <a:solidFill>
                    <a:srgbClr val="FF0000"/>
                  </a:solidFill>
                  <a:latin typeface="VNI-Helve" pitchFamily="2" charset="0"/>
                </a:endParaRPr>
              </a:p>
            </p:txBody>
          </p:sp>
        </p:grpSp>
        <p:grpSp>
          <p:nvGrpSpPr>
            <p:cNvPr id="73776" name="Group 48"/>
            <p:cNvGrpSpPr>
              <a:grpSpLocks/>
            </p:cNvGrpSpPr>
            <p:nvPr/>
          </p:nvGrpSpPr>
          <p:grpSpPr bwMode="auto">
            <a:xfrm>
              <a:off x="357" y="1158"/>
              <a:ext cx="1512" cy="1998"/>
              <a:chOff x="1701" y="459"/>
              <a:chExt cx="1512" cy="1998"/>
            </a:xfrm>
          </p:grpSpPr>
          <p:sp>
            <p:nvSpPr>
              <p:cNvPr id="73777" name="AutoShape 49"/>
              <p:cNvSpPr>
                <a:spLocks noChangeArrowheads="1"/>
              </p:cNvSpPr>
              <p:nvPr/>
            </p:nvSpPr>
            <p:spPr bwMode="auto">
              <a:xfrm rot="19440000">
                <a:off x="2061" y="489"/>
                <a:ext cx="1152" cy="1968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78" name="Oval 50"/>
              <p:cNvSpPr>
                <a:spLocks noChangeArrowheads="1"/>
              </p:cNvSpPr>
              <p:nvPr/>
            </p:nvSpPr>
            <p:spPr bwMode="auto">
              <a:xfrm>
                <a:off x="1701" y="459"/>
                <a:ext cx="1152" cy="1125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vi-VN" sz="2500" b="1">
                  <a:latin typeface="VNI-Helve" pitchFamily="2" charset="0"/>
                </a:endParaRPr>
              </a:p>
            </p:txBody>
          </p:sp>
        </p:grpSp>
        <p:grpSp>
          <p:nvGrpSpPr>
            <p:cNvPr id="73779" name="Group 51"/>
            <p:cNvGrpSpPr>
              <a:grpSpLocks/>
            </p:cNvGrpSpPr>
            <p:nvPr/>
          </p:nvGrpSpPr>
          <p:grpSpPr bwMode="auto">
            <a:xfrm>
              <a:off x="1056" y="2238"/>
              <a:ext cx="1170" cy="2082"/>
              <a:chOff x="2415" y="1569"/>
              <a:chExt cx="1170" cy="2082"/>
            </a:xfrm>
          </p:grpSpPr>
          <p:sp>
            <p:nvSpPr>
              <p:cNvPr id="73780" name="AutoShape 52"/>
              <p:cNvSpPr>
                <a:spLocks noChangeArrowheads="1"/>
              </p:cNvSpPr>
              <p:nvPr/>
            </p:nvSpPr>
            <p:spPr bwMode="auto">
              <a:xfrm rot="10800000">
                <a:off x="2415" y="1569"/>
                <a:ext cx="1152" cy="1968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81" name="Oval 53"/>
              <p:cNvSpPr>
                <a:spLocks noChangeArrowheads="1"/>
              </p:cNvSpPr>
              <p:nvPr/>
            </p:nvSpPr>
            <p:spPr bwMode="auto">
              <a:xfrm>
                <a:off x="2433" y="2526"/>
                <a:ext cx="1152" cy="1125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vi-VN" sz="2500" b="1">
                  <a:latin typeface="VNI-Helve" pitchFamily="2" charset="0"/>
                </a:endParaRPr>
              </a:p>
            </p:txBody>
          </p:sp>
        </p:grpSp>
        <p:grpSp>
          <p:nvGrpSpPr>
            <p:cNvPr id="73782" name="Group 54"/>
            <p:cNvGrpSpPr>
              <a:grpSpLocks/>
            </p:cNvGrpSpPr>
            <p:nvPr/>
          </p:nvGrpSpPr>
          <p:grpSpPr bwMode="auto">
            <a:xfrm>
              <a:off x="1203" y="2271"/>
              <a:ext cx="2097" cy="1293"/>
              <a:chOff x="2592" y="1572"/>
              <a:chExt cx="2097" cy="1293"/>
            </a:xfrm>
          </p:grpSpPr>
          <p:sp>
            <p:nvSpPr>
              <p:cNvPr id="73783" name="AutoShape 55"/>
              <p:cNvSpPr>
                <a:spLocks noChangeArrowheads="1"/>
              </p:cNvSpPr>
              <p:nvPr/>
            </p:nvSpPr>
            <p:spPr bwMode="auto">
              <a:xfrm rot="6480000">
                <a:off x="3000" y="1164"/>
                <a:ext cx="1152" cy="1968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84" name="Oval 56"/>
              <p:cNvSpPr>
                <a:spLocks noChangeArrowheads="1"/>
              </p:cNvSpPr>
              <p:nvPr/>
            </p:nvSpPr>
            <p:spPr bwMode="auto">
              <a:xfrm>
                <a:off x="3537" y="1740"/>
                <a:ext cx="1152" cy="1125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vi-VN" sz="2500" b="1">
                  <a:latin typeface="VNI-Helve" pitchFamily="2" charset="0"/>
                </a:endParaRPr>
              </a:p>
            </p:txBody>
          </p:sp>
        </p:grpSp>
        <p:sp>
          <p:nvSpPr>
            <p:cNvPr id="73785" name="Oval 57"/>
            <p:cNvSpPr>
              <a:spLocks noChangeArrowheads="1"/>
            </p:cNvSpPr>
            <p:nvPr/>
          </p:nvSpPr>
          <p:spPr bwMode="auto">
            <a:xfrm>
              <a:off x="1008" y="2068"/>
              <a:ext cx="1244" cy="1244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 sz="2500" b="1">
                <a:solidFill>
                  <a:srgbClr val="FF0000"/>
                </a:solidFill>
                <a:latin typeface="VNI-Helve" pitchFamily="2" charset="0"/>
              </a:endParaRPr>
            </a:p>
          </p:txBody>
        </p:sp>
      </p:grpSp>
      <p:grpSp>
        <p:nvGrpSpPr>
          <p:cNvPr id="73807" name="Group 79"/>
          <p:cNvGrpSpPr>
            <a:grpSpLocks/>
          </p:cNvGrpSpPr>
          <p:nvPr/>
        </p:nvGrpSpPr>
        <p:grpSpPr bwMode="auto">
          <a:xfrm>
            <a:off x="1524000" y="0"/>
            <a:ext cx="9144000" cy="6858000"/>
            <a:chOff x="0" y="0"/>
            <a:chExt cx="5760" cy="4320"/>
          </a:xfrm>
        </p:grpSpPr>
        <p:pic>
          <p:nvPicPr>
            <p:cNvPr id="73808" name="Picture 80" descr="ORA~1082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89"/>
              <a:ext cx="5760" cy="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809" name="Picture 81" descr="ORA~1082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3528" y="2088"/>
              <a:ext cx="4320" cy="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810" name="Picture 82" descr="ORA~1082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811" name="Picture 83" descr="ORA~1082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2088" y="2088"/>
              <a:ext cx="4320" cy="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3812" name="AutoShape 84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296400" y="6096000"/>
            <a:ext cx="381000" cy="3810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308002"/>
            <a:ext cx="4618606" cy="25576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680" y="4308002"/>
            <a:ext cx="4497427" cy="255768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096536" y="1066801"/>
            <a:ext cx="833086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6000" b="1" u="sng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63500">
                    <a:srgbClr val="8064A2">
                      <a:satMod val="175000"/>
                      <a:alpha val="40000"/>
                    </a:srgbClr>
                  </a:glow>
                </a:effectLst>
                <a:latin typeface="Calibri"/>
              </a:rPr>
              <a:t>Luyện</a:t>
            </a:r>
            <a:r>
              <a:rPr lang="en-US" sz="6000" b="1" u="sng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63500">
                    <a:srgbClr val="8064A2">
                      <a:satMod val="175000"/>
                      <a:alpha val="40000"/>
                    </a:srgbClr>
                  </a:glow>
                </a:effectLst>
                <a:latin typeface="Calibri"/>
              </a:rPr>
              <a:t> </a:t>
            </a:r>
            <a:r>
              <a:rPr lang="en-US" sz="6000" b="1" u="sng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63500">
                    <a:srgbClr val="8064A2">
                      <a:satMod val="175000"/>
                      <a:alpha val="40000"/>
                    </a:srgbClr>
                  </a:glow>
                </a:effectLst>
                <a:latin typeface="Calibri"/>
              </a:rPr>
              <a:t>từ</a:t>
            </a:r>
            <a:r>
              <a:rPr lang="en-US" sz="6000" b="1" u="sng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63500">
                    <a:srgbClr val="8064A2">
                      <a:satMod val="175000"/>
                      <a:alpha val="40000"/>
                    </a:srgbClr>
                  </a:glow>
                </a:effectLst>
                <a:latin typeface="Calibri"/>
              </a:rPr>
              <a:t> </a:t>
            </a:r>
            <a:r>
              <a:rPr lang="en-US" sz="6000" b="1" u="sng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63500">
                    <a:srgbClr val="8064A2">
                      <a:satMod val="175000"/>
                      <a:alpha val="40000"/>
                    </a:srgbClr>
                  </a:glow>
                </a:effectLst>
                <a:latin typeface="Calibri"/>
              </a:rPr>
              <a:t>và</a:t>
            </a:r>
            <a:r>
              <a:rPr lang="en-US" sz="6000" b="1" u="sng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63500">
                    <a:srgbClr val="8064A2">
                      <a:satMod val="175000"/>
                      <a:alpha val="40000"/>
                    </a:srgbClr>
                  </a:glow>
                </a:effectLst>
                <a:latin typeface="Calibri"/>
              </a:rPr>
              <a:t> </a:t>
            </a:r>
            <a:r>
              <a:rPr lang="en-US" sz="6000" b="1" u="sng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63500">
                    <a:srgbClr val="8064A2">
                      <a:satMod val="175000"/>
                      <a:alpha val="40000"/>
                    </a:srgbClr>
                  </a:glow>
                </a:effectLst>
                <a:latin typeface="Calibri"/>
              </a:rPr>
              <a:t>câu</a:t>
            </a:r>
            <a:r>
              <a:rPr lang="en-US" sz="6000" b="1" u="sng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63500">
                    <a:srgbClr val="8064A2">
                      <a:satMod val="175000"/>
                      <a:alpha val="40000"/>
                    </a:srgbClr>
                  </a:glow>
                </a:effectLst>
                <a:latin typeface="Calibri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833" y="7690"/>
            <a:ext cx="9144000" cy="6857999"/>
          </a:xfrm>
          <a:prstGeom prst="rect">
            <a:avLst/>
          </a:prstGeom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799206" y="2102392"/>
            <a:ext cx="8686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sz="3200" b="1" dirty="0">
                <a:solidFill>
                  <a:srgbClr val="D60093"/>
                </a:solidFill>
                <a:latin typeface="Times New Roman" pitchFamily="18" charset="0"/>
              </a:rPr>
              <a:t>Mở rộng vốn từ: từ ngữ về tình cảm gia đình.</a:t>
            </a:r>
          </a:p>
          <a:p>
            <a:pPr>
              <a:spcBef>
                <a:spcPct val="50000"/>
              </a:spcBef>
            </a:pPr>
            <a:r>
              <a:rPr lang="vi-VN" sz="3200" b="1" dirty="0">
                <a:solidFill>
                  <a:srgbClr val="D60093"/>
                </a:solidFill>
                <a:latin typeface="Times New Roman" pitchFamily="18" charset="0"/>
              </a:rPr>
              <a:t>   Câu kiểu Ai làm gì?</a:t>
            </a:r>
            <a:r>
              <a:rPr lang="en-US" sz="3200" b="1" dirty="0">
                <a:solidFill>
                  <a:srgbClr val="D60093"/>
                </a:solidFill>
                <a:latin typeface="Times New Roman" pitchFamily="18" charset="0"/>
              </a:rPr>
              <a:t> </a:t>
            </a:r>
            <a:r>
              <a:rPr lang="vi-VN" sz="3200" b="1" dirty="0">
                <a:solidFill>
                  <a:srgbClr val="D60093"/>
                </a:solidFill>
                <a:latin typeface="Times New Roman" pitchFamily="18" charset="0"/>
              </a:rPr>
              <a:t>Dấu chấm, dấu chấm hỏi.</a:t>
            </a:r>
            <a:endParaRPr lang="en-US" sz="3200" b="1" dirty="0">
              <a:solidFill>
                <a:srgbClr val="D60093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10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4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1752600" y="1143001"/>
            <a:ext cx="8686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u="sng">
                <a:solidFill>
                  <a:srgbClr val="0000CC"/>
                </a:solidFill>
                <a:latin typeface="Times New Roman" pitchFamily="18" charset="0"/>
              </a:rPr>
              <a:t>Bài </a:t>
            </a:r>
            <a:r>
              <a:rPr lang="vi-VN" sz="4000" b="1" u="sng">
                <a:solidFill>
                  <a:srgbClr val="0000CC"/>
                </a:solidFill>
                <a:latin typeface="Times New Roman" pitchFamily="18" charset="0"/>
              </a:rPr>
              <a:t>1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1828800" y="2681288"/>
            <a:ext cx="8458200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800" i="1">
                <a:solidFill>
                  <a:srgbClr val="0000CC"/>
                </a:solidFill>
                <a:latin typeface="Times New Roman" pitchFamily="18" charset="0"/>
              </a:rPr>
              <a:t>    </a:t>
            </a:r>
            <a:r>
              <a:rPr lang="vi-VN" sz="3800" b="1" i="1">
                <a:solidFill>
                  <a:srgbClr val="0000CC"/>
                </a:solidFill>
                <a:latin typeface="Times New Roman" pitchFamily="18" charset="0"/>
              </a:rPr>
              <a:t>Yêu thương, nhường nhịn,...</a:t>
            </a:r>
            <a:endParaRPr lang="en-US" sz="3800" b="1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1981200" y="2695576"/>
            <a:ext cx="8458200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</a:rPr>
              <a:t>  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</a:rPr>
              <a:t>Yêu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</a:rPr>
              <a:t>thương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</a:rPr>
              <a:t>nhường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</a:rPr>
              <a:t>nhịn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</a:rPr>
              <a:t>giúp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</a:rPr>
              <a:t>đỡ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</a:rPr>
              <a:t>chăm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</a:rPr>
              <a:t>sóc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</a:rPr>
              <a:t>chăm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</a:rPr>
              <a:t> lo,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</a:rPr>
              <a:t>chăm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</a:rPr>
              <a:t>chút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</a:rPr>
              <a:t>chăm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</a:rPr>
              <a:t>bẵm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</a:rPr>
              <a:t>yêu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</a:rPr>
              <a:t>quý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</a:rPr>
              <a:t>yêu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</a:rPr>
              <a:t>thương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</a:rPr>
              <a:t>yêu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</a:rPr>
              <a:t>quý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</a:rPr>
              <a:t>chăm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</a:rPr>
              <a:t> lo,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</a:rPr>
              <a:t>chiều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</a:rPr>
              <a:t>chuộng</a:t>
            </a:r>
            <a:r>
              <a:rPr lang="vi-VN" sz="3800" b="1" i="1" dirty="0">
                <a:solidFill>
                  <a:srgbClr val="0000CC"/>
                </a:solidFill>
                <a:latin typeface="Times New Roman" pitchFamily="18" charset="0"/>
              </a:rPr>
              <a:t>,...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60427" name="AutoShape 1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9677400" y="6019800"/>
            <a:ext cx="457200" cy="457200"/>
          </a:xfrm>
          <a:prstGeom prst="flowChartMerg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8" name="Text Box 12"/>
          <p:cNvSpPr txBox="1">
            <a:spLocks noChangeArrowheads="1"/>
          </p:cNvSpPr>
          <p:nvPr/>
        </p:nvSpPr>
        <p:spPr bwMode="auto">
          <a:xfrm>
            <a:off x="1752600" y="1143001"/>
            <a:ext cx="8686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</a:rPr>
              <a:t>           </a:t>
            </a:r>
            <a:r>
              <a:rPr lang="vi-VN" sz="4000" b="1" dirty="0">
                <a:solidFill>
                  <a:srgbClr val="7030A0"/>
                </a:solidFill>
                <a:latin typeface="Times New Roman" pitchFamily="18" charset="0"/>
              </a:rPr>
              <a:t>Hãy tìm 3 từ nói về tình cảm yêu thương giữa anh chị em.</a:t>
            </a:r>
            <a:endParaRPr lang="en-US" sz="4000" b="1" dirty="0">
              <a:solidFill>
                <a:srgbClr val="7030A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0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allAtOnce"/>
      <p:bldP spid="60425" grpId="0"/>
      <p:bldP spid="604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84" name="Group 20"/>
          <p:cNvGrpSpPr>
            <a:grpSpLocks/>
          </p:cNvGrpSpPr>
          <p:nvPr/>
        </p:nvGrpSpPr>
        <p:grpSpPr bwMode="auto">
          <a:xfrm>
            <a:off x="381000" y="529538"/>
            <a:ext cx="10058400" cy="4507400"/>
            <a:chOff x="144" y="566"/>
            <a:chExt cx="5424" cy="3008"/>
          </a:xfrm>
        </p:grpSpPr>
        <p:sp>
          <p:nvSpPr>
            <p:cNvPr id="62472" name="Rectangle 8"/>
            <p:cNvSpPr>
              <a:spLocks noChangeArrowheads="1"/>
            </p:cNvSpPr>
            <p:nvPr/>
          </p:nvSpPr>
          <p:spPr bwMode="auto">
            <a:xfrm>
              <a:off x="3936" y="624"/>
              <a:ext cx="1632" cy="2907"/>
            </a:xfrm>
            <a:prstGeom prst="rect">
              <a:avLst/>
            </a:prstGeom>
            <a:gradFill rotWithShape="1">
              <a:gsLst>
                <a:gs pos="0">
                  <a:srgbClr val="FFFF99"/>
                </a:gs>
                <a:gs pos="50000">
                  <a:schemeClr val="bg1"/>
                </a:gs>
                <a:gs pos="100000">
                  <a:srgbClr val="FFFF99"/>
                </a:gs>
              </a:gsLst>
              <a:lin ang="5400000" scaled="1"/>
            </a:gradFill>
            <a:ln w="1905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1" name="Rectangle 7"/>
            <p:cNvSpPr>
              <a:spLocks noChangeArrowheads="1"/>
            </p:cNvSpPr>
            <p:nvPr/>
          </p:nvSpPr>
          <p:spPr bwMode="auto">
            <a:xfrm>
              <a:off x="1968" y="624"/>
              <a:ext cx="1776" cy="2688"/>
            </a:xfrm>
            <a:prstGeom prst="rect">
              <a:avLst/>
            </a:prstGeom>
            <a:gradFill rotWithShape="1">
              <a:gsLst>
                <a:gs pos="0">
                  <a:srgbClr val="FFFF99"/>
                </a:gs>
                <a:gs pos="50000">
                  <a:schemeClr val="bg1"/>
                </a:gs>
                <a:gs pos="100000">
                  <a:srgbClr val="FFFF99"/>
                </a:gs>
              </a:gsLst>
              <a:lin ang="5400000" scaled="1"/>
            </a:gradFill>
            <a:ln w="1905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0" name="Rectangle 6"/>
            <p:cNvSpPr>
              <a:spLocks noChangeArrowheads="1"/>
            </p:cNvSpPr>
            <p:nvPr/>
          </p:nvSpPr>
          <p:spPr bwMode="auto">
            <a:xfrm>
              <a:off x="144" y="624"/>
              <a:ext cx="1632" cy="2950"/>
            </a:xfrm>
            <a:prstGeom prst="rect">
              <a:avLst/>
            </a:prstGeom>
            <a:gradFill rotWithShape="1">
              <a:gsLst>
                <a:gs pos="0">
                  <a:srgbClr val="FFFF99"/>
                </a:gs>
                <a:gs pos="50000">
                  <a:schemeClr val="bg1"/>
                </a:gs>
                <a:gs pos="100000">
                  <a:srgbClr val="FFFF99"/>
                </a:gs>
              </a:gsLst>
              <a:lin ang="5400000" scaled="1"/>
            </a:gradFill>
            <a:ln w="1905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67" name="Text Box 3"/>
            <p:cNvSpPr txBox="1">
              <a:spLocks noChangeArrowheads="1"/>
            </p:cNvSpPr>
            <p:nvPr/>
          </p:nvSpPr>
          <p:spPr bwMode="auto">
            <a:xfrm>
              <a:off x="300" y="617"/>
              <a:ext cx="1488" cy="29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800" i="1" dirty="0">
                  <a:solidFill>
                    <a:srgbClr val="0000CC"/>
                  </a:solidFill>
                  <a:latin typeface="Times New Roman" pitchFamily="18" charset="0"/>
                </a:rPr>
                <a:t> </a:t>
              </a:r>
              <a:r>
                <a:rPr lang="en-US" sz="3600" b="1" i="1" dirty="0" err="1">
                  <a:latin typeface="Times New Roman" pitchFamily="18" charset="0"/>
                </a:rPr>
                <a:t>Nhóm</a:t>
              </a:r>
              <a:r>
                <a:rPr lang="en-US" sz="3600" b="1" i="1" dirty="0">
                  <a:latin typeface="Times New Roman" pitchFamily="18" charset="0"/>
                </a:rPr>
                <a:t> </a:t>
              </a:r>
              <a:r>
                <a:rPr lang="vi-VN" sz="3600" b="1" i="1" dirty="0">
                  <a:latin typeface="Times New Roman" pitchFamily="18" charset="0"/>
                </a:rPr>
                <a:t>1</a:t>
              </a:r>
            </a:p>
            <a:p>
              <a:pPr algn="ctr">
                <a:spcBef>
                  <a:spcPct val="50000"/>
                </a:spcBef>
              </a:pPr>
              <a:r>
                <a:rPr lang="vi-VN" sz="4400" b="1" i="1" dirty="0">
                  <a:solidFill>
                    <a:srgbClr val="0000CC"/>
                  </a:solidFill>
                  <a:latin typeface="Times New Roman" pitchFamily="18" charset="0"/>
                </a:rPr>
                <a:t>anh</a:t>
              </a:r>
              <a:r>
                <a:rPr lang="en-US" sz="4400" b="1" i="1" dirty="0">
                  <a:solidFill>
                    <a:srgbClr val="0000CC"/>
                  </a:solidFill>
                  <a:latin typeface="Times New Roman" pitchFamily="18" charset="0"/>
                </a:rPr>
                <a:t>, </a:t>
              </a:r>
              <a:r>
                <a:rPr lang="vi-VN" sz="4400" b="1" i="1" dirty="0">
                  <a:solidFill>
                    <a:srgbClr val="0000CC"/>
                  </a:solidFill>
                  <a:latin typeface="Times New Roman" pitchFamily="18" charset="0"/>
                </a:rPr>
                <a:t>chị</a:t>
              </a:r>
              <a:r>
                <a:rPr lang="en-US" sz="4400" b="1" i="1" dirty="0">
                  <a:solidFill>
                    <a:srgbClr val="0000CC"/>
                  </a:solidFill>
                  <a:latin typeface="Times New Roman" pitchFamily="18" charset="0"/>
                </a:rPr>
                <a:t>,</a:t>
              </a:r>
              <a:r>
                <a:rPr lang="vi-VN" sz="4400" b="1" i="1" dirty="0">
                  <a:solidFill>
                    <a:srgbClr val="0000CC"/>
                  </a:solidFill>
                  <a:latin typeface="Times New Roman" pitchFamily="18" charset="0"/>
                </a:rPr>
                <a:t> em</a:t>
              </a:r>
              <a:r>
                <a:rPr lang="en-US" sz="4400" b="1" i="1" dirty="0">
                  <a:solidFill>
                    <a:srgbClr val="0000CC"/>
                  </a:solidFill>
                  <a:latin typeface="Times New Roman" pitchFamily="18" charset="0"/>
                </a:rPr>
                <a:t>,</a:t>
              </a:r>
              <a:endParaRPr lang="vi-VN" sz="4400" b="1" i="1" dirty="0">
                <a:solidFill>
                  <a:srgbClr val="0000CC"/>
                </a:solidFill>
                <a:latin typeface="Times New Roman" pitchFamily="18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vi-VN" sz="4400" b="1" i="1" dirty="0">
                  <a:solidFill>
                    <a:srgbClr val="0000CC"/>
                  </a:solidFill>
                  <a:latin typeface="Times New Roman" pitchFamily="18" charset="0"/>
                </a:rPr>
                <a:t>anh em</a:t>
              </a:r>
              <a:r>
                <a:rPr lang="en-US" sz="4400" b="1" i="1" dirty="0">
                  <a:solidFill>
                    <a:srgbClr val="0000CC"/>
                  </a:solidFill>
                  <a:latin typeface="Times New Roman" pitchFamily="18" charset="0"/>
                </a:rPr>
                <a:t>,</a:t>
              </a:r>
            </a:p>
            <a:p>
              <a:pPr lvl="0" algn="ctr">
                <a:spcBef>
                  <a:spcPct val="50000"/>
                </a:spcBef>
              </a:pPr>
              <a:r>
                <a:rPr lang="vi-VN" sz="4400" b="1" i="1" dirty="0">
                  <a:solidFill>
                    <a:srgbClr val="0000CC"/>
                  </a:solidFill>
                  <a:latin typeface="Times New Roman" pitchFamily="18" charset="0"/>
                </a:rPr>
                <a:t>chị em</a:t>
              </a:r>
              <a:r>
                <a:rPr lang="en-US" sz="4400" b="1" i="1" dirty="0">
                  <a:solidFill>
                    <a:srgbClr val="0000CC"/>
                  </a:solidFill>
                  <a:latin typeface="Times New Roman" pitchFamily="18" charset="0"/>
                </a:rPr>
                <a:t>,</a:t>
              </a:r>
              <a:endParaRPr lang="vi-VN" sz="4400" b="1" i="1" dirty="0">
                <a:solidFill>
                  <a:srgbClr val="0000CC"/>
                </a:solidFill>
                <a:latin typeface="Times New Roman" pitchFamily="18" charset="0"/>
              </a:endParaRPr>
            </a:p>
          </p:txBody>
        </p:sp>
        <p:sp>
          <p:nvSpPr>
            <p:cNvPr id="62468" name="Text Box 4"/>
            <p:cNvSpPr txBox="1">
              <a:spLocks noChangeArrowheads="1"/>
            </p:cNvSpPr>
            <p:nvPr/>
          </p:nvSpPr>
          <p:spPr bwMode="auto">
            <a:xfrm>
              <a:off x="2064" y="566"/>
              <a:ext cx="1776" cy="28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600" b="1" i="1" dirty="0" err="1">
                  <a:latin typeface="Times New Roman" pitchFamily="18" charset="0"/>
                </a:rPr>
                <a:t>Nhóm</a:t>
              </a:r>
              <a:r>
                <a:rPr lang="en-US" sz="3600" b="1" i="1" dirty="0">
                  <a:latin typeface="Times New Roman" pitchFamily="18" charset="0"/>
                </a:rPr>
                <a:t> </a:t>
              </a:r>
              <a:r>
                <a:rPr lang="vi-VN" sz="3600" b="1" i="1" dirty="0">
                  <a:latin typeface="Times New Roman" pitchFamily="18" charset="0"/>
                </a:rPr>
                <a:t>2</a:t>
              </a:r>
            </a:p>
            <a:p>
              <a:pPr algn="ctr">
                <a:spcBef>
                  <a:spcPct val="50000"/>
                </a:spcBef>
              </a:pPr>
              <a:r>
                <a:rPr lang="vi-VN" sz="4000" b="1" i="1" dirty="0">
                  <a:solidFill>
                    <a:srgbClr val="00B050"/>
                  </a:solidFill>
                  <a:latin typeface="Times New Roman" pitchFamily="18" charset="0"/>
                </a:rPr>
                <a:t>khuyên bảo</a:t>
              </a:r>
              <a:r>
                <a:rPr lang="en-US" sz="4000" b="1" i="1" dirty="0">
                  <a:solidFill>
                    <a:srgbClr val="00B050"/>
                  </a:solidFill>
                  <a:latin typeface="Times New Roman" pitchFamily="18" charset="0"/>
                </a:rPr>
                <a:t>,</a:t>
              </a:r>
              <a:endParaRPr lang="vi-VN" sz="4000" b="1" i="1" dirty="0">
                <a:solidFill>
                  <a:srgbClr val="00B050"/>
                </a:solidFill>
                <a:latin typeface="Times New Roman" pitchFamily="18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vi-VN" sz="4000" b="1" i="1" dirty="0">
                  <a:solidFill>
                    <a:srgbClr val="00B050"/>
                  </a:solidFill>
                  <a:latin typeface="Times New Roman" pitchFamily="18" charset="0"/>
                </a:rPr>
                <a:t>chăm sóc</a:t>
              </a:r>
              <a:r>
                <a:rPr lang="en-US" sz="4000" b="1" i="1" dirty="0">
                  <a:solidFill>
                    <a:srgbClr val="00B050"/>
                  </a:solidFill>
                  <a:latin typeface="Times New Roman" pitchFamily="18" charset="0"/>
                </a:rPr>
                <a:t>,</a:t>
              </a:r>
              <a:endParaRPr lang="vi-VN" sz="4000" b="1" i="1" dirty="0">
                <a:solidFill>
                  <a:srgbClr val="00B050"/>
                </a:solidFill>
                <a:latin typeface="Times New Roman" pitchFamily="18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vi-VN" sz="4000" b="1" i="1" dirty="0">
                  <a:solidFill>
                    <a:srgbClr val="00B050"/>
                  </a:solidFill>
                  <a:latin typeface="Times New Roman" pitchFamily="18" charset="0"/>
                </a:rPr>
                <a:t>trông nom</a:t>
              </a:r>
              <a:r>
                <a:rPr lang="en-US" sz="4000" b="1" i="1" dirty="0">
                  <a:solidFill>
                    <a:srgbClr val="00B050"/>
                  </a:solidFill>
                  <a:latin typeface="Times New Roman" pitchFamily="18" charset="0"/>
                </a:rPr>
                <a:t>,</a:t>
              </a:r>
              <a:endParaRPr lang="vi-VN" sz="4000" b="1" i="1" dirty="0">
                <a:solidFill>
                  <a:srgbClr val="00B050"/>
                </a:solidFill>
                <a:latin typeface="Times New Roman" pitchFamily="18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vi-VN" sz="4000" b="1" i="1" dirty="0">
                  <a:solidFill>
                    <a:srgbClr val="00B050"/>
                  </a:solidFill>
                  <a:latin typeface="Times New Roman" pitchFamily="18" charset="0"/>
                </a:rPr>
                <a:t>giúp đỡ</a:t>
              </a:r>
              <a:endParaRPr lang="en-US" sz="4000" b="1" dirty="0">
                <a:solidFill>
                  <a:srgbClr val="00B050"/>
                </a:solidFill>
                <a:latin typeface="Times New Roman" pitchFamily="18" charset="0"/>
              </a:endParaRPr>
            </a:p>
          </p:txBody>
        </p:sp>
        <p:sp>
          <p:nvSpPr>
            <p:cNvPr id="62469" name="Text Box 5"/>
            <p:cNvSpPr txBox="1">
              <a:spLocks noChangeArrowheads="1"/>
            </p:cNvSpPr>
            <p:nvPr/>
          </p:nvSpPr>
          <p:spPr bwMode="auto">
            <a:xfrm>
              <a:off x="4080" y="614"/>
              <a:ext cx="1248" cy="29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800" i="1" dirty="0">
                  <a:latin typeface="Times New Roman" pitchFamily="18" charset="0"/>
                </a:rPr>
                <a:t> </a:t>
              </a:r>
              <a:r>
                <a:rPr lang="en-US" sz="3600" b="1" i="1" dirty="0" err="1">
                  <a:latin typeface="Times New Roman" pitchFamily="18" charset="0"/>
                </a:rPr>
                <a:t>Nhóm</a:t>
              </a:r>
              <a:r>
                <a:rPr lang="en-US" sz="3600" b="1" i="1" dirty="0">
                  <a:latin typeface="Times New Roman" pitchFamily="18" charset="0"/>
                </a:rPr>
                <a:t> </a:t>
              </a:r>
              <a:r>
                <a:rPr lang="vi-VN" sz="3600" b="1" i="1" dirty="0">
                  <a:latin typeface="Times New Roman" pitchFamily="18" charset="0"/>
                </a:rPr>
                <a:t>3</a:t>
              </a:r>
            </a:p>
            <a:p>
              <a:pPr algn="ctr">
                <a:spcBef>
                  <a:spcPct val="50000"/>
                </a:spcBef>
              </a:pPr>
              <a:r>
                <a:rPr lang="en-US" sz="4000" b="1" i="1" dirty="0">
                  <a:solidFill>
                    <a:srgbClr val="D60093"/>
                  </a:solidFill>
                  <a:latin typeface="Times New Roman" pitchFamily="18" charset="0"/>
                </a:rPr>
                <a:t>a</a:t>
              </a:r>
              <a:r>
                <a:rPr lang="vi-VN" sz="4000" b="1" i="1" dirty="0">
                  <a:solidFill>
                    <a:srgbClr val="D60093"/>
                  </a:solidFill>
                  <a:latin typeface="Times New Roman" pitchFamily="18" charset="0"/>
                </a:rPr>
                <a:t>nh</a:t>
              </a:r>
              <a:r>
                <a:rPr lang="en-US" sz="4000" b="1" i="1" dirty="0">
                  <a:solidFill>
                    <a:srgbClr val="D60093"/>
                  </a:solidFill>
                  <a:latin typeface="Times New Roman" pitchFamily="18" charset="0"/>
                </a:rPr>
                <a:t>,</a:t>
              </a:r>
            </a:p>
            <a:p>
              <a:pPr algn="ctr">
                <a:spcBef>
                  <a:spcPct val="50000"/>
                </a:spcBef>
              </a:pPr>
              <a:r>
                <a:rPr lang="en-US" sz="4000" b="1" i="1" dirty="0">
                  <a:solidFill>
                    <a:srgbClr val="D60093"/>
                  </a:solidFill>
                  <a:latin typeface="Times New Roman" pitchFamily="18" charset="0"/>
                </a:rPr>
                <a:t> </a:t>
              </a:r>
              <a:r>
                <a:rPr lang="vi-VN" sz="4000" b="1" i="1" dirty="0">
                  <a:solidFill>
                    <a:srgbClr val="D60093"/>
                  </a:solidFill>
                  <a:latin typeface="Times New Roman" pitchFamily="18" charset="0"/>
                </a:rPr>
                <a:t>chị</a:t>
              </a:r>
              <a:r>
                <a:rPr lang="en-US" sz="4000" b="1" i="1" dirty="0">
                  <a:solidFill>
                    <a:srgbClr val="D60093"/>
                  </a:solidFill>
                  <a:latin typeface="Times New Roman" pitchFamily="18" charset="0"/>
                </a:rPr>
                <a:t>,</a:t>
              </a:r>
              <a:r>
                <a:rPr lang="vi-VN" sz="4000" b="1" i="1" dirty="0">
                  <a:solidFill>
                    <a:srgbClr val="D60093"/>
                  </a:solidFill>
                  <a:latin typeface="Times New Roman" pitchFamily="18" charset="0"/>
                </a:rPr>
                <a:t> </a:t>
              </a:r>
            </a:p>
            <a:p>
              <a:pPr algn="ctr">
                <a:spcBef>
                  <a:spcPct val="50000"/>
                </a:spcBef>
              </a:pPr>
              <a:r>
                <a:rPr lang="en-US" sz="4000" b="1" i="1" dirty="0">
                  <a:solidFill>
                    <a:srgbClr val="D60093"/>
                  </a:solidFill>
                  <a:latin typeface="Times New Roman" pitchFamily="18" charset="0"/>
                </a:rPr>
                <a:t>e</a:t>
              </a:r>
              <a:r>
                <a:rPr lang="vi-VN" sz="4000" b="1" i="1" dirty="0">
                  <a:solidFill>
                    <a:srgbClr val="D60093"/>
                  </a:solidFill>
                  <a:latin typeface="Times New Roman" pitchFamily="18" charset="0"/>
                </a:rPr>
                <a:t>m</a:t>
              </a:r>
              <a:r>
                <a:rPr lang="en-US" sz="4000" b="1" i="1" dirty="0">
                  <a:solidFill>
                    <a:srgbClr val="D60093"/>
                  </a:solidFill>
                  <a:latin typeface="Times New Roman" pitchFamily="18" charset="0"/>
                </a:rPr>
                <a:t>,</a:t>
              </a:r>
            </a:p>
            <a:p>
              <a:pPr algn="ctr">
                <a:spcBef>
                  <a:spcPct val="50000"/>
                </a:spcBef>
              </a:pPr>
              <a:r>
                <a:rPr lang="en-US" sz="4000" b="1" i="1" dirty="0">
                  <a:solidFill>
                    <a:srgbClr val="D60093"/>
                  </a:solidFill>
                  <a:latin typeface="Times New Roman" pitchFamily="18" charset="0"/>
                </a:rPr>
                <a:t> n</a:t>
              </a:r>
              <a:r>
                <a:rPr lang="vi-VN" sz="4000" b="1" i="1" dirty="0">
                  <a:solidFill>
                    <a:srgbClr val="D60093"/>
                  </a:solidFill>
                  <a:latin typeface="Times New Roman" pitchFamily="18" charset="0"/>
                </a:rPr>
                <a:t>hau</a:t>
              </a:r>
              <a:endParaRPr lang="en-US" sz="4000" b="1" dirty="0">
                <a:solidFill>
                  <a:srgbClr val="D60093"/>
                </a:solidFill>
                <a:latin typeface="Times New Roman" pitchFamily="18" charset="0"/>
              </a:endParaRPr>
            </a:p>
          </p:txBody>
        </p:sp>
      </p:grpSp>
      <p:graphicFrame>
        <p:nvGraphicFramePr>
          <p:cNvPr id="62486" name="Group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486406"/>
              </p:ext>
            </p:extLst>
          </p:nvPr>
        </p:nvGraphicFramePr>
        <p:xfrm>
          <a:off x="-152400" y="4869109"/>
          <a:ext cx="11887200" cy="1828800"/>
        </p:xfrm>
        <a:graphic>
          <a:graphicData uri="http://schemas.openxmlformats.org/drawingml/2006/table">
            <a:tbl>
              <a:tblPr/>
              <a:tblGrid>
                <a:gridCol w="5943600"/>
                <a:gridCol w="5943600"/>
              </a:tblGrid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5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Ai</a:t>
                      </a:r>
                      <a:endParaRPr kumimoji="0" lang="en-US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5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Làm gì?</a:t>
                      </a:r>
                      <a:endParaRPr kumimoji="0" lang="en-US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  <a:r>
                        <a:rPr kumimoji="0" lang="vi-VN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: Chị em</a:t>
                      </a:r>
                      <a:endParaRPr kumimoji="0" lang="en-US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g</a:t>
                      </a:r>
                      <a:r>
                        <a:rPr kumimoji="0" lang="vi-VN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iúp đỡ </a:t>
                      </a:r>
                      <a:r>
                        <a:rPr kumimoji="0" lang="vi-VN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Times New Roman" pitchFamily="18" charset="0"/>
                        </a:rPr>
                        <a:t>nhau</a:t>
                      </a:r>
                      <a:r>
                        <a:rPr kumimoji="0" lang="en-US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Right Arrow 1"/>
          <p:cNvSpPr/>
          <p:nvPr/>
        </p:nvSpPr>
        <p:spPr>
          <a:xfrm>
            <a:off x="2852335" y="4550474"/>
            <a:ext cx="12192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489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735" y="4626674"/>
            <a:ext cx="12493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2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2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2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654" name="Group 10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783132630"/>
              </p:ext>
            </p:extLst>
          </p:nvPr>
        </p:nvGraphicFramePr>
        <p:xfrm>
          <a:off x="1600200" y="457201"/>
          <a:ext cx="4191000" cy="6075367"/>
        </p:xfrm>
        <a:graphic>
          <a:graphicData uri="http://schemas.openxmlformats.org/drawingml/2006/table">
            <a:tbl>
              <a:tblPr/>
              <a:tblGrid>
                <a:gridCol w="1570944"/>
                <a:gridCol w="2620056"/>
              </a:tblGrid>
              <a:tr h="5472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Ai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làm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gì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2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Anh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khuyên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bảo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em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2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vi-V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Anh 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chăm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sóc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em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2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Anh 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trông nom em.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2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Anh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giúp đỡ em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2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Chị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khuyên bảo em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2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Chị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chăm sóc em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2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vi-V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Chị 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trông nom em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7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Chị 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giúp đỡ em.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7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Em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chăm sóc chị.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7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Em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chăm sóc anh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3677" name="Group 1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431689"/>
              </p:ext>
            </p:extLst>
          </p:nvPr>
        </p:nvGraphicFramePr>
        <p:xfrm>
          <a:off x="6096000" y="457198"/>
          <a:ext cx="4572000" cy="6088225"/>
        </p:xfrm>
        <a:graphic>
          <a:graphicData uri="http://schemas.openxmlformats.org/drawingml/2006/table">
            <a:tbl>
              <a:tblPr/>
              <a:tblGrid>
                <a:gridCol w="1713100"/>
                <a:gridCol w="2858900"/>
              </a:tblGrid>
              <a:tr h="5467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Ai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làm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gì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7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Em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giúp đỡ anh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7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Em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giúp đỡ chị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7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Chị em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khuyên bảo nhau.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7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Chị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em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chăm sóc nhau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7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Chị em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trông nom nhau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7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vi-V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Chị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em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giúp đỡ n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hau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Anh em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khuyên bảo nhau.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Anh em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chăm sóc nhau.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Anh em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trông nom nhau.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................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..............................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046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1828800" y="136525"/>
            <a:ext cx="8534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sng">
                <a:solidFill>
                  <a:srgbClr val="0000CC"/>
                </a:solidFill>
                <a:latin typeface="Times New Roman" pitchFamily="18" charset="0"/>
              </a:rPr>
              <a:t>Bài 3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1828800" y="1268414"/>
            <a:ext cx="8686800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400" dirty="0">
                <a:solidFill>
                  <a:srgbClr val="0000CC"/>
                </a:solidFill>
                <a:latin typeface="Times New Roman" pitchFamily="18" charset="0"/>
              </a:rPr>
              <a:t>    </a:t>
            </a:r>
            <a:r>
              <a:rPr lang="vi-VN" sz="3200" dirty="0">
                <a:solidFill>
                  <a:srgbClr val="0000CC"/>
                </a:solidFill>
                <a:latin typeface="Times New Roman" pitchFamily="18" charset="0"/>
              </a:rPr>
              <a:t>Bé nói với mẹ:</a:t>
            </a:r>
          </a:p>
          <a:p>
            <a:pPr algn="just">
              <a:spcBef>
                <a:spcPct val="50000"/>
              </a:spcBef>
            </a:pPr>
            <a:r>
              <a:rPr lang="vi-VN" sz="3200" dirty="0">
                <a:solidFill>
                  <a:srgbClr val="0000CC"/>
                </a:solidFill>
                <a:latin typeface="Times New Roman" pitchFamily="18" charset="0"/>
              </a:rPr>
              <a:t>- Con xin mẹ tờ giấy để viết thư cho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</a:rPr>
              <a:t>bạn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vi-VN" sz="3200" dirty="0">
                <a:solidFill>
                  <a:srgbClr val="0000CC"/>
                </a:solidFill>
                <a:latin typeface="Times New Roman" pitchFamily="18" charset="0"/>
              </a:rPr>
              <a:t>Hà </a:t>
            </a:r>
          </a:p>
          <a:p>
            <a:pPr algn="just">
              <a:spcBef>
                <a:spcPct val="50000"/>
              </a:spcBef>
            </a:pPr>
            <a:r>
              <a:rPr lang="vi-VN" sz="3200" dirty="0">
                <a:solidFill>
                  <a:srgbClr val="0000CC"/>
                </a:solidFill>
                <a:latin typeface="Times New Roman" pitchFamily="18" charset="0"/>
              </a:rPr>
              <a:t>Mẹ ngạc nhiên</a:t>
            </a:r>
          </a:p>
          <a:p>
            <a:pPr algn="just">
              <a:spcBef>
                <a:spcPct val="50000"/>
              </a:spcBef>
              <a:buFontTx/>
              <a:buChar char="-"/>
            </a:pPr>
            <a:r>
              <a:rPr lang="vi-VN" sz="3200" dirty="0">
                <a:solidFill>
                  <a:srgbClr val="0000CC"/>
                </a:solidFill>
                <a:latin typeface="Times New Roman" pitchFamily="18" charset="0"/>
              </a:rPr>
              <a:t> Nhưng con đã biết viết đâu </a:t>
            </a:r>
          </a:p>
          <a:p>
            <a:pPr algn="just">
              <a:spcBef>
                <a:spcPct val="50000"/>
              </a:spcBef>
            </a:pPr>
            <a:r>
              <a:rPr lang="vi-VN" sz="3200" dirty="0">
                <a:solidFill>
                  <a:srgbClr val="0000CC"/>
                </a:solidFill>
                <a:latin typeface="Times New Roman" pitchFamily="18" charset="0"/>
              </a:rPr>
              <a:t>Bé đáp:</a:t>
            </a:r>
          </a:p>
          <a:p>
            <a:pPr algn="just">
              <a:spcBef>
                <a:spcPct val="50000"/>
              </a:spcBef>
            </a:pPr>
            <a:r>
              <a:rPr lang="vi-VN" sz="3200" dirty="0">
                <a:solidFill>
                  <a:srgbClr val="0000CC"/>
                </a:solidFill>
                <a:latin typeface="Times New Roman" pitchFamily="18" charset="0"/>
              </a:rPr>
              <a:t>- Không sao, mẹ ạ! Bạn Hà cũng chưa biết đọc</a:t>
            </a:r>
            <a:endParaRPr lang="en-US" sz="3200" dirty="0">
              <a:solidFill>
                <a:srgbClr val="0000CC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0000CC"/>
                </a:solidFill>
                <a:latin typeface="Times New Roman" pitchFamily="18" charset="0"/>
              </a:rPr>
              <a:t>                                          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Theo </a:t>
            </a:r>
            <a:r>
              <a:rPr lang="vi-VN" sz="2000" b="1" dirty="0">
                <a:solidFill>
                  <a:srgbClr val="0000CC"/>
                </a:solidFill>
                <a:latin typeface="Times New Roman" pitchFamily="18" charset="0"/>
              </a:rPr>
              <a:t>TIẾNG CƯỜI TUỔI HỌC TRÒ</a:t>
            </a:r>
            <a:endParaRPr lang="en-US" sz="20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9144000" y="2286000"/>
            <a:ext cx="533400" cy="457200"/>
          </a:xfrm>
          <a:prstGeom prst="rect">
            <a:avLst/>
          </a:prstGeom>
          <a:solidFill>
            <a:srgbClr val="CCFF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13" name="Rectangle 5"/>
          <p:cNvSpPr>
            <a:spLocks noChangeArrowheads="1"/>
          </p:cNvSpPr>
          <p:nvPr/>
        </p:nvSpPr>
        <p:spPr bwMode="auto">
          <a:xfrm>
            <a:off x="6629400" y="3733800"/>
            <a:ext cx="533400" cy="457200"/>
          </a:xfrm>
          <a:prstGeom prst="rect">
            <a:avLst/>
          </a:prstGeom>
          <a:solidFill>
            <a:srgbClr val="CCFF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14" name="Rectangle 6"/>
          <p:cNvSpPr>
            <a:spLocks noChangeArrowheads="1"/>
          </p:cNvSpPr>
          <p:nvPr/>
        </p:nvSpPr>
        <p:spPr bwMode="auto">
          <a:xfrm>
            <a:off x="9677400" y="5181600"/>
            <a:ext cx="533400" cy="457200"/>
          </a:xfrm>
          <a:prstGeom prst="rect">
            <a:avLst/>
          </a:prstGeom>
          <a:solidFill>
            <a:srgbClr val="CCFF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15" name="Text Box 7"/>
          <p:cNvSpPr txBox="1">
            <a:spLocks noChangeArrowheads="1"/>
          </p:cNvSpPr>
          <p:nvPr/>
        </p:nvSpPr>
        <p:spPr bwMode="auto">
          <a:xfrm>
            <a:off x="6705600" y="3640138"/>
            <a:ext cx="685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3600" b="1">
                <a:solidFill>
                  <a:srgbClr val="FF3300"/>
                </a:solidFill>
                <a:latin typeface="Times New Roman" pitchFamily="18" charset="0"/>
              </a:rPr>
              <a:t>?</a:t>
            </a:r>
            <a:endParaRPr lang="en-US" sz="3600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94216" name="Text Box 8"/>
          <p:cNvSpPr txBox="1">
            <a:spLocks noChangeArrowheads="1"/>
          </p:cNvSpPr>
          <p:nvPr/>
        </p:nvSpPr>
        <p:spPr bwMode="auto">
          <a:xfrm>
            <a:off x="9753600" y="4800600"/>
            <a:ext cx="685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5400">
                <a:solidFill>
                  <a:srgbClr val="FF3300"/>
                </a:solidFill>
                <a:latin typeface="Times New Roman" pitchFamily="18" charset="0"/>
              </a:rPr>
              <a:t>.</a:t>
            </a:r>
            <a:endParaRPr lang="en-US" sz="540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94217" name="Text Box 9"/>
          <p:cNvSpPr txBox="1">
            <a:spLocks noChangeArrowheads="1"/>
          </p:cNvSpPr>
          <p:nvPr/>
        </p:nvSpPr>
        <p:spPr bwMode="auto">
          <a:xfrm>
            <a:off x="9220200" y="1890713"/>
            <a:ext cx="685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5400">
                <a:solidFill>
                  <a:srgbClr val="FF3300"/>
                </a:solidFill>
                <a:latin typeface="Times New Roman" pitchFamily="18" charset="0"/>
              </a:rPr>
              <a:t>.</a:t>
            </a:r>
            <a:endParaRPr lang="en-US" sz="540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94223" name="Text Box 15"/>
          <p:cNvSpPr txBox="1">
            <a:spLocks noChangeArrowheads="1"/>
          </p:cNvSpPr>
          <p:nvPr/>
        </p:nvSpPr>
        <p:spPr bwMode="auto">
          <a:xfrm>
            <a:off x="2209800" y="152401"/>
            <a:ext cx="8305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</a:rPr>
              <a:t>       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</a:rPr>
              <a:t>Em chọn dấu chấm hay dấu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</a:rPr>
              <a:t>chấm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</a:rPr>
              <a:t>hỏi để điền vào ô trống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</a:rPr>
              <a:t>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9373080" y="2571840"/>
              <a:ext cx="72000" cy="626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33240" y="2508120"/>
                <a:ext cx="10368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6872880" y="4000320"/>
              <a:ext cx="360" cy="3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33040" y="3936960"/>
                <a:ext cx="320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/>
              <p14:cNvContentPartPr/>
              <p14:nvPr/>
            </p14:nvContentPartPr>
            <p14:xfrm>
              <a:off x="6935520" y="4098600"/>
              <a:ext cx="360" cy="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95680" y="4035240"/>
                <a:ext cx="320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/>
              <p14:cNvContentPartPr/>
              <p14:nvPr/>
            </p14:nvContentPartPr>
            <p14:xfrm>
              <a:off x="6819240" y="3786120"/>
              <a:ext cx="134280" cy="2145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79400" y="3722760"/>
                <a:ext cx="165960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/>
              <p14:cNvContentPartPr/>
              <p14:nvPr/>
            </p14:nvContentPartPr>
            <p14:xfrm>
              <a:off x="9926760" y="5447160"/>
              <a:ext cx="72000" cy="180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386920" y="5383440"/>
                <a:ext cx="103680" cy="145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4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94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94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94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/>
      <p:bldP spid="94212" grpId="0" animBg="1"/>
      <p:bldP spid="94213" grpId="0" animBg="1"/>
      <p:bldP spid="94214" grpId="0" animBg="1"/>
      <p:bldP spid="942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7" name="Picture 9" descr="D:\HINHNEN\Trang tri\heart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648200"/>
            <a:ext cx="12382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8" name="WordArt 4"/>
          <p:cNvSpPr>
            <a:spLocks noChangeArrowheads="1" noChangeShapeType="1" noTextEdit="1"/>
          </p:cNvSpPr>
          <p:nvPr/>
        </p:nvSpPr>
        <p:spPr bwMode="auto">
          <a:xfrm>
            <a:off x="3048000" y="3124200"/>
            <a:ext cx="65532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0000FF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Củng</a:t>
            </a:r>
            <a:r>
              <a:rPr lang="en-US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0000FF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0000FF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cố</a:t>
            </a:r>
            <a:endParaRPr lang="en-US" sz="3600" b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0000"/>
                  </a:gs>
                  <a:gs pos="100000">
                    <a:srgbClr val="0000FF"/>
                  </a:gs>
                </a:gsLst>
                <a:lin ang="540000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5" name="Beethoven's Symphony No. 9 (Scherzo)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172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256" name="AutoShape 24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525000" y="6172200"/>
            <a:ext cx="457200" cy="3810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57" name="WordArt 25"/>
          <p:cNvSpPr>
            <a:spLocks noChangeArrowheads="1" noChangeShapeType="1" noTextEdit="1"/>
          </p:cNvSpPr>
          <p:nvPr/>
        </p:nvSpPr>
        <p:spPr bwMode="auto">
          <a:xfrm>
            <a:off x="3733800" y="2133600"/>
            <a:ext cx="5105400" cy="1143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FFF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TRÒ CHƠI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0000"/>
                  </a:gs>
                  <a:gs pos="50000">
                    <a:srgbClr val="FFFF00"/>
                  </a:gs>
                  <a:gs pos="100000">
                    <a:srgbClr val="FF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95258" name="WordArt 26"/>
          <p:cNvSpPr>
            <a:spLocks noChangeArrowheads="1" noChangeShapeType="1" noTextEdit="1"/>
          </p:cNvSpPr>
          <p:nvPr/>
        </p:nvSpPr>
        <p:spPr bwMode="auto">
          <a:xfrm>
            <a:off x="2286000" y="2895600"/>
            <a:ext cx="7696200" cy="2133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Chọn đúng chủ đề</a:t>
            </a:r>
            <a:endParaRPr lang="en-US" sz="36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1" y="4876802"/>
            <a:ext cx="1904999" cy="190499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5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5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5235"/>
                </p:tgtEl>
              </p:cMediaNode>
            </p:audio>
          </p:childTnLst>
        </p:cTn>
      </p:par>
    </p:tnLst>
    <p:bldLst>
      <p:bldP spid="95257" grpId="0" animBg="1"/>
      <p:bldP spid="9525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1" y="381000"/>
            <a:ext cx="7696201" cy="1676400"/>
          </a:xfrm>
        </p:spPr>
        <p:txBody>
          <a:bodyPr/>
          <a:lstStyle/>
          <a:p>
            <a:pPr algn="l"/>
            <a:r>
              <a:rPr lang="en-US" sz="4000" b="1" u="sng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2209800"/>
            <a:ext cx="8610600" cy="2971800"/>
          </a:xfrm>
        </p:spPr>
        <p:txBody>
          <a:bodyPr/>
          <a:lstStyle/>
          <a:p>
            <a:pPr marL="742950" indent="-742950" algn="l">
              <a:buAutoNum type="alphaUcPeriod"/>
            </a:pP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cù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siêng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indent="-742950" algn="l">
              <a:buAutoNum type="alphaUcPeriod"/>
            </a:pP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nhịn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indent="-742950" algn="l">
              <a:buAutoNum type="alphaUcPeriod"/>
            </a:pP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mến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4" name="Oval 3"/>
          <p:cNvSpPr/>
          <p:nvPr/>
        </p:nvSpPr>
        <p:spPr>
          <a:xfrm>
            <a:off x="1890932" y="2971800"/>
            <a:ext cx="6858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82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533401"/>
            <a:ext cx="7772400" cy="1470025"/>
          </a:xfrm>
        </p:spPr>
        <p:txBody>
          <a:bodyPr/>
          <a:lstStyle/>
          <a:p>
            <a:r>
              <a:rPr lang="en-US" b="1" u="sng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2209800"/>
            <a:ext cx="6934200" cy="3429000"/>
          </a:xfrm>
        </p:spPr>
        <p:txBody>
          <a:bodyPr/>
          <a:lstStyle/>
          <a:p>
            <a:pPr marL="514350" indent="-514350" algn="l">
              <a:buAutoNum type="alphaUcPeriod"/>
            </a:pP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quét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algn="l">
              <a:buAutoNum type="alphaUcPeriod"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Minh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algn="l">
              <a:buAutoNum type="alphaUcPeriod"/>
            </a:pP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Oval 3"/>
          <p:cNvSpPr/>
          <p:nvPr/>
        </p:nvSpPr>
        <p:spPr>
          <a:xfrm>
            <a:off x="2310618" y="2286000"/>
            <a:ext cx="6858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73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29" name="WordArt 25"/>
          <p:cNvSpPr>
            <a:spLocks noChangeArrowheads="1" noChangeShapeType="1" noTextEdit="1"/>
          </p:cNvSpPr>
          <p:nvPr/>
        </p:nvSpPr>
        <p:spPr bwMode="auto">
          <a:xfrm>
            <a:off x="3255498" y="3276600"/>
            <a:ext cx="59436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KHỞI ĐỘNG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685801"/>
            <a:ext cx="7957226" cy="1470025"/>
          </a:xfrm>
        </p:spPr>
        <p:txBody>
          <a:bodyPr/>
          <a:lstStyle/>
          <a:p>
            <a:pPr algn="l"/>
            <a:r>
              <a:rPr lang="en-US" sz="4800" b="1" u="sng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4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4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2514600"/>
            <a:ext cx="7543800" cy="1752600"/>
          </a:xfrm>
        </p:spPr>
        <p:txBody>
          <a:bodyPr/>
          <a:lstStyle/>
          <a:p>
            <a:pPr algn="l"/>
            <a:r>
              <a:rPr lang="en-US" sz="4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4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4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4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7-Point Star 3"/>
          <p:cNvSpPr/>
          <p:nvPr/>
        </p:nvSpPr>
        <p:spPr>
          <a:xfrm>
            <a:off x="4724400" y="4267200"/>
            <a:ext cx="2438400" cy="990600"/>
          </a:xfrm>
          <a:prstGeom prst="star7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909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0700" y="2819400"/>
            <a:ext cx="8610600" cy="3581400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60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Cảm</a:t>
            </a:r>
            <a:r>
              <a:rPr lang="en-US" sz="6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 </a:t>
            </a:r>
            <a:r>
              <a:rPr lang="en-US" sz="60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ơn</a:t>
            </a:r>
            <a:r>
              <a:rPr lang="en-US" sz="6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 </a:t>
            </a:r>
            <a:r>
              <a:rPr lang="en-US" sz="60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quý</a:t>
            </a:r>
            <a:r>
              <a:rPr lang="en-US" sz="6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 </a:t>
            </a:r>
            <a:r>
              <a:rPr lang="en-US" sz="60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thầy</a:t>
            </a:r>
            <a:r>
              <a:rPr lang="en-US" sz="6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 </a:t>
            </a:r>
            <a:r>
              <a:rPr lang="en-US" sz="60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cô</a:t>
            </a:r>
            <a:endParaRPr lang="en-US" sz="60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6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 </a:t>
            </a:r>
            <a:r>
              <a:rPr lang="en-US" sz="60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và</a:t>
            </a:r>
            <a:r>
              <a:rPr lang="en-US" sz="6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 </a:t>
            </a:r>
            <a:r>
              <a:rPr lang="en-US" sz="60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các</a:t>
            </a:r>
            <a:r>
              <a:rPr lang="en-US" sz="6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 </a:t>
            </a:r>
            <a:r>
              <a:rPr lang="en-US" sz="60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em</a:t>
            </a:r>
            <a:r>
              <a:rPr lang="en-US" sz="6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 </a:t>
            </a:r>
            <a:r>
              <a:rPr lang="en-US" sz="60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đã</a:t>
            </a:r>
            <a:r>
              <a:rPr lang="en-US" sz="6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 </a:t>
            </a:r>
            <a:r>
              <a:rPr lang="en-US" sz="60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lắng</a:t>
            </a:r>
            <a:r>
              <a:rPr lang="en-US" sz="6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 </a:t>
            </a:r>
            <a:r>
              <a:rPr lang="en-US" sz="60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nghe</a:t>
            </a:r>
            <a:endParaRPr lang="en-US" sz="60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281" y="3657599"/>
            <a:ext cx="1807845" cy="60261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27" y="152400"/>
            <a:ext cx="1838325" cy="18383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91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4" name="WordArt 6"/>
          <p:cNvSpPr>
            <a:spLocks noChangeArrowheads="1" noChangeShapeType="1" noTextEdit="1"/>
          </p:cNvSpPr>
          <p:nvPr/>
        </p:nvSpPr>
        <p:spPr bwMode="auto">
          <a:xfrm>
            <a:off x="3938368" y="1828800"/>
            <a:ext cx="5105400" cy="1524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FFFF"/>
                    </a:gs>
                    <a:gs pos="50000">
                      <a:srgbClr val="0000FF"/>
                    </a:gs>
                    <a:gs pos="100000">
                      <a:srgbClr val="00FF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TRÒ CHƠI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FFFF"/>
                  </a:gs>
                  <a:gs pos="50000">
                    <a:srgbClr val="0000FF"/>
                  </a:gs>
                  <a:gs pos="100000">
                    <a:srgbClr val="00FFFF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99335" name="WordArt 7"/>
          <p:cNvSpPr>
            <a:spLocks noChangeArrowheads="1" noChangeShapeType="1" noTextEdit="1"/>
          </p:cNvSpPr>
          <p:nvPr/>
        </p:nvSpPr>
        <p:spPr bwMode="auto">
          <a:xfrm>
            <a:off x="3290668" y="2438400"/>
            <a:ext cx="6400800" cy="2133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0000CC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Đuổi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0000CC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0000CC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hình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0000CC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0000CC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bắt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0000CC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0000CC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chữ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0000"/>
                  </a:gs>
                  <a:gs pos="50000">
                    <a:srgbClr val="0000CC"/>
                  </a:gs>
                  <a:gs pos="100000">
                    <a:srgbClr val="FF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93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4" name="Picture 2" descr="Picture10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2362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100" name="Picture 10" descr="32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90600"/>
            <a:ext cx="2895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106" name="Picture 13" descr="sun14[1]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143000"/>
            <a:ext cx="2209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110" name="Picture 5" descr="Copy of Picture6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267200"/>
            <a:ext cx="2133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122" name="AutoShape 34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9829800" y="6324600"/>
            <a:ext cx="457200" cy="533400"/>
          </a:xfrm>
          <a:prstGeom prst="flowChartMerg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9127" name="Picture 6" descr="Picture8">
            <a:hlinkClick r:id="rId11" action="ppaction://hlinksldjump"/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962400"/>
            <a:ext cx="2819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133" name="Picture 4" descr="Copy of Picture5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276600"/>
            <a:ext cx="2667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138" name="WordArt 50"/>
          <p:cNvSpPr>
            <a:spLocks noChangeArrowheads="1" noChangeShapeType="1" noTextEdit="1"/>
          </p:cNvSpPr>
          <p:nvPr/>
        </p:nvSpPr>
        <p:spPr bwMode="auto">
          <a:xfrm>
            <a:off x="2743200" y="0"/>
            <a:ext cx="6400800" cy="762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0000CC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Đuổi hình bắt chữ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90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09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9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9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9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9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89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10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9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9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89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89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89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10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9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89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89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89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89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12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89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89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89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89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89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11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89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89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89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89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89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13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62" name="Picture 26" descr="Frames PPT 0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0" name="Picture 4" descr="bechoga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8600"/>
            <a:ext cx="76200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4572000" y="5638800"/>
            <a:ext cx="2895600" cy="852488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solidFill>
                  <a:srgbClr val="0000CC"/>
                </a:solidFill>
                <a:latin typeface="Times New Roman" pitchFamily="18" charset="0"/>
              </a:rPr>
              <a:t>Cho gà ăn</a:t>
            </a:r>
          </a:p>
        </p:txBody>
      </p:sp>
      <p:sp>
        <p:nvSpPr>
          <p:cNvPr id="65542" name="AutoShape 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220200" y="6019800"/>
            <a:ext cx="533400" cy="3810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5545" name="Group 9"/>
          <p:cNvGrpSpPr>
            <a:grpSpLocks/>
          </p:cNvGrpSpPr>
          <p:nvPr/>
        </p:nvGrpSpPr>
        <p:grpSpPr bwMode="auto">
          <a:xfrm>
            <a:off x="7696200" y="381000"/>
            <a:ext cx="1676400" cy="1441450"/>
            <a:chOff x="0" y="1158"/>
            <a:chExt cx="3300" cy="3162"/>
          </a:xfrm>
        </p:grpSpPr>
        <p:grpSp>
          <p:nvGrpSpPr>
            <p:cNvPr id="65546" name="Group 10"/>
            <p:cNvGrpSpPr>
              <a:grpSpLocks/>
            </p:cNvGrpSpPr>
            <p:nvPr/>
          </p:nvGrpSpPr>
          <p:grpSpPr bwMode="auto">
            <a:xfrm>
              <a:off x="0" y="2259"/>
              <a:ext cx="2115" cy="1340"/>
              <a:chOff x="1314" y="1545"/>
              <a:chExt cx="2115" cy="1340"/>
            </a:xfrm>
          </p:grpSpPr>
          <p:sp>
            <p:nvSpPr>
              <p:cNvPr id="65547" name="AutoShape 11"/>
              <p:cNvSpPr>
                <a:spLocks noChangeArrowheads="1"/>
              </p:cNvSpPr>
              <p:nvPr/>
            </p:nvSpPr>
            <p:spPr bwMode="auto">
              <a:xfrm rot="15120000">
                <a:off x="1869" y="1137"/>
                <a:ext cx="1152" cy="1968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9933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48" name="Oval 12"/>
              <p:cNvSpPr>
                <a:spLocks noChangeArrowheads="1"/>
              </p:cNvSpPr>
              <p:nvPr/>
            </p:nvSpPr>
            <p:spPr bwMode="auto">
              <a:xfrm>
                <a:off x="1314" y="1728"/>
                <a:ext cx="1180" cy="1157"/>
              </a:xfrm>
              <a:prstGeom prst="ellipse">
                <a:avLst/>
              </a:prstGeom>
              <a:solidFill>
                <a:srgbClr val="9933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rIns="0" anchor="ctr"/>
              <a:lstStyle/>
              <a:p>
                <a:pPr algn="ctr"/>
                <a:endParaRPr lang="vi-VN" sz="2500" b="1">
                  <a:latin typeface="VNI-Helve" pitchFamily="2" charset="0"/>
                </a:endParaRPr>
              </a:p>
            </p:txBody>
          </p:sp>
        </p:grpSp>
        <p:grpSp>
          <p:nvGrpSpPr>
            <p:cNvPr id="65549" name="Group 13"/>
            <p:cNvGrpSpPr>
              <a:grpSpLocks/>
            </p:cNvGrpSpPr>
            <p:nvPr/>
          </p:nvGrpSpPr>
          <p:grpSpPr bwMode="auto">
            <a:xfrm>
              <a:off x="1428" y="1233"/>
              <a:ext cx="1473" cy="1992"/>
              <a:chOff x="2727" y="489"/>
              <a:chExt cx="1473" cy="1992"/>
            </a:xfrm>
          </p:grpSpPr>
          <p:sp>
            <p:nvSpPr>
              <p:cNvPr id="65550" name="AutoShape 14"/>
              <p:cNvSpPr>
                <a:spLocks noChangeArrowheads="1"/>
              </p:cNvSpPr>
              <p:nvPr/>
            </p:nvSpPr>
            <p:spPr bwMode="auto">
              <a:xfrm rot="2160000">
                <a:off x="2727" y="513"/>
                <a:ext cx="1152" cy="1968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9933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51" name="Oval 15"/>
              <p:cNvSpPr>
                <a:spLocks noChangeArrowheads="1"/>
              </p:cNvSpPr>
              <p:nvPr/>
            </p:nvSpPr>
            <p:spPr bwMode="auto">
              <a:xfrm>
                <a:off x="3048" y="489"/>
                <a:ext cx="1152" cy="1125"/>
              </a:xfrm>
              <a:prstGeom prst="ellipse">
                <a:avLst/>
              </a:prstGeom>
              <a:solidFill>
                <a:srgbClr val="9933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vi-VN" sz="2500" b="1">
                  <a:solidFill>
                    <a:srgbClr val="FF0000"/>
                  </a:solidFill>
                  <a:latin typeface="VNI-Helve" pitchFamily="2" charset="0"/>
                </a:endParaRPr>
              </a:p>
            </p:txBody>
          </p:sp>
        </p:grpSp>
        <p:grpSp>
          <p:nvGrpSpPr>
            <p:cNvPr id="65552" name="Group 16"/>
            <p:cNvGrpSpPr>
              <a:grpSpLocks/>
            </p:cNvGrpSpPr>
            <p:nvPr/>
          </p:nvGrpSpPr>
          <p:grpSpPr bwMode="auto">
            <a:xfrm>
              <a:off x="357" y="1158"/>
              <a:ext cx="1512" cy="1998"/>
              <a:chOff x="1701" y="459"/>
              <a:chExt cx="1512" cy="1998"/>
            </a:xfrm>
          </p:grpSpPr>
          <p:sp>
            <p:nvSpPr>
              <p:cNvPr id="65553" name="AutoShape 17"/>
              <p:cNvSpPr>
                <a:spLocks noChangeArrowheads="1"/>
              </p:cNvSpPr>
              <p:nvPr/>
            </p:nvSpPr>
            <p:spPr bwMode="auto">
              <a:xfrm rot="19440000">
                <a:off x="2061" y="489"/>
                <a:ext cx="1152" cy="1968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9933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54" name="Oval 18"/>
              <p:cNvSpPr>
                <a:spLocks noChangeArrowheads="1"/>
              </p:cNvSpPr>
              <p:nvPr/>
            </p:nvSpPr>
            <p:spPr bwMode="auto">
              <a:xfrm>
                <a:off x="1701" y="459"/>
                <a:ext cx="1152" cy="1125"/>
              </a:xfrm>
              <a:prstGeom prst="ellipse">
                <a:avLst/>
              </a:prstGeom>
              <a:solidFill>
                <a:srgbClr val="9933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vi-VN" sz="2500" b="1">
                  <a:latin typeface="VNI-Helve" pitchFamily="2" charset="0"/>
                </a:endParaRPr>
              </a:p>
            </p:txBody>
          </p:sp>
        </p:grpSp>
        <p:grpSp>
          <p:nvGrpSpPr>
            <p:cNvPr id="65555" name="Group 19"/>
            <p:cNvGrpSpPr>
              <a:grpSpLocks/>
            </p:cNvGrpSpPr>
            <p:nvPr/>
          </p:nvGrpSpPr>
          <p:grpSpPr bwMode="auto">
            <a:xfrm>
              <a:off x="1056" y="2238"/>
              <a:ext cx="1170" cy="2082"/>
              <a:chOff x="2415" y="1569"/>
              <a:chExt cx="1170" cy="2082"/>
            </a:xfrm>
          </p:grpSpPr>
          <p:sp>
            <p:nvSpPr>
              <p:cNvPr id="65556" name="AutoShape 20"/>
              <p:cNvSpPr>
                <a:spLocks noChangeArrowheads="1"/>
              </p:cNvSpPr>
              <p:nvPr/>
            </p:nvSpPr>
            <p:spPr bwMode="auto">
              <a:xfrm rot="10800000">
                <a:off x="2415" y="1569"/>
                <a:ext cx="1152" cy="1968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9933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57" name="Oval 21"/>
              <p:cNvSpPr>
                <a:spLocks noChangeArrowheads="1"/>
              </p:cNvSpPr>
              <p:nvPr/>
            </p:nvSpPr>
            <p:spPr bwMode="auto">
              <a:xfrm>
                <a:off x="2433" y="2526"/>
                <a:ext cx="1152" cy="1125"/>
              </a:xfrm>
              <a:prstGeom prst="ellipse">
                <a:avLst/>
              </a:prstGeom>
              <a:solidFill>
                <a:srgbClr val="9933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vi-VN" sz="2500" b="1">
                  <a:latin typeface="VNI-Helve" pitchFamily="2" charset="0"/>
                </a:endParaRPr>
              </a:p>
            </p:txBody>
          </p:sp>
        </p:grpSp>
        <p:grpSp>
          <p:nvGrpSpPr>
            <p:cNvPr id="65558" name="Group 22"/>
            <p:cNvGrpSpPr>
              <a:grpSpLocks/>
            </p:cNvGrpSpPr>
            <p:nvPr/>
          </p:nvGrpSpPr>
          <p:grpSpPr bwMode="auto">
            <a:xfrm>
              <a:off x="1203" y="2271"/>
              <a:ext cx="2097" cy="1293"/>
              <a:chOff x="2592" y="1572"/>
              <a:chExt cx="2097" cy="1293"/>
            </a:xfrm>
          </p:grpSpPr>
          <p:sp>
            <p:nvSpPr>
              <p:cNvPr id="65559" name="AutoShape 23"/>
              <p:cNvSpPr>
                <a:spLocks noChangeArrowheads="1"/>
              </p:cNvSpPr>
              <p:nvPr/>
            </p:nvSpPr>
            <p:spPr bwMode="auto">
              <a:xfrm rot="6480000">
                <a:off x="3000" y="1164"/>
                <a:ext cx="1152" cy="1968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9933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60" name="Oval 24"/>
              <p:cNvSpPr>
                <a:spLocks noChangeArrowheads="1"/>
              </p:cNvSpPr>
              <p:nvPr/>
            </p:nvSpPr>
            <p:spPr bwMode="auto">
              <a:xfrm>
                <a:off x="3537" y="1740"/>
                <a:ext cx="1152" cy="1125"/>
              </a:xfrm>
              <a:prstGeom prst="ellipse">
                <a:avLst/>
              </a:prstGeom>
              <a:solidFill>
                <a:srgbClr val="9933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vi-VN" sz="2500" b="1">
                  <a:latin typeface="VNI-Helve" pitchFamily="2" charset="0"/>
                </a:endParaRPr>
              </a:p>
            </p:txBody>
          </p:sp>
        </p:grpSp>
        <p:sp>
          <p:nvSpPr>
            <p:cNvPr id="65561" name="Oval 25"/>
            <p:cNvSpPr>
              <a:spLocks noChangeArrowheads="1"/>
            </p:cNvSpPr>
            <p:nvPr/>
          </p:nvSpPr>
          <p:spPr bwMode="auto">
            <a:xfrm>
              <a:off x="1008" y="2068"/>
              <a:ext cx="1244" cy="1244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 sz="2500" b="1">
                <a:solidFill>
                  <a:srgbClr val="FF0000"/>
                </a:solidFill>
                <a:latin typeface="VNI-Helve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610" name="Picture 26" descr="Frames PPT 0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88" name="Picture 4" descr="lau nh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57200"/>
            <a:ext cx="81534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4572000" y="5776914"/>
            <a:ext cx="2514600" cy="852487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solidFill>
                  <a:srgbClr val="0000CC"/>
                </a:solidFill>
                <a:latin typeface="Times New Roman" pitchFamily="18" charset="0"/>
              </a:rPr>
              <a:t>Lau nhà</a:t>
            </a:r>
          </a:p>
        </p:txBody>
      </p:sp>
      <p:sp>
        <p:nvSpPr>
          <p:cNvPr id="67590" name="AutoShape 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296400" y="6096000"/>
            <a:ext cx="381000" cy="3810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7593" name="Group 9"/>
          <p:cNvGrpSpPr>
            <a:grpSpLocks/>
          </p:cNvGrpSpPr>
          <p:nvPr/>
        </p:nvGrpSpPr>
        <p:grpSpPr bwMode="auto">
          <a:xfrm>
            <a:off x="1981200" y="381000"/>
            <a:ext cx="1600200" cy="1517650"/>
            <a:chOff x="0" y="1158"/>
            <a:chExt cx="3300" cy="3162"/>
          </a:xfrm>
        </p:grpSpPr>
        <p:grpSp>
          <p:nvGrpSpPr>
            <p:cNvPr id="67594" name="Group 10"/>
            <p:cNvGrpSpPr>
              <a:grpSpLocks/>
            </p:cNvGrpSpPr>
            <p:nvPr/>
          </p:nvGrpSpPr>
          <p:grpSpPr bwMode="auto">
            <a:xfrm>
              <a:off x="0" y="2259"/>
              <a:ext cx="2115" cy="1340"/>
              <a:chOff x="1314" y="1545"/>
              <a:chExt cx="2115" cy="1340"/>
            </a:xfrm>
          </p:grpSpPr>
          <p:sp>
            <p:nvSpPr>
              <p:cNvPr id="67595" name="AutoShape 11"/>
              <p:cNvSpPr>
                <a:spLocks noChangeArrowheads="1"/>
              </p:cNvSpPr>
              <p:nvPr/>
            </p:nvSpPr>
            <p:spPr bwMode="auto">
              <a:xfrm rot="15120000">
                <a:off x="1869" y="1137"/>
                <a:ext cx="1152" cy="1968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596" name="Oval 12"/>
              <p:cNvSpPr>
                <a:spLocks noChangeArrowheads="1"/>
              </p:cNvSpPr>
              <p:nvPr/>
            </p:nvSpPr>
            <p:spPr bwMode="auto">
              <a:xfrm>
                <a:off x="1314" y="1728"/>
                <a:ext cx="1180" cy="1157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FF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rIns="0" anchor="ctr"/>
              <a:lstStyle/>
              <a:p>
                <a:pPr algn="ctr"/>
                <a:endParaRPr lang="vi-VN" sz="2500" b="1">
                  <a:latin typeface="VNI-Helve" pitchFamily="2" charset="0"/>
                </a:endParaRPr>
              </a:p>
            </p:txBody>
          </p:sp>
        </p:grpSp>
        <p:grpSp>
          <p:nvGrpSpPr>
            <p:cNvPr id="67597" name="Group 13"/>
            <p:cNvGrpSpPr>
              <a:grpSpLocks/>
            </p:cNvGrpSpPr>
            <p:nvPr/>
          </p:nvGrpSpPr>
          <p:grpSpPr bwMode="auto">
            <a:xfrm>
              <a:off x="1428" y="1233"/>
              <a:ext cx="1473" cy="1992"/>
              <a:chOff x="2727" y="489"/>
              <a:chExt cx="1473" cy="1992"/>
            </a:xfrm>
          </p:grpSpPr>
          <p:sp>
            <p:nvSpPr>
              <p:cNvPr id="67598" name="AutoShape 14"/>
              <p:cNvSpPr>
                <a:spLocks noChangeArrowheads="1"/>
              </p:cNvSpPr>
              <p:nvPr/>
            </p:nvSpPr>
            <p:spPr bwMode="auto">
              <a:xfrm rot="2160000">
                <a:off x="2727" y="513"/>
                <a:ext cx="1152" cy="1968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599" name="Oval 15"/>
              <p:cNvSpPr>
                <a:spLocks noChangeArrowheads="1"/>
              </p:cNvSpPr>
              <p:nvPr/>
            </p:nvSpPr>
            <p:spPr bwMode="auto">
              <a:xfrm>
                <a:off x="3048" y="489"/>
                <a:ext cx="1152" cy="1125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FF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vi-VN" sz="2500" b="1">
                  <a:solidFill>
                    <a:srgbClr val="FF0000"/>
                  </a:solidFill>
                  <a:latin typeface="VNI-Helve" pitchFamily="2" charset="0"/>
                </a:endParaRPr>
              </a:p>
            </p:txBody>
          </p:sp>
        </p:grpSp>
        <p:grpSp>
          <p:nvGrpSpPr>
            <p:cNvPr id="67600" name="Group 16"/>
            <p:cNvGrpSpPr>
              <a:grpSpLocks/>
            </p:cNvGrpSpPr>
            <p:nvPr/>
          </p:nvGrpSpPr>
          <p:grpSpPr bwMode="auto">
            <a:xfrm>
              <a:off x="357" y="1158"/>
              <a:ext cx="1512" cy="1998"/>
              <a:chOff x="1701" y="459"/>
              <a:chExt cx="1512" cy="1998"/>
            </a:xfrm>
          </p:grpSpPr>
          <p:sp>
            <p:nvSpPr>
              <p:cNvPr id="67601" name="AutoShape 17"/>
              <p:cNvSpPr>
                <a:spLocks noChangeArrowheads="1"/>
              </p:cNvSpPr>
              <p:nvPr/>
            </p:nvSpPr>
            <p:spPr bwMode="auto">
              <a:xfrm rot="19440000">
                <a:off x="2061" y="489"/>
                <a:ext cx="1152" cy="1968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02" name="Oval 18"/>
              <p:cNvSpPr>
                <a:spLocks noChangeArrowheads="1"/>
              </p:cNvSpPr>
              <p:nvPr/>
            </p:nvSpPr>
            <p:spPr bwMode="auto">
              <a:xfrm>
                <a:off x="1701" y="459"/>
                <a:ext cx="1152" cy="1125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FF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vi-VN" sz="2500" b="1">
                  <a:latin typeface="VNI-Helve" pitchFamily="2" charset="0"/>
                </a:endParaRPr>
              </a:p>
            </p:txBody>
          </p:sp>
        </p:grpSp>
        <p:grpSp>
          <p:nvGrpSpPr>
            <p:cNvPr id="67603" name="Group 19"/>
            <p:cNvGrpSpPr>
              <a:grpSpLocks/>
            </p:cNvGrpSpPr>
            <p:nvPr/>
          </p:nvGrpSpPr>
          <p:grpSpPr bwMode="auto">
            <a:xfrm>
              <a:off x="1056" y="2238"/>
              <a:ext cx="1170" cy="2082"/>
              <a:chOff x="2415" y="1569"/>
              <a:chExt cx="1170" cy="2082"/>
            </a:xfrm>
          </p:grpSpPr>
          <p:sp>
            <p:nvSpPr>
              <p:cNvPr id="67604" name="AutoShape 20"/>
              <p:cNvSpPr>
                <a:spLocks noChangeArrowheads="1"/>
              </p:cNvSpPr>
              <p:nvPr/>
            </p:nvSpPr>
            <p:spPr bwMode="auto">
              <a:xfrm rot="10800000">
                <a:off x="2415" y="1569"/>
                <a:ext cx="1152" cy="1968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05" name="Oval 21"/>
              <p:cNvSpPr>
                <a:spLocks noChangeArrowheads="1"/>
              </p:cNvSpPr>
              <p:nvPr/>
            </p:nvSpPr>
            <p:spPr bwMode="auto">
              <a:xfrm>
                <a:off x="2433" y="2526"/>
                <a:ext cx="1152" cy="1125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FF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vi-VN" sz="2500" b="1">
                  <a:latin typeface="VNI-Helve" pitchFamily="2" charset="0"/>
                </a:endParaRPr>
              </a:p>
            </p:txBody>
          </p:sp>
        </p:grpSp>
        <p:grpSp>
          <p:nvGrpSpPr>
            <p:cNvPr id="67606" name="Group 22"/>
            <p:cNvGrpSpPr>
              <a:grpSpLocks/>
            </p:cNvGrpSpPr>
            <p:nvPr/>
          </p:nvGrpSpPr>
          <p:grpSpPr bwMode="auto">
            <a:xfrm>
              <a:off x="1203" y="2271"/>
              <a:ext cx="2097" cy="1293"/>
              <a:chOff x="2592" y="1572"/>
              <a:chExt cx="2097" cy="1293"/>
            </a:xfrm>
          </p:grpSpPr>
          <p:sp>
            <p:nvSpPr>
              <p:cNvPr id="67607" name="AutoShape 23"/>
              <p:cNvSpPr>
                <a:spLocks noChangeArrowheads="1"/>
              </p:cNvSpPr>
              <p:nvPr/>
            </p:nvSpPr>
            <p:spPr bwMode="auto">
              <a:xfrm rot="6480000">
                <a:off x="3000" y="1164"/>
                <a:ext cx="1152" cy="1968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08" name="Oval 24"/>
              <p:cNvSpPr>
                <a:spLocks noChangeArrowheads="1"/>
              </p:cNvSpPr>
              <p:nvPr/>
            </p:nvSpPr>
            <p:spPr bwMode="auto">
              <a:xfrm>
                <a:off x="3537" y="1740"/>
                <a:ext cx="1152" cy="1125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FF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vi-VN" sz="2500" b="1">
                  <a:latin typeface="VNI-Helve" pitchFamily="2" charset="0"/>
                </a:endParaRPr>
              </a:p>
            </p:txBody>
          </p:sp>
        </p:grpSp>
        <p:sp>
          <p:nvSpPr>
            <p:cNvPr id="67609" name="Oval 25"/>
            <p:cNvSpPr>
              <a:spLocks noChangeArrowheads="1"/>
            </p:cNvSpPr>
            <p:nvPr/>
          </p:nvSpPr>
          <p:spPr bwMode="auto">
            <a:xfrm>
              <a:off x="1008" y="2068"/>
              <a:ext cx="1244" cy="124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 sz="2500" b="1">
                <a:solidFill>
                  <a:srgbClr val="FF0000"/>
                </a:solidFill>
                <a:latin typeface="VNI-Helve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0" name="Picture 4" descr="nhat r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04800"/>
            <a:ext cx="80010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4572000" y="5776914"/>
            <a:ext cx="2895600" cy="852487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solidFill>
                  <a:srgbClr val="0000CC"/>
                </a:solidFill>
                <a:latin typeface="Times New Roman" pitchFamily="18" charset="0"/>
              </a:rPr>
              <a:t>Nhặt rau</a:t>
            </a:r>
          </a:p>
        </p:txBody>
      </p:sp>
      <p:grpSp>
        <p:nvGrpSpPr>
          <p:cNvPr id="70699" name="Group 43"/>
          <p:cNvGrpSpPr>
            <a:grpSpLocks/>
          </p:cNvGrpSpPr>
          <p:nvPr/>
        </p:nvGrpSpPr>
        <p:grpSpPr bwMode="auto">
          <a:xfrm>
            <a:off x="1828800" y="228600"/>
            <a:ext cx="1524000" cy="1441450"/>
            <a:chOff x="0" y="1158"/>
            <a:chExt cx="3300" cy="3162"/>
          </a:xfrm>
        </p:grpSpPr>
        <p:grpSp>
          <p:nvGrpSpPr>
            <p:cNvPr id="70700" name="Group 44"/>
            <p:cNvGrpSpPr>
              <a:grpSpLocks/>
            </p:cNvGrpSpPr>
            <p:nvPr/>
          </p:nvGrpSpPr>
          <p:grpSpPr bwMode="auto">
            <a:xfrm>
              <a:off x="0" y="2259"/>
              <a:ext cx="2115" cy="1340"/>
              <a:chOff x="1314" y="1545"/>
              <a:chExt cx="2115" cy="1340"/>
            </a:xfrm>
          </p:grpSpPr>
          <p:sp>
            <p:nvSpPr>
              <p:cNvPr id="70701" name="AutoShape 45"/>
              <p:cNvSpPr>
                <a:spLocks noChangeArrowheads="1"/>
              </p:cNvSpPr>
              <p:nvPr/>
            </p:nvSpPr>
            <p:spPr bwMode="auto">
              <a:xfrm rot="15120000">
                <a:off x="1869" y="1137"/>
                <a:ext cx="1152" cy="1968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702" name="Oval 46"/>
              <p:cNvSpPr>
                <a:spLocks noChangeArrowheads="1"/>
              </p:cNvSpPr>
              <p:nvPr/>
            </p:nvSpPr>
            <p:spPr bwMode="auto">
              <a:xfrm>
                <a:off x="1314" y="1728"/>
                <a:ext cx="1180" cy="1157"/>
              </a:xfrm>
              <a:prstGeom prst="ellipse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rIns="0" anchor="ctr"/>
              <a:lstStyle/>
              <a:p>
                <a:pPr algn="ctr"/>
                <a:endParaRPr lang="vi-VN" sz="2500" b="1">
                  <a:latin typeface="VNI-Helve" pitchFamily="2" charset="0"/>
                </a:endParaRPr>
              </a:p>
            </p:txBody>
          </p:sp>
        </p:grpSp>
        <p:grpSp>
          <p:nvGrpSpPr>
            <p:cNvPr id="70703" name="Group 47"/>
            <p:cNvGrpSpPr>
              <a:grpSpLocks/>
            </p:cNvGrpSpPr>
            <p:nvPr/>
          </p:nvGrpSpPr>
          <p:grpSpPr bwMode="auto">
            <a:xfrm>
              <a:off x="1428" y="1233"/>
              <a:ext cx="1473" cy="1992"/>
              <a:chOff x="2727" y="489"/>
              <a:chExt cx="1473" cy="1992"/>
            </a:xfrm>
          </p:grpSpPr>
          <p:sp>
            <p:nvSpPr>
              <p:cNvPr id="70704" name="AutoShape 48"/>
              <p:cNvSpPr>
                <a:spLocks noChangeArrowheads="1"/>
              </p:cNvSpPr>
              <p:nvPr/>
            </p:nvSpPr>
            <p:spPr bwMode="auto">
              <a:xfrm rot="2160000">
                <a:off x="2727" y="513"/>
                <a:ext cx="1152" cy="1968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705" name="Oval 49"/>
              <p:cNvSpPr>
                <a:spLocks noChangeArrowheads="1"/>
              </p:cNvSpPr>
              <p:nvPr/>
            </p:nvSpPr>
            <p:spPr bwMode="auto">
              <a:xfrm>
                <a:off x="3048" y="489"/>
                <a:ext cx="1152" cy="1125"/>
              </a:xfrm>
              <a:prstGeom prst="ellipse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vi-VN" sz="2500" b="1">
                  <a:solidFill>
                    <a:srgbClr val="FF0000"/>
                  </a:solidFill>
                  <a:latin typeface="VNI-Helve" pitchFamily="2" charset="0"/>
                </a:endParaRPr>
              </a:p>
            </p:txBody>
          </p:sp>
        </p:grpSp>
        <p:grpSp>
          <p:nvGrpSpPr>
            <p:cNvPr id="70706" name="Group 50"/>
            <p:cNvGrpSpPr>
              <a:grpSpLocks/>
            </p:cNvGrpSpPr>
            <p:nvPr/>
          </p:nvGrpSpPr>
          <p:grpSpPr bwMode="auto">
            <a:xfrm>
              <a:off x="357" y="1158"/>
              <a:ext cx="1512" cy="1998"/>
              <a:chOff x="1701" y="459"/>
              <a:chExt cx="1512" cy="1998"/>
            </a:xfrm>
          </p:grpSpPr>
          <p:sp>
            <p:nvSpPr>
              <p:cNvPr id="70707" name="AutoShape 51"/>
              <p:cNvSpPr>
                <a:spLocks noChangeArrowheads="1"/>
              </p:cNvSpPr>
              <p:nvPr/>
            </p:nvSpPr>
            <p:spPr bwMode="auto">
              <a:xfrm rot="19440000">
                <a:off x="2061" y="489"/>
                <a:ext cx="1152" cy="1968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708" name="Oval 52"/>
              <p:cNvSpPr>
                <a:spLocks noChangeArrowheads="1"/>
              </p:cNvSpPr>
              <p:nvPr/>
            </p:nvSpPr>
            <p:spPr bwMode="auto">
              <a:xfrm>
                <a:off x="1701" y="459"/>
                <a:ext cx="1152" cy="1125"/>
              </a:xfrm>
              <a:prstGeom prst="ellipse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vi-VN" sz="2500" b="1">
                  <a:latin typeface="VNI-Helve" pitchFamily="2" charset="0"/>
                </a:endParaRPr>
              </a:p>
            </p:txBody>
          </p:sp>
        </p:grpSp>
        <p:grpSp>
          <p:nvGrpSpPr>
            <p:cNvPr id="70709" name="Group 53"/>
            <p:cNvGrpSpPr>
              <a:grpSpLocks/>
            </p:cNvGrpSpPr>
            <p:nvPr/>
          </p:nvGrpSpPr>
          <p:grpSpPr bwMode="auto">
            <a:xfrm>
              <a:off x="1056" y="2238"/>
              <a:ext cx="1170" cy="2082"/>
              <a:chOff x="2415" y="1569"/>
              <a:chExt cx="1170" cy="2082"/>
            </a:xfrm>
          </p:grpSpPr>
          <p:sp>
            <p:nvSpPr>
              <p:cNvPr id="70710" name="AutoShape 54"/>
              <p:cNvSpPr>
                <a:spLocks noChangeArrowheads="1"/>
              </p:cNvSpPr>
              <p:nvPr/>
            </p:nvSpPr>
            <p:spPr bwMode="auto">
              <a:xfrm rot="10800000">
                <a:off x="2415" y="1569"/>
                <a:ext cx="1152" cy="1968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711" name="Oval 55"/>
              <p:cNvSpPr>
                <a:spLocks noChangeArrowheads="1"/>
              </p:cNvSpPr>
              <p:nvPr/>
            </p:nvSpPr>
            <p:spPr bwMode="auto">
              <a:xfrm>
                <a:off x="2433" y="2526"/>
                <a:ext cx="1152" cy="1125"/>
              </a:xfrm>
              <a:prstGeom prst="ellipse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vi-VN" sz="2500" b="1">
                  <a:latin typeface="VNI-Helve" pitchFamily="2" charset="0"/>
                </a:endParaRPr>
              </a:p>
            </p:txBody>
          </p:sp>
        </p:grpSp>
        <p:grpSp>
          <p:nvGrpSpPr>
            <p:cNvPr id="70712" name="Group 56"/>
            <p:cNvGrpSpPr>
              <a:grpSpLocks/>
            </p:cNvGrpSpPr>
            <p:nvPr/>
          </p:nvGrpSpPr>
          <p:grpSpPr bwMode="auto">
            <a:xfrm>
              <a:off x="1203" y="2271"/>
              <a:ext cx="2097" cy="1293"/>
              <a:chOff x="2592" y="1572"/>
              <a:chExt cx="2097" cy="1293"/>
            </a:xfrm>
          </p:grpSpPr>
          <p:sp>
            <p:nvSpPr>
              <p:cNvPr id="70713" name="AutoShape 57"/>
              <p:cNvSpPr>
                <a:spLocks noChangeArrowheads="1"/>
              </p:cNvSpPr>
              <p:nvPr/>
            </p:nvSpPr>
            <p:spPr bwMode="auto">
              <a:xfrm rot="6480000">
                <a:off x="3000" y="1164"/>
                <a:ext cx="1152" cy="1968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714" name="Oval 58"/>
              <p:cNvSpPr>
                <a:spLocks noChangeArrowheads="1"/>
              </p:cNvSpPr>
              <p:nvPr/>
            </p:nvSpPr>
            <p:spPr bwMode="auto">
              <a:xfrm>
                <a:off x="3537" y="1740"/>
                <a:ext cx="1152" cy="1125"/>
              </a:xfrm>
              <a:prstGeom prst="ellipse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vi-VN" sz="2500" b="1">
                  <a:latin typeface="VNI-Helve" pitchFamily="2" charset="0"/>
                </a:endParaRPr>
              </a:p>
            </p:txBody>
          </p:sp>
        </p:grpSp>
        <p:sp>
          <p:nvSpPr>
            <p:cNvPr id="70715" name="Oval 59"/>
            <p:cNvSpPr>
              <a:spLocks noChangeArrowheads="1"/>
            </p:cNvSpPr>
            <p:nvPr/>
          </p:nvSpPr>
          <p:spPr bwMode="auto">
            <a:xfrm>
              <a:off x="1008" y="2068"/>
              <a:ext cx="1244" cy="1244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 sz="2500" b="1">
                <a:solidFill>
                  <a:srgbClr val="FF0000"/>
                </a:solidFill>
                <a:latin typeface="VNI-Helve" pitchFamily="2" charset="0"/>
              </a:endParaRPr>
            </a:p>
          </p:txBody>
        </p:sp>
      </p:grpSp>
      <p:grpSp>
        <p:nvGrpSpPr>
          <p:cNvPr id="70716" name="Group 60"/>
          <p:cNvGrpSpPr>
            <a:grpSpLocks/>
          </p:cNvGrpSpPr>
          <p:nvPr/>
        </p:nvGrpSpPr>
        <p:grpSpPr bwMode="auto">
          <a:xfrm>
            <a:off x="1524000" y="0"/>
            <a:ext cx="9144000" cy="6858000"/>
            <a:chOff x="0" y="0"/>
            <a:chExt cx="5760" cy="4320"/>
          </a:xfrm>
        </p:grpSpPr>
        <p:pic>
          <p:nvPicPr>
            <p:cNvPr id="70717" name="Picture 61" descr="ORA~1082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89"/>
              <a:ext cx="5760" cy="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718" name="Picture 62" descr="ORA~1082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3528" y="2088"/>
              <a:ext cx="4320" cy="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719" name="Picture 63" descr="ORA~1082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720" name="Picture 64" descr="ORA~1082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2088" y="2088"/>
              <a:ext cx="4320" cy="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0721" name="AutoShape 6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296400" y="6096000"/>
            <a:ext cx="381000" cy="3810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4" name="Picture 4" descr="noniemt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1000"/>
            <a:ext cx="82296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4419600" y="5700714"/>
            <a:ext cx="3505200" cy="852487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solidFill>
                  <a:srgbClr val="0000CC"/>
                </a:solidFill>
                <a:latin typeface="Times New Roman" pitchFamily="18" charset="0"/>
              </a:rPr>
              <a:t>Chơi với em</a:t>
            </a:r>
          </a:p>
        </p:txBody>
      </p:sp>
      <p:grpSp>
        <p:nvGrpSpPr>
          <p:cNvPr id="71747" name="Group 67"/>
          <p:cNvGrpSpPr>
            <a:grpSpLocks/>
          </p:cNvGrpSpPr>
          <p:nvPr/>
        </p:nvGrpSpPr>
        <p:grpSpPr bwMode="auto">
          <a:xfrm>
            <a:off x="8839200" y="304800"/>
            <a:ext cx="1524000" cy="1441450"/>
            <a:chOff x="240" y="288"/>
            <a:chExt cx="960" cy="908"/>
          </a:xfrm>
        </p:grpSpPr>
        <p:grpSp>
          <p:nvGrpSpPr>
            <p:cNvPr id="71705" name="Group 25"/>
            <p:cNvGrpSpPr>
              <a:grpSpLocks/>
            </p:cNvGrpSpPr>
            <p:nvPr/>
          </p:nvGrpSpPr>
          <p:grpSpPr bwMode="auto">
            <a:xfrm>
              <a:off x="240" y="624"/>
              <a:ext cx="615" cy="385"/>
              <a:chOff x="1314" y="1545"/>
              <a:chExt cx="2115" cy="1340"/>
            </a:xfrm>
          </p:grpSpPr>
          <p:sp>
            <p:nvSpPr>
              <p:cNvPr id="71706" name="AutoShape 26"/>
              <p:cNvSpPr>
                <a:spLocks noChangeArrowheads="1"/>
              </p:cNvSpPr>
              <p:nvPr/>
            </p:nvSpPr>
            <p:spPr bwMode="auto">
              <a:xfrm rot="15120000">
                <a:off x="1869" y="1137"/>
                <a:ext cx="1152" cy="1968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99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07" name="Oval 27"/>
              <p:cNvSpPr>
                <a:spLocks noChangeArrowheads="1"/>
              </p:cNvSpPr>
              <p:nvPr/>
            </p:nvSpPr>
            <p:spPr bwMode="auto">
              <a:xfrm>
                <a:off x="1314" y="1728"/>
                <a:ext cx="1180" cy="1157"/>
              </a:xfrm>
              <a:prstGeom prst="ellipse">
                <a:avLst/>
              </a:prstGeom>
              <a:solidFill>
                <a:srgbClr val="FF99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rIns="0" anchor="ctr"/>
              <a:lstStyle/>
              <a:p>
                <a:pPr algn="ctr"/>
                <a:endParaRPr lang="vi-VN" sz="2500" b="1">
                  <a:latin typeface="VNI-Helve" pitchFamily="2" charset="0"/>
                </a:endParaRPr>
              </a:p>
            </p:txBody>
          </p:sp>
        </p:grpSp>
        <p:grpSp>
          <p:nvGrpSpPr>
            <p:cNvPr id="71708" name="Group 28"/>
            <p:cNvGrpSpPr>
              <a:grpSpLocks/>
            </p:cNvGrpSpPr>
            <p:nvPr/>
          </p:nvGrpSpPr>
          <p:grpSpPr bwMode="auto">
            <a:xfrm>
              <a:off x="655" y="310"/>
              <a:ext cx="429" cy="572"/>
              <a:chOff x="2727" y="489"/>
              <a:chExt cx="1473" cy="1992"/>
            </a:xfrm>
          </p:grpSpPr>
          <p:sp>
            <p:nvSpPr>
              <p:cNvPr id="71709" name="AutoShape 29"/>
              <p:cNvSpPr>
                <a:spLocks noChangeArrowheads="1"/>
              </p:cNvSpPr>
              <p:nvPr/>
            </p:nvSpPr>
            <p:spPr bwMode="auto">
              <a:xfrm rot="2160000">
                <a:off x="2727" y="513"/>
                <a:ext cx="1152" cy="1968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99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10" name="Oval 30"/>
              <p:cNvSpPr>
                <a:spLocks noChangeArrowheads="1"/>
              </p:cNvSpPr>
              <p:nvPr/>
            </p:nvSpPr>
            <p:spPr bwMode="auto">
              <a:xfrm>
                <a:off x="3048" y="489"/>
                <a:ext cx="1152" cy="1125"/>
              </a:xfrm>
              <a:prstGeom prst="ellipse">
                <a:avLst/>
              </a:prstGeom>
              <a:solidFill>
                <a:srgbClr val="FF99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vi-VN" sz="2500" b="1">
                  <a:solidFill>
                    <a:srgbClr val="FF0000"/>
                  </a:solidFill>
                  <a:latin typeface="VNI-Helve" pitchFamily="2" charset="0"/>
                </a:endParaRPr>
              </a:p>
            </p:txBody>
          </p:sp>
        </p:grpSp>
        <p:grpSp>
          <p:nvGrpSpPr>
            <p:cNvPr id="71711" name="Group 31"/>
            <p:cNvGrpSpPr>
              <a:grpSpLocks/>
            </p:cNvGrpSpPr>
            <p:nvPr/>
          </p:nvGrpSpPr>
          <p:grpSpPr bwMode="auto">
            <a:xfrm>
              <a:off x="344" y="288"/>
              <a:ext cx="440" cy="574"/>
              <a:chOff x="1701" y="459"/>
              <a:chExt cx="1512" cy="1998"/>
            </a:xfrm>
          </p:grpSpPr>
          <p:sp>
            <p:nvSpPr>
              <p:cNvPr id="71712" name="AutoShape 32"/>
              <p:cNvSpPr>
                <a:spLocks noChangeArrowheads="1"/>
              </p:cNvSpPr>
              <p:nvPr/>
            </p:nvSpPr>
            <p:spPr bwMode="auto">
              <a:xfrm rot="19440000">
                <a:off x="2061" y="489"/>
                <a:ext cx="1152" cy="1968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99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13" name="Oval 33"/>
              <p:cNvSpPr>
                <a:spLocks noChangeArrowheads="1"/>
              </p:cNvSpPr>
              <p:nvPr/>
            </p:nvSpPr>
            <p:spPr bwMode="auto">
              <a:xfrm>
                <a:off x="1701" y="459"/>
                <a:ext cx="1152" cy="1125"/>
              </a:xfrm>
              <a:prstGeom prst="ellipse">
                <a:avLst/>
              </a:prstGeom>
              <a:solidFill>
                <a:srgbClr val="FF99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vi-VN" sz="2500" b="1">
                  <a:latin typeface="VNI-Helve" pitchFamily="2" charset="0"/>
                </a:endParaRPr>
              </a:p>
            </p:txBody>
          </p:sp>
        </p:grpSp>
        <p:grpSp>
          <p:nvGrpSpPr>
            <p:cNvPr id="71714" name="Group 34"/>
            <p:cNvGrpSpPr>
              <a:grpSpLocks/>
            </p:cNvGrpSpPr>
            <p:nvPr/>
          </p:nvGrpSpPr>
          <p:grpSpPr bwMode="auto">
            <a:xfrm>
              <a:off x="547" y="598"/>
              <a:ext cx="341" cy="598"/>
              <a:chOff x="2415" y="1569"/>
              <a:chExt cx="1170" cy="2082"/>
            </a:xfrm>
          </p:grpSpPr>
          <p:sp>
            <p:nvSpPr>
              <p:cNvPr id="71715" name="AutoShape 35"/>
              <p:cNvSpPr>
                <a:spLocks noChangeArrowheads="1"/>
              </p:cNvSpPr>
              <p:nvPr/>
            </p:nvSpPr>
            <p:spPr bwMode="auto">
              <a:xfrm rot="10800000">
                <a:off x="2415" y="1569"/>
                <a:ext cx="1152" cy="1968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99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16" name="Oval 36"/>
              <p:cNvSpPr>
                <a:spLocks noChangeArrowheads="1"/>
              </p:cNvSpPr>
              <p:nvPr/>
            </p:nvSpPr>
            <p:spPr bwMode="auto">
              <a:xfrm>
                <a:off x="2433" y="2526"/>
                <a:ext cx="1152" cy="1125"/>
              </a:xfrm>
              <a:prstGeom prst="ellipse">
                <a:avLst/>
              </a:prstGeom>
              <a:solidFill>
                <a:srgbClr val="FF99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vi-VN" sz="2500" b="1">
                  <a:latin typeface="VNI-Helve" pitchFamily="2" charset="0"/>
                </a:endParaRPr>
              </a:p>
            </p:txBody>
          </p:sp>
        </p:grpSp>
        <p:grpSp>
          <p:nvGrpSpPr>
            <p:cNvPr id="71717" name="Group 37"/>
            <p:cNvGrpSpPr>
              <a:grpSpLocks/>
            </p:cNvGrpSpPr>
            <p:nvPr/>
          </p:nvGrpSpPr>
          <p:grpSpPr bwMode="auto">
            <a:xfrm>
              <a:off x="590" y="608"/>
              <a:ext cx="610" cy="371"/>
              <a:chOff x="2592" y="1572"/>
              <a:chExt cx="2097" cy="1293"/>
            </a:xfrm>
          </p:grpSpPr>
          <p:sp>
            <p:nvSpPr>
              <p:cNvPr id="71718" name="AutoShape 38"/>
              <p:cNvSpPr>
                <a:spLocks noChangeArrowheads="1"/>
              </p:cNvSpPr>
              <p:nvPr/>
            </p:nvSpPr>
            <p:spPr bwMode="auto">
              <a:xfrm rot="6480000">
                <a:off x="3000" y="1164"/>
                <a:ext cx="1152" cy="1968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99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19" name="Oval 39"/>
              <p:cNvSpPr>
                <a:spLocks noChangeArrowheads="1"/>
              </p:cNvSpPr>
              <p:nvPr/>
            </p:nvSpPr>
            <p:spPr bwMode="auto">
              <a:xfrm>
                <a:off x="3537" y="1740"/>
                <a:ext cx="1152" cy="1125"/>
              </a:xfrm>
              <a:prstGeom prst="ellipse">
                <a:avLst/>
              </a:prstGeom>
              <a:solidFill>
                <a:srgbClr val="FF99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vi-VN" sz="2500" b="1">
                  <a:latin typeface="VNI-Helve" pitchFamily="2" charset="0"/>
                </a:endParaRPr>
              </a:p>
            </p:txBody>
          </p:sp>
        </p:grpSp>
        <p:sp>
          <p:nvSpPr>
            <p:cNvPr id="71720" name="Oval 40"/>
            <p:cNvSpPr>
              <a:spLocks noChangeArrowheads="1"/>
            </p:cNvSpPr>
            <p:nvPr/>
          </p:nvSpPr>
          <p:spPr bwMode="auto">
            <a:xfrm>
              <a:off x="533" y="549"/>
              <a:ext cx="362" cy="358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 sz="2500" b="1">
                <a:solidFill>
                  <a:srgbClr val="FF0000"/>
                </a:solidFill>
                <a:latin typeface="VNI-Helve" pitchFamily="2" charset="0"/>
              </a:endParaRPr>
            </a:p>
          </p:txBody>
        </p:sp>
      </p:grpSp>
      <p:grpSp>
        <p:nvGrpSpPr>
          <p:cNvPr id="71748" name="Group 68"/>
          <p:cNvGrpSpPr>
            <a:grpSpLocks/>
          </p:cNvGrpSpPr>
          <p:nvPr/>
        </p:nvGrpSpPr>
        <p:grpSpPr bwMode="auto">
          <a:xfrm>
            <a:off x="1524000" y="0"/>
            <a:ext cx="9144000" cy="6858000"/>
            <a:chOff x="0" y="0"/>
            <a:chExt cx="5760" cy="4320"/>
          </a:xfrm>
        </p:grpSpPr>
        <p:pic>
          <p:nvPicPr>
            <p:cNvPr id="71749" name="Picture 69" descr="ORA~1082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89"/>
              <a:ext cx="5760" cy="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50" name="Picture 70" descr="ORA~1082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3528" y="2088"/>
              <a:ext cx="4320" cy="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51" name="Picture 71" descr="ORA~1082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52" name="Picture 72" descr="ORA~1082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2088" y="2088"/>
              <a:ext cx="4320" cy="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1753" name="AutoShape 73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296400" y="6096000"/>
            <a:ext cx="381000" cy="3810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7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8" name="Picture 4" descr="tuoi c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04800"/>
            <a:ext cx="78486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4572000" y="5715000"/>
            <a:ext cx="2667000" cy="852488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solidFill>
                  <a:srgbClr val="0000CC"/>
                </a:solidFill>
                <a:latin typeface="Times New Roman" pitchFamily="18" charset="0"/>
              </a:rPr>
              <a:t>Tưới cây</a:t>
            </a:r>
          </a:p>
        </p:txBody>
      </p:sp>
      <p:grpSp>
        <p:nvGrpSpPr>
          <p:cNvPr id="72730" name="Group 26"/>
          <p:cNvGrpSpPr>
            <a:grpSpLocks/>
          </p:cNvGrpSpPr>
          <p:nvPr/>
        </p:nvGrpSpPr>
        <p:grpSpPr bwMode="auto">
          <a:xfrm>
            <a:off x="1828800" y="228600"/>
            <a:ext cx="1524000" cy="1441450"/>
            <a:chOff x="0" y="1158"/>
            <a:chExt cx="3300" cy="3162"/>
          </a:xfrm>
        </p:grpSpPr>
        <p:grpSp>
          <p:nvGrpSpPr>
            <p:cNvPr id="72731" name="Group 27"/>
            <p:cNvGrpSpPr>
              <a:grpSpLocks/>
            </p:cNvGrpSpPr>
            <p:nvPr/>
          </p:nvGrpSpPr>
          <p:grpSpPr bwMode="auto">
            <a:xfrm>
              <a:off x="0" y="2259"/>
              <a:ext cx="2115" cy="1340"/>
              <a:chOff x="1314" y="1545"/>
              <a:chExt cx="2115" cy="1340"/>
            </a:xfrm>
          </p:grpSpPr>
          <p:sp>
            <p:nvSpPr>
              <p:cNvPr id="72732" name="AutoShape 28"/>
              <p:cNvSpPr>
                <a:spLocks noChangeArrowheads="1"/>
              </p:cNvSpPr>
              <p:nvPr/>
            </p:nvSpPr>
            <p:spPr bwMode="auto">
              <a:xfrm rot="15120000">
                <a:off x="1869" y="1137"/>
                <a:ext cx="1152" cy="1968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33" name="Oval 29"/>
              <p:cNvSpPr>
                <a:spLocks noChangeArrowheads="1"/>
              </p:cNvSpPr>
              <p:nvPr/>
            </p:nvSpPr>
            <p:spPr bwMode="auto">
              <a:xfrm>
                <a:off x="1314" y="1728"/>
                <a:ext cx="1180" cy="1157"/>
              </a:xfrm>
              <a:prstGeom prst="ellipse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rIns="0" anchor="ctr"/>
              <a:lstStyle/>
              <a:p>
                <a:pPr algn="ctr"/>
                <a:endParaRPr lang="vi-VN" sz="2500" b="1">
                  <a:latin typeface="VNI-Helve" pitchFamily="2" charset="0"/>
                </a:endParaRPr>
              </a:p>
            </p:txBody>
          </p:sp>
        </p:grpSp>
        <p:grpSp>
          <p:nvGrpSpPr>
            <p:cNvPr id="72734" name="Group 30"/>
            <p:cNvGrpSpPr>
              <a:grpSpLocks/>
            </p:cNvGrpSpPr>
            <p:nvPr/>
          </p:nvGrpSpPr>
          <p:grpSpPr bwMode="auto">
            <a:xfrm>
              <a:off x="1428" y="1233"/>
              <a:ext cx="1473" cy="1992"/>
              <a:chOff x="2727" y="489"/>
              <a:chExt cx="1473" cy="1992"/>
            </a:xfrm>
          </p:grpSpPr>
          <p:sp>
            <p:nvSpPr>
              <p:cNvPr id="72735" name="AutoShape 31"/>
              <p:cNvSpPr>
                <a:spLocks noChangeArrowheads="1"/>
              </p:cNvSpPr>
              <p:nvPr/>
            </p:nvSpPr>
            <p:spPr bwMode="auto">
              <a:xfrm rot="2160000">
                <a:off x="2727" y="513"/>
                <a:ext cx="1152" cy="1968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36" name="Oval 32"/>
              <p:cNvSpPr>
                <a:spLocks noChangeArrowheads="1"/>
              </p:cNvSpPr>
              <p:nvPr/>
            </p:nvSpPr>
            <p:spPr bwMode="auto">
              <a:xfrm>
                <a:off x="3048" y="489"/>
                <a:ext cx="1152" cy="1125"/>
              </a:xfrm>
              <a:prstGeom prst="ellipse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vi-VN" sz="2500" b="1">
                  <a:solidFill>
                    <a:srgbClr val="FF0000"/>
                  </a:solidFill>
                  <a:latin typeface="VNI-Helve" pitchFamily="2" charset="0"/>
                </a:endParaRPr>
              </a:p>
            </p:txBody>
          </p:sp>
        </p:grpSp>
        <p:grpSp>
          <p:nvGrpSpPr>
            <p:cNvPr id="72737" name="Group 33"/>
            <p:cNvGrpSpPr>
              <a:grpSpLocks/>
            </p:cNvGrpSpPr>
            <p:nvPr/>
          </p:nvGrpSpPr>
          <p:grpSpPr bwMode="auto">
            <a:xfrm>
              <a:off x="357" y="1158"/>
              <a:ext cx="1512" cy="1998"/>
              <a:chOff x="1701" y="459"/>
              <a:chExt cx="1512" cy="1998"/>
            </a:xfrm>
          </p:grpSpPr>
          <p:sp>
            <p:nvSpPr>
              <p:cNvPr id="72738" name="AutoShape 34"/>
              <p:cNvSpPr>
                <a:spLocks noChangeArrowheads="1"/>
              </p:cNvSpPr>
              <p:nvPr/>
            </p:nvSpPr>
            <p:spPr bwMode="auto">
              <a:xfrm rot="19440000">
                <a:off x="2061" y="489"/>
                <a:ext cx="1152" cy="1968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39" name="Oval 35"/>
              <p:cNvSpPr>
                <a:spLocks noChangeArrowheads="1"/>
              </p:cNvSpPr>
              <p:nvPr/>
            </p:nvSpPr>
            <p:spPr bwMode="auto">
              <a:xfrm>
                <a:off x="1701" y="459"/>
                <a:ext cx="1152" cy="1125"/>
              </a:xfrm>
              <a:prstGeom prst="ellipse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vi-VN" sz="2500" b="1">
                  <a:latin typeface="VNI-Helve" pitchFamily="2" charset="0"/>
                </a:endParaRPr>
              </a:p>
            </p:txBody>
          </p:sp>
        </p:grpSp>
        <p:grpSp>
          <p:nvGrpSpPr>
            <p:cNvPr id="72740" name="Group 36"/>
            <p:cNvGrpSpPr>
              <a:grpSpLocks/>
            </p:cNvGrpSpPr>
            <p:nvPr/>
          </p:nvGrpSpPr>
          <p:grpSpPr bwMode="auto">
            <a:xfrm>
              <a:off x="1056" y="2238"/>
              <a:ext cx="1170" cy="2082"/>
              <a:chOff x="2415" y="1569"/>
              <a:chExt cx="1170" cy="2082"/>
            </a:xfrm>
          </p:grpSpPr>
          <p:sp>
            <p:nvSpPr>
              <p:cNvPr id="72741" name="AutoShape 37"/>
              <p:cNvSpPr>
                <a:spLocks noChangeArrowheads="1"/>
              </p:cNvSpPr>
              <p:nvPr/>
            </p:nvSpPr>
            <p:spPr bwMode="auto">
              <a:xfrm rot="10800000">
                <a:off x="2415" y="1569"/>
                <a:ext cx="1152" cy="1968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42" name="Oval 38"/>
              <p:cNvSpPr>
                <a:spLocks noChangeArrowheads="1"/>
              </p:cNvSpPr>
              <p:nvPr/>
            </p:nvSpPr>
            <p:spPr bwMode="auto">
              <a:xfrm>
                <a:off x="2433" y="2526"/>
                <a:ext cx="1152" cy="1125"/>
              </a:xfrm>
              <a:prstGeom prst="ellipse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vi-VN" sz="2500" b="1">
                  <a:latin typeface="VNI-Helve" pitchFamily="2" charset="0"/>
                </a:endParaRPr>
              </a:p>
            </p:txBody>
          </p:sp>
        </p:grpSp>
        <p:grpSp>
          <p:nvGrpSpPr>
            <p:cNvPr id="72743" name="Group 39"/>
            <p:cNvGrpSpPr>
              <a:grpSpLocks/>
            </p:cNvGrpSpPr>
            <p:nvPr/>
          </p:nvGrpSpPr>
          <p:grpSpPr bwMode="auto">
            <a:xfrm>
              <a:off x="1203" y="2271"/>
              <a:ext cx="2097" cy="1293"/>
              <a:chOff x="2592" y="1572"/>
              <a:chExt cx="2097" cy="1293"/>
            </a:xfrm>
          </p:grpSpPr>
          <p:sp>
            <p:nvSpPr>
              <p:cNvPr id="72744" name="AutoShape 40"/>
              <p:cNvSpPr>
                <a:spLocks noChangeArrowheads="1"/>
              </p:cNvSpPr>
              <p:nvPr/>
            </p:nvSpPr>
            <p:spPr bwMode="auto">
              <a:xfrm rot="6480000">
                <a:off x="3000" y="1164"/>
                <a:ext cx="1152" cy="1968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45" name="Oval 41"/>
              <p:cNvSpPr>
                <a:spLocks noChangeArrowheads="1"/>
              </p:cNvSpPr>
              <p:nvPr/>
            </p:nvSpPr>
            <p:spPr bwMode="auto">
              <a:xfrm>
                <a:off x="3537" y="1740"/>
                <a:ext cx="1152" cy="1125"/>
              </a:xfrm>
              <a:prstGeom prst="ellipse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vi-VN" sz="2500" b="1">
                  <a:latin typeface="VNI-Helve" pitchFamily="2" charset="0"/>
                </a:endParaRPr>
              </a:p>
            </p:txBody>
          </p:sp>
        </p:grpSp>
        <p:sp>
          <p:nvSpPr>
            <p:cNvPr id="72746" name="Oval 42"/>
            <p:cNvSpPr>
              <a:spLocks noChangeArrowheads="1"/>
            </p:cNvSpPr>
            <p:nvPr/>
          </p:nvSpPr>
          <p:spPr bwMode="auto">
            <a:xfrm>
              <a:off x="1008" y="2068"/>
              <a:ext cx="1244" cy="1244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 sz="2500" b="1">
                <a:solidFill>
                  <a:srgbClr val="FF0000"/>
                </a:solidFill>
                <a:latin typeface="VNI-Helve" pitchFamily="2" charset="0"/>
              </a:endParaRPr>
            </a:p>
          </p:txBody>
        </p:sp>
      </p:grpSp>
      <p:grpSp>
        <p:nvGrpSpPr>
          <p:cNvPr id="72747" name="Group 43"/>
          <p:cNvGrpSpPr>
            <a:grpSpLocks/>
          </p:cNvGrpSpPr>
          <p:nvPr/>
        </p:nvGrpSpPr>
        <p:grpSpPr bwMode="auto">
          <a:xfrm>
            <a:off x="1524000" y="0"/>
            <a:ext cx="9144000" cy="6858000"/>
            <a:chOff x="0" y="0"/>
            <a:chExt cx="5760" cy="4320"/>
          </a:xfrm>
        </p:grpSpPr>
        <p:pic>
          <p:nvPicPr>
            <p:cNvPr id="72748" name="Picture 44" descr="ORA~1082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89"/>
              <a:ext cx="5760" cy="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749" name="Picture 45" descr="ORA~1082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3528" y="2088"/>
              <a:ext cx="4320" cy="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750" name="Picture 46" descr="ORA~1082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751" name="Picture 47" descr="ORA~1082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2088" y="2088"/>
              <a:ext cx="4320" cy="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2752" name="AutoShape 48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296400" y="6096000"/>
            <a:ext cx="381000" cy="3810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9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1284</TotalTime>
  <Words>522</Words>
  <Application>Microsoft Office PowerPoint</Application>
  <PresentationFormat>Custom</PresentationFormat>
  <Paragraphs>109</Paragraphs>
  <Slides>21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Default Design</vt:lpstr>
      <vt:lpstr>Flow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1: Trong các câu sau, câu nào gồm các từ thuộc chủ đề tình cảm gia đình? </vt:lpstr>
      <vt:lpstr>Câu 2: Câu nào sau đây thuộc kiểu câu Ai làm gì?</vt:lpstr>
      <vt:lpstr>Câu 3: Bạn Hoa đặt dấu câu cho câu sau đúng hay sai?</vt:lpstr>
      <vt:lpstr>PowerPoint Presentation</vt:lpstr>
    </vt:vector>
  </TitlesOfParts>
  <Company>- ETH0 -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Thanh An</dc:creator>
  <cp:lastModifiedBy>Admin</cp:lastModifiedBy>
  <cp:revision>92</cp:revision>
  <dcterms:created xsi:type="dcterms:W3CDTF">2013-03-02T06:57:17Z</dcterms:created>
  <dcterms:modified xsi:type="dcterms:W3CDTF">2020-12-06T16:39:29Z</dcterms:modified>
</cp:coreProperties>
</file>