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96" r:id="rId4"/>
    <p:sldMasterId id="2147484059" r:id="rId5"/>
    <p:sldMasterId id="2147484436" r:id="rId6"/>
    <p:sldMasterId id="2147484449" r:id="rId7"/>
  </p:sldMasterIdLst>
  <p:notesMasterIdLst>
    <p:notesMasterId r:id="rId18"/>
  </p:notesMasterIdLst>
  <p:sldIdLst>
    <p:sldId id="309" r:id="rId8"/>
    <p:sldId id="295" r:id="rId9"/>
    <p:sldId id="311" r:id="rId10"/>
    <p:sldId id="308" r:id="rId11"/>
    <p:sldId id="285" r:id="rId12"/>
    <p:sldId id="283" r:id="rId13"/>
    <p:sldId id="310" r:id="rId14"/>
    <p:sldId id="306" r:id="rId15"/>
    <p:sldId id="278" r:id="rId16"/>
    <p:sldId id="293" r:id="rId17"/>
  </p:sldIdLst>
  <p:sldSz cx="128016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99CCFF"/>
    <a:srgbClr val="00FFFF"/>
    <a:srgbClr val="003300"/>
    <a:srgbClr val="99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728" autoAdjust="0"/>
  </p:normalViewPr>
  <p:slideViewPr>
    <p:cSldViewPr>
      <p:cViewPr>
        <p:scale>
          <a:sx n="50" d="100"/>
          <a:sy n="50" d="100"/>
        </p:scale>
        <p:origin x="-504" y="-516"/>
      </p:cViewPr>
      <p:guideLst>
        <p:guide orient="horz" pos="2160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93CABE2-BC43-4554-9B1C-C44EB236F79F}" type="datetimeFigureOut">
              <a:rPr lang="en-US"/>
              <a:pPr>
                <a:defRPr/>
              </a:pPr>
              <a:t>12/03/2019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" y="685800"/>
            <a:ext cx="64008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3DC06AB-6C76-480B-B2D9-640D705ED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795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373D0-7FA5-4AE2-9A47-51E861EB07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366C5-D3F0-430F-B404-856DEF0DBB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274639"/>
            <a:ext cx="288036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274639"/>
            <a:ext cx="84277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0D135-F6CA-4A0E-BBE8-0D4EDA0AE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EE3DE321-8ADF-41CE-8D4E-BEDD3A2C5B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DC1C3F6-2781-4BEA-821B-545A64D37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ACE19CDD-B7B9-4FF5-B360-52FFE2C74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598D3FF5-003A-4FCD-9CBD-67B5EFACA4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C6072894-D0C7-4C4C-BB5C-A6BC08F804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39C8F953-C7A8-415A-B35E-95A7B5F38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1408A1BA-CC45-49FE-9960-21CD47498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EB562DD8-730A-4708-BECC-2C6905A470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6C217-2BAA-4757-B408-665043F5E5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EE30D766-B97F-44D9-B1CB-42F28BB39A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15E5DE67-FBD4-4D8E-8953-BD1268800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274639"/>
            <a:ext cx="288036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274639"/>
            <a:ext cx="84277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FED901D-B39A-4D94-8754-266A774B68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7B974374-948A-4B94-BDA8-AAEF85DDE7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69C30DE-2348-4324-9FE4-39587429E4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ED2355EB-A17C-4D22-9031-20ED38E49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24CBBDC-84C7-4122-ADF2-A92947A11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80C8A29-2D9B-4D0F-BA0D-0CA667A79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FEFF6D22-ACAD-48D4-8354-6FD192FD40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B79FDEF0-C867-4B5C-BAF8-8C1865535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50502-900E-403A-9643-60E667E18D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78F0EA68-D9CE-412A-A48C-1DD899206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8F42C9F0-B4C6-4F25-AB9C-747E78CB1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2D3B9FC5-AD3F-4A93-AF32-109A5EB58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274639"/>
            <a:ext cx="288036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274639"/>
            <a:ext cx="84277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016D2D57-DFD1-4BB8-A930-B145A306F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4E534-867A-496B-8508-002BC9F96D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F55D0-AA94-4A47-A39C-7F33B2094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528D3-1E7E-4DB7-806A-EA3DA4563B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1FBD2-EC4F-4B3A-9AEC-D65688018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49137-FF76-4EFC-A277-13B69A477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87297-6AAA-4A7E-AD57-9894503D4A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A82F1-8A74-43A5-914C-4A6FA3BE4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87A0F-F309-421A-8EC2-CD4360E838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F510B-0FF4-497E-8FC0-60229BD717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E6887-AF0A-43C4-80B1-EA3ECC407D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34C91-C83D-4431-BC28-EE5FF8743C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274639"/>
            <a:ext cx="288036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274639"/>
            <a:ext cx="84277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CBF36-6139-45DF-A313-F4DAFCC245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B34BBCCB-E925-4D15-AF1A-BB204ABD1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906B0B53-241C-4FD2-ABE4-6D04D4316C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16D6AF8C-B141-49EB-A347-477853EA4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40AAAC48-45DC-48C5-983E-4D7A56064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8E501D60-6DC6-4048-BA13-706CC3C894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C7393-163D-4BFC-A419-EBF7179656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89B25677-F333-41FA-BA78-B28C3D6C2A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B36D1EF7-613E-4EAB-9D05-D99131110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31993016-014D-4A96-870D-246A4AF3B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88F6B985-A6DB-469C-A2F8-72EF08F41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4848084A-64EE-4031-8EAA-140213C824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274639"/>
            <a:ext cx="288036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274639"/>
            <a:ext cx="84277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C38C6F4C-631D-4B2D-B6F3-095AEF936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40080" y="274639"/>
            <a:ext cx="1152144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9602EAB4-154E-4460-8858-C558AC46ACCD}" type="datetimeFigureOut">
              <a:rPr lang="en-US"/>
              <a:pPr>
                <a:defRPr/>
              </a:pPr>
              <a:t>12/03/2019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8BA4EAC0-5BB1-4130-A74D-3062C49BE5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A9191C09-6819-4A44-B9D0-1F298D42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79AE32CF-24D8-45B5-9844-D7EDA19FC7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69134909-BB4C-4CDB-B940-01120FC01C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C27C3-8F5A-495E-888E-4AE653984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20940528-74D3-4921-9753-9ADB6D8FB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F16DDACA-3ABF-4C54-9FFE-9B6C0D623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0F3F015E-413F-4DBF-A731-4240B7F408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B4036064-EB7A-4356-9A3D-0908C7887B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506F3260-3BA8-4827-B96C-DED53273E7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4597679C-5B9E-4874-9583-3E5DDD586B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BBE9CDB9-6427-4FE4-8349-0A2E48836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274639"/>
            <a:ext cx="288036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274639"/>
            <a:ext cx="84277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1D62D38C-ACAE-4C2C-8A19-ED21D1CB06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C472B08-8F09-4283-AEC1-C7D0B6823FAA}" type="datetimeFigureOut">
              <a:rPr lang="vi-VN"/>
              <a:pPr>
                <a:defRPr/>
              </a:pPr>
              <a:t>03/12/2019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425F896-09BD-428B-A3E9-4024AA88491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3B6B110-E70A-446C-A694-E8F7CAAC2C39}" type="datetimeFigureOut">
              <a:rPr lang="vi-VN"/>
              <a:pPr>
                <a:defRPr/>
              </a:pPr>
              <a:t>03/12/2019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F1377E6-87F6-4E01-A08A-A8AC06B05AB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C8A11-1B17-4BD2-B584-90BBBBC89A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A289406-9766-4EC0-A1E6-3A87264A2A5F}" type="datetimeFigureOut">
              <a:rPr lang="vi-VN"/>
              <a:pPr>
                <a:defRPr/>
              </a:pPr>
              <a:t>03/12/2019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6F4A90B-3A00-4336-BB54-3204FD76EB1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D351F0B-5DB4-4196-B3B9-533909B66BBF}" type="datetimeFigureOut">
              <a:rPr lang="vi-VN"/>
              <a:pPr>
                <a:defRPr/>
              </a:pPr>
              <a:t>03/12/2019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982632B-B1A6-42D7-8D84-ABFCD10BDEC8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21FE5B2-4528-4DB3-AFF2-33BC4ABBE0EE}" type="datetimeFigureOut">
              <a:rPr lang="vi-VN"/>
              <a:pPr>
                <a:defRPr/>
              </a:pPr>
              <a:t>03/12/2019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332ED8F-1788-4671-97DF-14F91AE8370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DE0D9B8-F4DE-45A0-8D89-E4C13E373315}" type="datetimeFigureOut">
              <a:rPr lang="vi-VN"/>
              <a:pPr>
                <a:defRPr/>
              </a:pPr>
              <a:t>03/12/2019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E365D33-90FB-4EA7-825C-98E20B0FF7F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0357598-79DE-49E3-9EFA-8B9E049827F3}" type="datetimeFigureOut">
              <a:rPr lang="vi-VN"/>
              <a:pPr>
                <a:defRPr/>
              </a:pPr>
              <a:t>03/12/2019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D7C5EA2-309A-4190-B58D-0E37A21BC07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976233A-6F83-4147-8C4A-8B296A726E10}" type="datetimeFigureOut">
              <a:rPr lang="vi-VN"/>
              <a:pPr>
                <a:defRPr/>
              </a:pPr>
              <a:t>03/12/2019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326688C-C90F-456D-AB3A-94250CB0EA3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C8F813D-4AC3-4540-AC02-5235BE801596}" type="datetimeFigureOut">
              <a:rPr lang="vi-VN"/>
              <a:pPr>
                <a:defRPr/>
              </a:pPr>
              <a:t>03/12/2019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67791DF-AC5C-41C7-AD1C-3E20CDDA7231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9CF5777-087C-4E60-BC99-B898070E7609}" type="datetimeFigureOut">
              <a:rPr lang="vi-VN"/>
              <a:pPr>
                <a:defRPr/>
              </a:pPr>
              <a:t>03/12/2019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880AE8C-015F-42F3-92E1-0E48A2788D7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274639"/>
            <a:ext cx="288036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274639"/>
            <a:ext cx="84277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E9C44EC-47CD-453F-91FB-92DFDC1658A6}" type="datetimeFigureOut">
              <a:rPr lang="vi-VN"/>
              <a:pPr>
                <a:defRPr/>
              </a:pPr>
              <a:t>03/12/2019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9F6C3B0-FEC1-4E84-8F18-818ED837213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95434-A927-4F53-9C8B-BA78209D6A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1443E-6493-4D5C-8FBD-55953A429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0080" y="274638"/>
            <a:ext cx="115214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0080" y="1600201"/>
            <a:ext cx="1152144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0080" y="6245225"/>
            <a:ext cx="29870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880" y="6245225"/>
            <a:ext cx="40538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480" y="6245225"/>
            <a:ext cx="29870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709E786-FB1D-4292-8428-D2A8B87C1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90" r:id="rId1"/>
    <p:sldLayoutId id="2147485891" r:id="rId2"/>
    <p:sldLayoutId id="2147485892" r:id="rId3"/>
    <p:sldLayoutId id="2147485893" r:id="rId4"/>
    <p:sldLayoutId id="2147485894" r:id="rId5"/>
    <p:sldLayoutId id="2147485895" r:id="rId6"/>
    <p:sldLayoutId id="2147485896" r:id="rId7"/>
    <p:sldLayoutId id="2147485897" r:id="rId8"/>
    <p:sldLayoutId id="2147485898" r:id="rId9"/>
    <p:sldLayoutId id="2147485899" r:id="rId10"/>
    <p:sldLayoutId id="21474859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0080" y="274638"/>
            <a:ext cx="115214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0080" y="1600201"/>
            <a:ext cx="1152144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0080" y="6245225"/>
            <a:ext cx="29870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880" y="6245225"/>
            <a:ext cx="40538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480" y="6245225"/>
            <a:ext cx="29870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fld id="{5C085A10-D7D9-44A0-88E9-F13DE750E1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23" r:id="rId1"/>
    <p:sldLayoutId id="2147485924" r:id="rId2"/>
    <p:sldLayoutId id="2147485925" r:id="rId3"/>
    <p:sldLayoutId id="2147485926" r:id="rId4"/>
    <p:sldLayoutId id="2147485927" r:id="rId5"/>
    <p:sldLayoutId id="2147485928" r:id="rId6"/>
    <p:sldLayoutId id="2147485929" r:id="rId7"/>
    <p:sldLayoutId id="2147485930" r:id="rId8"/>
    <p:sldLayoutId id="2147485931" r:id="rId9"/>
    <p:sldLayoutId id="2147485932" r:id="rId10"/>
    <p:sldLayoutId id="2147485933" r:id="rId11"/>
  </p:sldLayoutIdLst>
  <p:transition spd="slow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0080" y="274638"/>
            <a:ext cx="115214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0080" y="1600201"/>
            <a:ext cx="1152144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0080" y="6245225"/>
            <a:ext cx="29870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880" y="6245225"/>
            <a:ext cx="40538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480" y="6245225"/>
            <a:ext cx="29870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fld id="{A6DD95D9-3663-4729-982A-0ECED42862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34" r:id="rId1"/>
    <p:sldLayoutId id="2147485935" r:id="rId2"/>
    <p:sldLayoutId id="2147485936" r:id="rId3"/>
    <p:sldLayoutId id="2147485937" r:id="rId4"/>
    <p:sldLayoutId id="2147485938" r:id="rId5"/>
    <p:sldLayoutId id="2147485939" r:id="rId6"/>
    <p:sldLayoutId id="2147485940" r:id="rId7"/>
    <p:sldLayoutId id="2147485941" r:id="rId8"/>
    <p:sldLayoutId id="2147485942" r:id="rId9"/>
    <p:sldLayoutId id="2147485943" r:id="rId10"/>
    <p:sldLayoutId id="2147485944" r:id="rId11"/>
  </p:sldLayoutIdLst>
  <p:transition spd="slow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0080" y="274638"/>
            <a:ext cx="115214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0080" y="1600201"/>
            <a:ext cx="1152144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0080" y="6245225"/>
            <a:ext cx="298704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880" y="6245225"/>
            <a:ext cx="405384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480" y="6245225"/>
            <a:ext cx="298704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07C8CBF8-1A65-4553-B1AF-C130A4757E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01" r:id="rId1"/>
    <p:sldLayoutId id="2147485902" r:id="rId2"/>
    <p:sldLayoutId id="2147485903" r:id="rId3"/>
    <p:sldLayoutId id="2147485904" r:id="rId4"/>
    <p:sldLayoutId id="2147485905" r:id="rId5"/>
    <p:sldLayoutId id="2147485906" r:id="rId6"/>
    <p:sldLayoutId id="2147485907" r:id="rId7"/>
    <p:sldLayoutId id="2147485908" r:id="rId8"/>
    <p:sldLayoutId id="2147485909" r:id="rId9"/>
    <p:sldLayoutId id="2147485910" r:id="rId10"/>
    <p:sldLayoutId id="21474859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40080" y="274638"/>
            <a:ext cx="115214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0080" y="1600201"/>
            <a:ext cx="1152144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6356351"/>
            <a:ext cx="4053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fld id="{9793C971-745B-43D6-B572-DF88E99D7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45" r:id="rId1"/>
    <p:sldLayoutId id="2147485946" r:id="rId2"/>
    <p:sldLayoutId id="2147485947" r:id="rId3"/>
    <p:sldLayoutId id="2147485948" r:id="rId4"/>
    <p:sldLayoutId id="2147485949" r:id="rId5"/>
    <p:sldLayoutId id="2147485950" r:id="rId6"/>
    <p:sldLayoutId id="2147485951" r:id="rId7"/>
    <p:sldLayoutId id="2147485952" r:id="rId8"/>
    <p:sldLayoutId id="2147485953" r:id="rId9"/>
    <p:sldLayoutId id="2147485954" r:id="rId10"/>
    <p:sldLayoutId id="2147485955" r:id="rId11"/>
    <p:sldLayoutId id="2147485956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40080" y="274638"/>
            <a:ext cx="115214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0080" y="1600201"/>
            <a:ext cx="1152144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6356351"/>
            <a:ext cx="4053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fld id="{5AC83E29-DC1D-4A90-97F8-C92AB552DC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57" r:id="rId1"/>
    <p:sldLayoutId id="2147485958" r:id="rId2"/>
    <p:sldLayoutId id="2147485959" r:id="rId3"/>
    <p:sldLayoutId id="2147485960" r:id="rId4"/>
    <p:sldLayoutId id="2147485961" r:id="rId5"/>
    <p:sldLayoutId id="2147485962" r:id="rId6"/>
    <p:sldLayoutId id="2147485963" r:id="rId7"/>
    <p:sldLayoutId id="2147485964" r:id="rId8"/>
    <p:sldLayoutId id="2147485965" r:id="rId9"/>
    <p:sldLayoutId id="2147485966" r:id="rId10"/>
    <p:sldLayoutId id="2147485967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640080" y="274638"/>
            <a:ext cx="115214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vi-VN" smtClean="0"/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0080" y="1600201"/>
            <a:ext cx="1152144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Arial"/>
              </a:defRPr>
            </a:lvl1pPr>
          </a:lstStyle>
          <a:p>
            <a:pPr>
              <a:defRPr/>
            </a:pPr>
            <a:fld id="{E4A344F6-ED99-4BD7-8691-7F88156C18FB}" type="datetimeFigureOut">
              <a:rPr lang="vi-VN"/>
              <a:pPr>
                <a:defRPr/>
              </a:pPr>
              <a:t>03/12/2019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6356351"/>
            <a:ext cx="4053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Arial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Arial"/>
              </a:defRPr>
            </a:lvl1pPr>
          </a:lstStyle>
          <a:p>
            <a:pPr>
              <a:defRPr/>
            </a:pPr>
            <a:fld id="{84977DDB-B52C-46EC-B57C-5AFECB5A207C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69" r:id="rId1"/>
    <p:sldLayoutId id="2147485970" r:id="rId2"/>
    <p:sldLayoutId id="2147485971" r:id="rId3"/>
    <p:sldLayoutId id="2147485972" r:id="rId4"/>
    <p:sldLayoutId id="2147485973" r:id="rId5"/>
    <p:sldLayoutId id="2147485974" r:id="rId6"/>
    <p:sldLayoutId id="2147485975" r:id="rId7"/>
    <p:sldLayoutId id="2147485976" r:id="rId8"/>
    <p:sldLayoutId id="2147485977" r:id="rId9"/>
    <p:sldLayoutId id="2147485978" r:id="rId10"/>
    <p:sldLayoutId id="21474859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58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6"/>
          <p:cNvSpPr txBox="1">
            <a:spLocks noChangeArrowheads="1"/>
          </p:cNvSpPr>
          <p:nvPr/>
        </p:nvSpPr>
        <p:spPr bwMode="auto">
          <a:xfrm>
            <a:off x="2987040" y="5715000"/>
            <a:ext cx="149352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3075" name="Line 53"/>
          <p:cNvSpPr>
            <a:spLocks noChangeShapeType="1"/>
          </p:cNvSpPr>
          <p:nvPr/>
        </p:nvSpPr>
        <p:spPr bwMode="auto">
          <a:xfrm>
            <a:off x="1157923" y="6597650"/>
            <a:ext cx="232029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" name="Line 54"/>
          <p:cNvSpPr>
            <a:spLocks noChangeShapeType="1"/>
          </p:cNvSpPr>
          <p:nvPr/>
        </p:nvSpPr>
        <p:spPr bwMode="auto">
          <a:xfrm>
            <a:off x="1057910" y="188913"/>
            <a:ext cx="1068578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63" name="WordArt 55"/>
          <p:cNvSpPr>
            <a:spLocks noChangeArrowheads="1" noChangeShapeType="1" noTextEdit="1"/>
          </p:cNvSpPr>
          <p:nvPr/>
        </p:nvSpPr>
        <p:spPr bwMode="auto">
          <a:xfrm>
            <a:off x="0" y="144464"/>
            <a:ext cx="12801600" cy="6740525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1221380"/>
                <a:gd name="adj2" fmla="val 72630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FF0066"/>
                </a:solidFill>
                <a:round/>
                <a:headEnd/>
                <a:tailEnd/>
              </a:ln>
              <a:solidFill>
                <a:srgbClr val="0000CC"/>
              </a:solidFill>
              <a:latin typeface="VNI-Cooper"/>
            </a:endParaRPr>
          </a:p>
        </p:txBody>
      </p:sp>
      <p:pic>
        <p:nvPicPr>
          <p:cNvPr id="3078" name="Picture 56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2129160">
            <a:off x="113349" y="-23813"/>
            <a:ext cx="1346835" cy="1076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65" name="Picture 57" descr="Entertainment-02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678021" y="4015899"/>
            <a:ext cx="706438" cy="120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58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29160" flipH="1">
            <a:off x="11341419" y="1"/>
            <a:ext cx="134683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59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2929160" flipH="1">
            <a:off x="113349" y="5737226"/>
            <a:ext cx="134683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60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670840">
            <a:off x="11341419" y="5737226"/>
            <a:ext cx="134683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3" name="Line 61"/>
          <p:cNvSpPr>
            <a:spLocks noChangeShapeType="1"/>
          </p:cNvSpPr>
          <p:nvPr/>
        </p:nvSpPr>
        <p:spPr bwMode="auto">
          <a:xfrm>
            <a:off x="251143" y="765176"/>
            <a:ext cx="0" cy="1439863"/>
          </a:xfrm>
          <a:prstGeom prst="line">
            <a:avLst/>
          </a:prstGeom>
          <a:noFill/>
          <a:ln w="76200" cap="rnd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4" name="Line 62"/>
          <p:cNvSpPr>
            <a:spLocks noChangeShapeType="1"/>
          </p:cNvSpPr>
          <p:nvPr/>
        </p:nvSpPr>
        <p:spPr bwMode="auto">
          <a:xfrm>
            <a:off x="12550458" y="693738"/>
            <a:ext cx="0" cy="1439862"/>
          </a:xfrm>
          <a:prstGeom prst="line">
            <a:avLst/>
          </a:prstGeom>
          <a:noFill/>
          <a:ln w="76200" cap="rnd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3173731" y="5300664"/>
            <a:ext cx="6351905" cy="1557337"/>
            <a:chOff x="1428" y="3339"/>
            <a:chExt cx="2858" cy="981"/>
          </a:xfrm>
        </p:grpSpPr>
        <p:pic>
          <p:nvPicPr>
            <p:cNvPr id="3093" name="Picture 64" descr="!hp8ls2l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427663" flipH="1">
              <a:off x="2925" y="3883"/>
              <a:ext cx="1361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4" name="Picture 65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611" y="3339"/>
              <a:ext cx="480" cy="8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5" name="Picture 66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1691082">
              <a:off x="2835" y="3479"/>
              <a:ext cx="419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6" name="Picture 67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3068095">
              <a:off x="2926" y="3768"/>
              <a:ext cx="398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7" name="Picture 68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-1087173">
              <a:off x="2511" y="3523"/>
              <a:ext cx="385" cy="7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8" name="Picture 69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-3049717">
              <a:off x="2408" y="3751"/>
              <a:ext cx="288" cy="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9" name="Picture 70" descr="!hp8ls2l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427663">
              <a:off x="1428" y="3883"/>
              <a:ext cx="1361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86" name="Line 71"/>
          <p:cNvSpPr>
            <a:spLocks noChangeShapeType="1"/>
          </p:cNvSpPr>
          <p:nvPr/>
        </p:nvSpPr>
        <p:spPr bwMode="auto">
          <a:xfrm>
            <a:off x="251143" y="5084764"/>
            <a:ext cx="0" cy="936625"/>
          </a:xfrm>
          <a:prstGeom prst="line">
            <a:avLst/>
          </a:prstGeom>
          <a:noFill/>
          <a:ln w="57150" cap="rnd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7" name="Line 72"/>
          <p:cNvSpPr>
            <a:spLocks noChangeShapeType="1"/>
          </p:cNvSpPr>
          <p:nvPr/>
        </p:nvSpPr>
        <p:spPr bwMode="auto">
          <a:xfrm>
            <a:off x="12550458" y="5084764"/>
            <a:ext cx="0" cy="936625"/>
          </a:xfrm>
          <a:prstGeom prst="line">
            <a:avLst/>
          </a:prstGeom>
          <a:noFill/>
          <a:ln w="57150" cap="rnd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8" name="Line 73"/>
          <p:cNvSpPr>
            <a:spLocks noChangeShapeType="1"/>
          </p:cNvSpPr>
          <p:nvPr/>
        </p:nvSpPr>
        <p:spPr bwMode="auto">
          <a:xfrm>
            <a:off x="9223375" y="6597650"/>
            <a:ext cx="232029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7483" name="Picture 75" descr="Entertainment-02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 flipH="1">
            <a:off x="11452701" y="4168299"/>
            <a:ext cx="706438" cy="120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1" name="WordArt 5"/>
          <p:cNvSpPr>
            <a:spLocks noChangeArrowheads="1" noChangeShapeType="1" noTextEdit="1"/>
          </p:cNvSpPr>
          <p:nvPr/>
        </p:nvSpPr>
        <p:spPr bwMode="auto">
          <a:xfrm>
            <a:off x="746760" y="1295400"/>
            <a:ext cx="11628120" cy="2819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Nhiệt liệt chào mừng </a:t>
            </a:r>
          </a:p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các thầy cô </a:t>
            </a:r>
          </a:p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về dự giờ lớp 2!</a:t>
            </a:r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 bwMode="auto">
          <a:xfrm>
            <a:off x="1066800" y="4092576"/>
            <a:ext cx="1088136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4400" b="1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34 - 8</a:t>
            </a:r>
            <a:endParaRPr lang="en-US" sz="4400" b="1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4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6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2" name="Picture 2" descr="ml00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801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533400" y="1"/>
            <a:ext cx="11948160" cy="1640951"/>
          </a:xfrm>
          <a:prstGeom prst="rect">
            <a:avLst/>
          </a:prstGeom>
          <a:noFill/>
        </p:spPr>
        <p:txBody>
          <a:bodyPr wrap="none">
            <a:prstTxWarp prst="textChevron">
              <a:avLst>
                <a:gd name="adj" fmla="val 45743"/>
              </a:avLst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0" hangingPunct="0">
              <a:defRPr/>
            </a:pP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 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5105401"/>
            <a:ext cx="11948160" cy="1640951"/>
          </a:xfrm>
          <a:prstGeom prst="rect">
            <a:avLst/>
          </a:prstGeom>
          <a:noFill/>
        </p:spPr>
        <p:txBody>
          <a:bodyPr wrap="none">
            <a:prstTxWarp prst="textChevron">
              <a:avLst>
                <a:gd name="adj" fmla="val 0"/>
              </a:avLst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0" hangingPunct="0">
              <a:defRPr/>
            </a:pP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 </a:t>
            </a:r>
          </a:p>
        </p:txBody>
      </p:sp>
    </p:spTree>
  </p:cSld>
  <p:clrMapOvr>
    <a:masterClrMapping/>
  </p:clrMapOvr>
  <p:transition spd="slow">
    <p:checker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88041" y="4876800"/>
            <a:ext cx="1720215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4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561" y="1"/>
            <a:ext cx="964565" cy="159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24986" y="1295400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1chu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07081" y="1219200"/>
            <a:ext cx="680785" cy="181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67239" y="1295400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06881" y="3886200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1" y="3886200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60321" y="3886200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7041" y="3886200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128334" y="1143000"/>
            <a:ext cx="6882066" cy="2057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06680" y="3733800"/>
            <a:ext cx="6979920" cy="2057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191000" y="3870325"/>
            <a:ext cx="2819400" cy="1752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7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13761" y="3886200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40481" y="3886200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1" y="3902076"/>
            <a:ext cx="178112" cy="171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93921" y="3902076"/>
            <a:ext cx="178112" cy="171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20641" y="3900488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2909" y="3903663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82984" y="3886201"/>
            <a:ext cx="178112" cy="171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40794" y="3887788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Down Arrow 34"/>
          <p:cNvSpPr/>
          <p:nvPr/>
        </p:nvSpPr>
        <p:spPr>
          <a:xfrm>
            <a:off x="3505200" y="3260725"/>
            <a:ext cx="284980" cy="3810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1813560" y="235803"/>
            <a:ext cx="522732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>
                <a:solidFill>
                  <a:srgbClr val="3333FF"/>
                </a:solidFill>
                <a:latin typeface=".VnArial Narrow" pitchFamily="34" charset="0"/>
              </a:rPr>
              <a:t> </a:t>
            </a:r>
            <a:r>
              <a:rPr lang="en-US" sz="3600" b="1" dirty="0" smtClean="0">
                <a:solidFill>
                  <a:srgbClr val="3333FF"/>
                </a:solidFill>
                <a:latin typeface=".VnArial Narrow" pitchFamily="34" charset="0"/>
              </a:rPr>
              <a:t>34  </a:t>
            </a:r>
            <a:r>
              <a:rPr lang="en-US" sz="3600" b="1" dirty="0">
                <a:solidFill>
                  <a:srgbClr val="3333FF"/>
                </a:solidFill>
                <a:latin typeface=".VnArial Narrow" pitchFamily="34" charset="0"/>
              </a:rPr>
              <a:t>-  </a:t>
            </a:r>
            <a:r>
              <a:rPr lang="en-US" sz="3600" b="1" dirty="0" smtClean="0">
                <a:solidFill>
                  <a:srgbClr val="3333FF"/>
                </a:solidFill>
                <a:latin typeface=".VnArial Narrow" pitchFamily="34" charset="0"/>
              </a:rPr>
              <a:t>8  = </a:t>
            </a:r>
            <a:r>
              <a:rPr lang="en-US" sz="3600" b="1" dirty="0">
                <a:solidFill>
                  <a:srgbClr val="3333FF"/>
                </a:solidFill>
                <a:latin typeface=".VnArial Narrow" pitchFamily="34" charset="0"/>
              </a:rPr>
              <a:t>? 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1813561" y="5827714"/>
            <a:ext cx="379973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34  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8  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sp>
        <p:nvSpPr>
          <p:cNvPr id="25" name="Text Box 29"/>
          <p:cNvSpPr txBox="1">
            <a:spLocks noChangeArrowheads="1"/>
          </p:cNvSpPr>
          <p:nvPr/>
        </p:nvSpPr>
        <p:spPr bwMode="auto">
          <a:xfrm>
            <a:off x="3402330" y="5810251"/>
            <a:ext cx="1473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26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30"/>
          <p:cNvSpPr txBox="1">
            <a:spLocks noChangeArrowheads="1"/>
          </p:cNvSpPr>
          <p:nvPr/>
        </p:nvSpPr>
        <p:spPr bwMode="auto">
          <a:xfrm>
            <a:off x="6732958" y="3096461"/>
            <a:ext cx="145854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7121578" y="1873250"/>
            <a:ext cx="103182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</a:rPr>
              <a:t>3 4</a:t>
            </a:r>
            <a:endParaRPr lang="en-US" sz="3600" b="1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38" name="Text Box 32"/>
          <p:cNvSpPr txBox="1">
            <a:spLocks noChangeArrowheads="1"/>
          </p:cNvSpPr>
          <p:nvPr/>
        </p:nvSpPr>
        <p:spPr bwMode="auto">
          <a:xfrm>
            <a:off x="7273978" y="2482850"/>
            <a:ext cx="103182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</a:rPr>
              <a:t>8</a:t>
            </a:r>
            <a:endParaRPr lang="en-US" sz="3600" b="1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39" name="Line 33"/>
          <p:cNvSpPr>
            <a:spLocks noChangeShapeType="1"/>
          </p:cNvSpPr>
          <p:nvPr/>
        </p:nvSpPr>
        <p:spPr bwMode="auto">
          <a:xfrm>
            <a:off x="7075858" y="3092450"/>
            <a:ext cx="825458" cy="0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Box 34"/>
          <p:cNvSpPr txBox="1">
            <a:spLocks noChangeArrowheads="1"/>
          </p:cNvSpPr>
          <p:nvPr/>
        </p:nvSpPr>
        <p:spPr bwMode="auto">
          <a:xfrm>
            <a:off x="7079669" y="2025651"/>
            <a:ext cx="47496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</a:rPr>
              <a:t>-</a:t>
            </a:r>
          </a:p>
        </p:txBody>
      </p:sp>
      <p:pic>
        <p:nvPicPr>
          <p:cNvPr id="62" name="Picture 10" descr="1chu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1" y="1219200"/>
            <a:ext cx="680785" cy="181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" name="Picture 10" descr="1chu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53641" y="1238250"/>
            <a:ext cx="680785" cy="181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" name="Text Box 31"/>
          <p:cNvSpPr txBox="1">
            <a:spLocks noChangeArrowheads="1"/>
          </p:cNvSpPr>
          <p:nvPr/>
        </p:nvSpPr>
        <p:spPr bwMode="auto">
          <a:xfrm>
            <a:off x="8458200" y="1600201"/>
            <a:ext cx="423672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* 4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không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trừ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được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8,     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lấy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14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trừ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8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bằng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6,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6,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nhớ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1.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67" name="Text Box 31"/>
          <p:cNvSpPr txBox="1">
            <a:spLocks noChangeArrowheads="1"/>
          </p:cNvSpPr>
          <p:nvPr/>
        </p:nvSpPr>
        <p:spPr bwMode="auto">
          <a:xfrm>
            <a:off x="8448576" y="3352800"/>
            <a:ext cx="41605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* 3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trừ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1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bằng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2,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2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68" name="Text Box 30"/>
          <p:cNvSpPr txBox="1">
            <a:spLocks noChangeArrowheads="1"/>
          </p:cNvSpPr>
          <p:nvPr/>
        </p:nvSpPr>
        <p:spPr bwMode="auto">
          <a:xfrm>
            <a:off x="7075858" y="3105150"/>
            <a:ext cx="145854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6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41" name="Picture 11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15891" y="1293396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6359" y="3895810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11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6391" y="1312446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4959" y="3895810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6" name="Straight Connector 45"/>
          <p:cNvCxnSpPr/>
          <p:nvPr/>
        </p:nvCxnSpPr>
        <p:spPr>
          <a:xfrm flipV="1">
            <a:off x="4191000" y="4343402"/>
            <a:ext cx="2819400" cy="76199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33 0.03611 C 0.03403 0.04004 0.00937 0.0405 -0.01476 0.04421 C -0.02517 0.04606 -0.04618 0.05023 -0.04618 0.05046 C -0.0526 0.05324 -0.05903 0.05625 -0.0658 0.05856 C -0.07066 0.07916 -0.07587 0.07523 -0.08368 0.09004 C -0.09184 0.10555 -0.09965 0.12175 -0.10903 0.13587 C -0.11285 0.15208 -0.11858 0.16689 -0.12691 0.1787 C -0.13333 0.2081 -0.12951 0.23703 -0.12691 0.26712 C -0.12465 0.29305 -0.12379 0.31875 -0.11892 0.34398 C -0.1158 0.36018 -0.1158 0.37453 -0.10712 0.38703 " pathEditMode="relative" rAng="0" ptsTypes="fffffffffA">
                                      <p:cBhvr>
                                        <p:cTn id="4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00" y="1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83 0.03611 C 0.02152 0.04005 -0.00313 0.04051 -0.02726 0.04422 C -0.03768 0.04607 -0.05868 0.05023 -0.05868 0.05047 C -0.06511 0.05324 -0.07153 0.05625 -0.0783 0.05857 C -0.08316 0.07917 -0.08837 0.07523 -0.09618 0.09005 C -0.10434 0.10556 -0.11216 0.12176 -0.12153 0.13588 C -0.12535 0.15209 -0.13108 0.1669 -0.13941 0.17871 C -0.14584 0.2081 -0.14202 0.23704 -0.13941 0.26713 C -0.13716 0.29306 -0.13629 0.31875 -0.13143 0.34398 C -0.1283 0.36019 -0.1283 0.37454 -0.11962 0.38704 " pathEditMode="relative" rAng="0" ptsTypes="fffffffffA">
                                      <p:cBhvr>
                                        <p:cTn id="46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00" y="1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452 0.03703 C 0.03021 0.04097 0.00556 0.04143 -0.01857 0.04513 C -0.02899 0.04699 -0.05 0.05115 -0.05 0.05138 C -0.05642 0.05416 -0.06284 0.05717 -0.06962 0.05949 C -0.07448 0.08009 -0.07968 0.07615 -0.0875 0.09097 C -0.09566 0.10648 -0.10347 0.12268 -0.11284 0.1368 C -0.11666 0.153 -0.12239 0.16782 -0.13073 0.17962 C -0.13715 0.20902 -0.13333 0.23796 -0.13073 0.26805 C -0.12847 0.29398 -0.1276 0.31967 -0.12274 0.3449 C -0.11962 0.36111 -0.11962 0.37546 -0.11093 0.38796 " pathEditMode="relative" rAng="0" ptsTypes="fffffffffA">
                                      <p:cBhvr>
                                        <p:cTn id="4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00" y="1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500"/>
                            </p:stCondLst>
                            <p:childTnLst>
                              <p:par>
                                <p:cTn id="5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500"/>
                            </p:stCondLst>
                            <p:childTnLst>
                              <p:par>
                                <p:cTn id="6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500"/>
                            </p:stCondLst>
                            <p:childTnLst>
                              <p:par>
                                <p:cTn id="7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000"/>
                            </p:stCondLst>
                            <p:childTnLst>
                              <p:par>
                                <p:cTn id="8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9500"/>
                            </p:stCondLst>
                            <p:childTnLst>
                              <p:par>
                                <p:cTn id="8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0"/>
                            </p:stCondLst>
                            <p:childTnLst>
                              <p:par>
                                <p:cTn id="9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500"/>
                            </p:stCondLst>
                            <p:childTnLst>
                              <p:par>
                                <p:cTn id="9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767 -0.14768 L 0.13767 0.38565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26700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08 -0.14768 L 0.14375 0.38565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0" y="26700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08 -0.14768 L 0.14375 0.38565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0" y="2670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08 -0.14768 L 0.14375 0.38565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0" y="2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3125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31250"/>
                                  </p:iterate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6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7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3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4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5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0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1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2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2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3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4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1720"/>
                            </p:stCondLst>
                            <p:childTnLst>
                              <p:par>
                                <p:cTn id="2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8" dur="5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3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4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5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720"/>
                            </p:stCondLst>
                            <p:childTnLst>
                              <p:par>
                                <p:cTn id="22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9" dur="5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35" grpId="0" animBg="1"/>
      <p:bldP spid="22" grpId="0"/>
      <p:bldP spid="23" grpId="0"/>
      <p:bldP spid="25" grpId="0"/>
      <p:bldP spid="26" grpId="0"/>
      <p:bldP spid="37" grpId="0"/>
      <p:bldP spid="38" grpId="0"/>
      <p:bldP spid="39" grpId="0" animBg="1"/>
      <p:bldP spid="40" grpId="0"/>
      <p:bldP spid="65" grpId="0"/>
      <p:bldP spid="67" grpId="0"/>
      <p:bldP spid="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0"/>
          <p:cNvSpPr txBox="1">
            <a:spLocks noChangeArrowheads="1"/>
          </p:cNvSpPr>
          <p:nvPr/>
        </p:nvSpPr>
        <p:spPr bwMode="auto">
          <a:xfrm>
            <a:off x="704850" y="3112227"/>
            <a:ext cx="115374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998746" y="1873250"/>
            <a:ext cx="103182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</a:rPr>
              <a:t>3 4</a:t>
            </a:r>
            <a:endParaRPr lang="en-US" sz="3600" b="1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38" name="Text Box 32"/>
          <p:cNvSpPr txBox="1">
            <a:spLocks noChangeArrowheads="1"/>
          </p:cNvSpPr>
          <p:nvPr/>
        </p:nvSpPr>
        <p:spPr bwMode="auto">
          <a:xfrm>
            <a:off x="1132096" y="2482850"/>
            <a:ext cx="103182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</a:rPr>
              <a:t>8</a:t>
            </a:r>
            <a:endParaRPr lang="en-US" sz="3600" b="1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39" name="Line 33"/>
          <p:cNvSpPr>
            <a:spLocks noChangeShapeType="1"/>
          </p:cNvSpPr>
          <p:nvPr/>
        </p:nvSpPr>
        <p:spPr bwMode="auto">
          <a:xfrm>
            <a:off x="1025416" y="3092450"/>
            <a:ext cx="825458" cy="0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Box 34"/>
          <p:cNvSpPr txBox="1">
            <a:spLocks noChangeArrowheads="1"/>
          </p:cNvSpPr>
          <p:nvPr/>
        </p:nvSpPr>
        <p:spPr bwMode="auto">
          <a:xfrm>
            <a:off x="972077" y="2025651"/>
            <a:ext cx="47496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</a:rPr>
              <a:t>-</a:t>
            </a:r>
          </a:p>
        </p:txBody>
      </p:sp>
      <p:sp>
        <p:nvSpPr>
          <p:cNvPr id="65" name="Text Box 31"/>
          <p:cNvSpPr txBox="1">
            <a:spLocks noChangeArrowheads="1"/>
          </p:cNvSpPr>
          <p:nvPr/>
        </p:nvSpPr>
        <p:spPr bwMode="auto">
          <a:xfrm>
            <a:off x="2819400" y="1970782"/>
            <a:ext cx="9982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* 4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không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trừ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được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8,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lấy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14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trừ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8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bằng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6,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6,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nhớ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1.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67" name="Text Box 31"/>
          <p:cNvSpPr txBox="1">
            <a:spLocks noChangeArrowheads="1"/>
          </p:cNvSpPr>
          <p:nvPr/>
        </p:nvSpPr>
        <p:spPr bwMode="auto">
          <a:xfrm>
            <a:off x="2819400" y="2691825"/>
            <a:ext cx="41605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* 3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trừ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1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bằng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2,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2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68" name="Text Box 30"/>
          <p:cNvSpPr txBox="1">
            <a:spLocks noChangeArrowheads="1"/>
          </p:cNvSpPr>
          <p:nvPr/>
        </p:nvSpPr>
        <p:spPr bwMode="auto">
          <a:xfrm>
            <a:off x="883758" y="3124200"/>
            <a:ext cx="145854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6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720"/>
                            </p:stCondLst>
                            <p:childTnLst>
                              <p:par>
                                <p:cTn id="3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20"/>
                            </p:stCondLst>
                            <p:childTnLst>
                              <p:par>
                                <p:cTn id="4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7" grpId="0"/>
      <p:bldP spid="38" grpId="0"/>
      <p:bldP spid="39" grpId="0" animBg="1"/>
      <p:bldP spid="40" grpId="0"/>
      <p:bldP spid="65" grpId="0"/>
      <p:bldP spid="67" grpId="0"/>
      <p:bldP spid="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8"/>
          <p:cNvSpPr txBox="1">
            <a:spLocks noChangeArrowheads="1"/>
          </p:cNvSpPr>
          <p:nvPr/>
        </p:nvSpPr>
        <p:spPr bwMode="auto">
          <a:xfrm>
            <a:off x="426720" y="685800"/>
            <a:ext cx="544068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u="sng" dirty="0" smtClean="0">
                <a:solidFill>
                  <a:srgbClr val="0000CC"/>
                </a:solidFill>
                <a:latin typeface="Times New Roman" pitchFamily="18" charset="0"/>
              </a:rPr>
              <a:t>1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.Tính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</p:txBody>
      </p:sp>
      <p:grpSp>
        <p:nvGrpSpPr>
          <p:cNvPr id="92163" name="Group 13"/>
          <p:cNvGrpSpPr>
            <a:grpSpLocks/>
          </p:cNvGrpSpPr>
          <p:nvPr/>
        </p:nvGrpSpPr>
        <p:grpSpPr bwMode="auto">
          <a:xfrm>
            <a:off x="1066800" y="1552576"/>
            <a:ext cx="1493520" cy="1190625"/>
            <a:chOff x="480" y="1632"/>
            <a:chExt cx="672" cy="750"/>
          </a:xfrm>
        </p:grpSpPr>
        <p:sp>
          <p:nvSpPr>
            <p:cNvPr id="92182" name="Text Box 9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94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7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92183" name="Line 10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84" name="Text Box 11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92164" name="Group 16"/>
          <p:cNvGrpSpPr>
            <a:grpSpLocks/>
          </p:cNvGrpSpPr>
          <p:nvPr/>
        </p:nvGrpSpPr>
        <p:grpSpPr bwMode="auto">
          <a:xfrm>
            <a:off x="3307080" y="1552576"/>
            <a:ext cx="1493520" cy="1190625"/>
            <a:chOff x="480" y="1632"/>
            <a:chExt cx="672" cy="750"/>
          </a:xfrm>
        </p:grpSpPr>
        <p:sp>
          <p:nvSpPr>
            <p:cNvPr id="92179" name="Text Box 17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64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5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92180" name="Line 18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81" name="Text Box 19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92165" name="Group 22"/>
          <p:cNvGrpSpPr>
            <a:grpSpLocks/>
          </p:cNvGrpSpPr>
          <p:nvPr/>
        </p:nvGrpSpPr>
        <p:grpSpPr bwMode="auto">
          <a:xfrm>
            <a:off x="5654040" y="1552576"/>
            <a:ext cx="1493520" cy="1190625"/>
            <a:chOff x="480" y="1632"/>
            <a:chExt cx="672" cy="750"/>
          </a:xfrm>
        </p:grpSpPr>
        <p:sp>
          <p:nvSpPr>
            <p:cNvPr id="92176" name="Text Box 23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44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9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92177" name="Line 24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78" name="Text Box 25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92166" name="Group 28"/>
          <p:cNvGrpSpPr>
            <a:grpSpLocks/>
          </p:cNvGrpSpPr>
          <p:nvPr/>
        </p:nvGrpSpPr>
        <p:grpSpPr bwMode="auto">
          <a:xfrm>
            <a:off x="8001000" y="1524000"/>
            <a:ext cx="1493520" cy="1219200"/>
            <a:chOff x="480" y="1632"/>
            <a:chExt cx="672" cy="768"/>
          </a:xfrm>
        </p:grpSpPr>
        <p:sp>
          <p:nvSpPr>
            <p:cNvPr id="92173" name="Text Box 29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84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6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92174" name="Line 30"/>
            <p:cNvSpPr>
              <a:spLocks noChangeShapeType="1"/>
            </p:cNvSpPr>
            <p:nvPr/>
          </p:nvSpPr>
          <p:spPr bwMode="auto">
            <a:xfrm>
              <a:off x="511" y="2400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75" name="Text Box 31"/>
            <p:cNvSpPr txBox="1">
              <a:spLocks noChangeArrowheads="1"/>
            </p:cNvSpPr>
            <p:nvPr/>
          </p:nvSpPr>
          <p:spPr bwMode="auto">
            <a:xfrm>
              <a:off x="480" y="177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92167" name="Group 34"/>
          <p:cNvGrpSpPr>
            <a:grpSpLocks/>
          </p:cNvGrpSpPr>
          <p:nvPr/>
        </p:nvGrpSpPr>
        <p:grpSpPr bwMode="auto">
          <a:xfrm>
            <a:off x="10241280" y="1552576"/>
            <a:ext cx="1493520" cy="1190625"/>
            <a:chOff x="480" y="1632"/>
            <a:chExt cx="672" cy="750"/>
          </a:xfrm>
        </p:grpSpPr>
        <p:sp>
          <p:nvSpPr>
            <p:cNvPr id="92170" name="Text Box 35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24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8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92171" name="Line 36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72" name="Text Box 37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sp>
        <p:nvSpPr>
          <p:cNvPr id="92168" name="Rectangle 59"/>
          <p:cNvSpPr>
            <a:spLocks noChangeArrowheads="1"/>
          </p:cNvSpPr>
          <p:nvPr/>
        </p:nvSpPr>
        <p:spPr bwMode="auto">
          <a:xfrm>
            <a:off x="1280160" y="2819400"/>
            <a:ext cx="117348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1139190" y="2743201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87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3386328" y="2743201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59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5740146" y="2743201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8123682" y="2743201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78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10299192" y="2743201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" name="Group 13"/>
          <p:cNvGrpSpPr>
            <a:grpSpLocks/>
          </p:cNvGrpSpPr>
          <p:nvPr/>
        </p:nvGrpSpPr>
        <p:grpSpPr bwMode="auto">
          <a:xfrm>
            <a:off x="1009650" y="3801844"/>
            <a:ext cx="1493520" cy="1190625"/>
            <a:chOff x="480" y="1632"/>
            <a:chExt cx="672" cy="750"/>
          </a:xfrm>
        </p:grpSpPr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72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9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2" name="Line 10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 Box 11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34" name="Group 16"/>
          <p:cNvGrpSpPr>
            <a:grpSpLocks/>
          </p:cNvGrpSpPr>
          <p:nvPr/>
        </p:nvGrpSpPr>
        <p:grpSpPr bwMode="auto">
          <a:xfrm>
            <a:off x="3249930" y="3801844"/>
            <a:ext cx="1493520" cy="1190625"/>
            <a:chOff x="480" y="1632"/>
            <a:chExt cx="672" cy="750"/>
          </a:xfrm>
        </p:grpSpPr>
        <p:sp>
          <p:nvSpPr>
            <p:cNvPr id="35" name="Text Box 17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53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8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6" name="Line 18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Text Box 19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38" name="Group 22"/>
          <p:cNvGrpSpPr>
            <a:grpSpLocks/>
          </p:cNvGrpSpPr>
          <p:nvPr/>
        </p:nvGrpSpPr>
        <p:grpSpPr bwMode="auto">
          <a:xfrm>
            <a:off x="5596890" y="3801844"/>
            <a:ext cx="1493520" cy="1190625"/>
            <a:chOff x="480" y="1632"/>
            <a:chExt cx="672" cy="750"/>
          </a:xfrm>
        </p:grpSpPr>
        <p:sp>
          <p:nvSpPr>
            <p:cNvPr id="39" name="Text Box 23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74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6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40" name="Line 24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Text Box 25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42" name="Group 28"/>
          <p:cNvGrpSpPr>
            <a:grpSpLocks/>
          </p:cNvGrpSpPr>
          <p:nvPr/>
        </p:nvGrpSpPr>
        <p:grpSpPr bwMode="auto">
          <a:xfrm>
            <a:off x="7943850" y="3773268"/>
            <a:ext cx="1493520" cy="1219200"/>
            <a:chOff x="480" y="1632"/>
            <a:chExt cx="672" cy="768"/>
          </a:xfrm>
        </p:grpSpPr>
        <p:sp>
          <p:nvSpPr>
            <p:cNvPr id="43" name="Text Box 29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31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5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44" name="Line 30"/>
            <p:cNvSpPr>
              <a:spLocks noChangeShapeType="1"/>
            </p:cNvSpPr>
            <p:nvPr/>
          </p:nvSpPr>
          <p:spPr bwMode="auto">
            <a:xfrm>
              <a:off x="511" y="2400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Text Box 31"/>
            <p:cNvSpPr txBox="1">
              <a:spLocks noChangeArrowheads="1"/>
            </p:cNvSpPr>
            <p:nvPr/>
          </p:nvSpPr>
          <p:spPr bwMode="auto">
            <a:xfrm>
              <a:off x="480" y="177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46" name="Group 34"/>
          <p:cNvGrpSpPr>
            <a:grpSpLocks/>
          </p:cNvGrpSpPr>
          <p:nvPr/>
        </p:nvGrpSpPr>
        <p:grpSpPr bwMode="auto">
          <a:xfrm>
            <a:off x="10184130" y="3801844"/>
            <a:ext cx="1493520" cy="1190625"/>
            <a:chOff x="480" y="1632"/>
            <a:chExt cx="672" cy="750"/>
          </a:xfrm>
        </p:grpSpPr>
        <p:sp>
          <p:nvSpPr>
            <p:cNvPr id="47" name="Text Box 35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34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4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48" name="Line 36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Text Box 37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sp>
        <p:nvSpPr>
          <p:cNvPr id="50" name="Rectangle 59"/>
          <p:cNvSpPr>
            <a:spLocks noChangeArrowheads="1"/>
          </p:cNvSpPr>
          <p:nvPr/>
        </p:nvSpPr>
        <p:spPr bwMode="auto">
          <a:xfrm>
            <a:off x="1223010" y="5068668"/>
            <a:ext cx="117348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1" name="Text Box 25"/>
          <p:cNvSpPr txBox="1">
            <a:spLocks noChangeArrowheads="1"/>
          </p:cNvSpPr>
          <p:nvPr/>
        </p:nvSpPr>
        <p:spPr bwMode="auto">
          <a:xfrm>
            <a:off x="1082040" y="4992469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63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 Box 25"/>
          <p:cNvSpPr txBox="1">
            <a:spLocks noChangeArrowheads="1"/>
          </p:cNvSpPr>
          <p:nvPr/>
        </p:nvSpPr>
        <p:spPr bwMode="auto">
          <a:xfrm>
            <a:off x="3329178" y="4992469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45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 Box 25"/>
          <p:cNvSpPr txBox="1">
            <a:spLocks noChangeArrowheads="1"/>
          </p:cNvSpPr>
          <p:nvPr/>
        </p:nvSpPr>
        <p:spPr bwMode="auto">
          <a:xfrm>
            <a:off x="5682996" y="4992469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68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 Box 25"/>
          <p:cNvSpPr txBox="1">
            <a:spLocks noChangeArrowheads="1"/>
          </p:cNvSpPr>
          <p:nvPr/>
        </p:nvSpPr>
        <p:spPr bwMode="auto">
          <a:xfrm>
            <a:off x="8066532" y="4992469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26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 Box 25"/>
          <p:cNvSpPr txBox="1">
            <a:spLocks noChangeArrowheads="1"/>
          </p:cNvSpPr>
          <p:nvPr/>
        </p:nvSpPr>
        <p:spPr bwMode="auto">
          <a:xfrm>
            <a:off x="10242042" y="4992469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 Box 8"/>
          <p:cNvSpPr txBox="1">
            <a:spLocks noChangeArrowheads="1"/>
          </p:cNvSpPr>
          <p:nvPr/>
        </p:nvSpPr>
        <p:spPr bwMode="auto">
          <a:xfrm>
            <a:off x="381000" y="1563469"/>
            <a:ext cx="68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a)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83" name="Text Box 8"/>
          <p:cNvSpPr txBox="1">
            <a:spLocks noChangeArrowheads="1"/>
          </p:cNvSpPr>
          <p:nvPr/>
        </p:nvSpPr>
        <p:spPr bwMode="auto">
          <a:xfrm>
            <a:off x="381000" y="377825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b)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51" grpId="0"/>
      <p:bldP spid="52" grpId="0"/>
      <p:bldP spid="53" grpId="0"/>
      <p:bldP spid="54" grpId="0"/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Text Box 8"/>
          <p:cNvSpPr txBox="1">
            <a:spLocks noChangeArrowheads="1"/>
          </p:cNvSpPr>
          <p:nvPr/>
        </p:nvSpPr>
        <p:spPr bwMode="auto">
          <a:xfrm>
            <a:off x="213360" y="457201"/>
            <a:ext cx="122682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u="sng" dirty="0" smtClean="0">
                <a:solidFill>
                  <a:srgbClr val="0000CC"/>
                </a:solidFill>
                <a:latin typeface="Times New Roman" pitchFamily="18" charset="0"/>
              </a:rPr>
              <a:t>2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: </a:t>
            </a:r>
          </a:p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     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Đặt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rồi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hiệu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bị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trừ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trừ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lần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lượt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: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807720" y="2133599"/>
          <a:ext cx="1184148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7160"/>
                <a:gridCol w="3947160"/>
                <a:gridCol w="39471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a) 64 </a:t>
                      </a:r>
                      <a:r>
                        <a:rPr lang="en-US" sz="360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3600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6</a:t>
                      </a:r>
                      <a:endParaRPr lang="en-US" sz="36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8016" marR="12801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b) 84 </a:t>
                      </a:r>
                      <a:r>
                        <a:rPr lang="en-US" sz="360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3600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8</a:t>
                      </a:r>
                      <a:endParaRPr lang="en-US" sz="36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8016" marR="12801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c) 94 </a:t>
                      </a:r>
                      <a:r>
                        <a:rPr lang="en-US" sz="360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3600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9</a:t>
                      </a:r>
                      <a:endParaRPr lang="en-US" sz="36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8016" marR="12801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7" name="Group 13"/>
          <p:cNvGrpSpPr>
            <a:grpSpLocks/>
          </p:cNvGrpSpPr>
          <p:nvPr/>
        </p:nvGrpSpPr>
        <p:grpSpPr bwMode="auto">
          <a:xfrm>
            <a:off x="1524000" y="2735044"/>
            <a:ext cx="1493520" cy="1190625"/>
            <a:chOff x="480" y="1632"/>
            <a:chExt cx="672" cy="750"/>
          </a:xfrm>
        </p:grpSpPr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64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6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29" name="Line 10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 Box 11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31" name="Group 16"/>
          <p:cNvGrpSpPr>
            <a:grpSpLocks/>
          </p:cNvGrpSpPr>
          <p:nvPr/>
        </p:nvGrpSpPr>
        <p:grpSpPr bwMode="auto">
          <a:xfrm>
            <a:off x="5410200" y="2735044"/>
            <a:ext cx="1493520" cy="1190625"/>
            <a:chOff x="480" y="1632"/>
            <a:chExt cx="672" cy="750"/>
          </a:xfrm>
        </p:grpSpPr>
        <p:sp>
          <p:nvSpPr>
            <p:cNvPr id="32" name="Text Box 17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84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8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3" name="Line 18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Text Box 19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35" name="Group 22"/>
          <p:cNvGrpSpPr>
            <a:grpSpLocks/>
          </p:cNvGrpSpPr>
          <p:nvPr/>
        </p:nvGrpSpPr>
        <p:grpSpPr bwMode="auto">
          <a:xfrm>
            <a:off x="9448800" y="2735044"/>
            <a:ext cx="1493520" cy="1190625"/>
            <a:chOff x="480" y="1632"/>
            <a:chExt cx="672" cy="750"/>
          </a:xfrm>
        </p:grpSpPr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94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9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7" name="Line 24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Text Box 25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sp>
        <p:nvSpPr>
          <p:cNvPr id="39" name="Rectangle 59"/>
          <p:cNvSpPr>
            <a:spLocks noChangeArrowheads="1"/>
          </p:cNvSpPr>
          <p:nvPr/>
        </p:nvSpPr>
        <p:spPr bwMode="auto">
          <a:xfrm>
            <a:off x="1737360" y="4001868"/>
            <a:ext cx="117348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0" name="Text Box 25"/>
          <p:cNvSpPr txBox="1">
            <a:spLocks noChangeArrowheads="1"/>
          </p:cNvSpPr>
          <p:nvPr/>
        </p:nvSpPr>
        <p:spPr bwMode="auto">
          <a:xfrm>
            <a:off x="1596390" y="3925669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58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25"/>
          <p:cNvSpPr txBox="1">
            <a:spLocks noChangeArrowheads="1"/>
          </p:cNvSpPr>
          <p:nvPr/>
        </p:nvSpPr>
        <p:spPr bwMode="auto">
          <a:xfrm>
            <a:off x="5488806" y="3925669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76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25"/>
          <p:cNvSpPr txBox="1">
            <a:spLocks noChangeArrowheads="1"/>
          </p:cNvSpPr>
          <p:nvPr/>
        </p:nvSpPr>
        <p:spPr bwMode="auto">
          <a:xfrm>
            <a:off x="9535227" y="3925669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85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746760" y="457201"/>
            <a:ext cx="1205484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bạn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Hà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nuôi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34 con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gà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bạn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Ly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nuôi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ít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hơn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bạn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Hà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9 con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gà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Hỏi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bạn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Ly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nuôi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bao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nhiêu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con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gà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?</a:t>
            </a:r>
            <a:endParaRPr lang="en-US" sz="3600" b="1" dirty="0">
              <a:solidFill>
                <a:srgbClr val="0000CC"/>
              </a:solidFill>
              <a:latin typeface="HP001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4093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 smtClean="0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600" b="1" u="sng" dirty="0" smtClean="0">
                <a:solidFill>
                  <a:srgbClr val="0000CC"/>
                </a:solidFill>
                <a:latin typeface="Times New Roman" pitchFamily="18" charset="0"/>
              </a:rPr>
              <a:t> 3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: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0" y="3011269"/>
            <a:ext cx="7699544" cy="64633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Hà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nuôi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                        : 34 con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gà</a:t>
            </a:r>
            <a:endParaRPr lang="en-US" sz="3600" dirty="0"/>
          </a:p>
        </p:txBody>
      </p:sp>
      <p:sp>
        <p:nvSpPr>
          <p:cNvPr id="9" name="Rectangle 8"/>
          <p:cNvSpPr/>
          <p:nvPr/>
        </p:nvSpPr>
        <p:spPr>
          <a:xfrm>
            <a:off x="762000" y="3581400"/>
            <a:ext cx="7698133" cy="64633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Ly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nuôi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ít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hơn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Hà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:   9 con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gà</a:t>
            </a:r>
            <a:endParaRPr lang="en-US" sz="3600" dirty="0"/>
          </a:p>
        </p:txBody>
      </p:sp>
      <p:sp>
        <p:nvSpPr>
          <p:cNvPr id="10" name="Rectangle 9"/>
          <p:cNvSpPr/>
          <p:nvPr/>
        </p:nvSpPr>
        <p:spPr>
          <a:xfrm>
            <a:off x="760829" y="4133850"/>
            <a:ext cx="8084457" cy="64633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Ly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nuôi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</a:rPr>
              <a:t>                          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: … con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gà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?</a:t>
            </a:r>
            <a:endParaRPr lang="en-US" sz="3600" dirty="0"/>
          </a:p>
        </p:txBody>
      </p:sp>
      <p:sp>
        <p:nvSpPr>
          <p:cNvPr id="11" name="Rectangle 10"/>
          <p:cNvSpPr/>
          <p:nvPr/>
        </p:nvSpPr>
        <p:spPr>
          <a:xfrm>
            <a:off x="2455371" y="2325469"/>
            <a:ext cx="1659429" cy="64633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</a:rPr>
              <a:t>Tóm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</a:rPr>
              <a:t>tắt</a:t>
            </a:r>
            <a:endParaRPr lang="en-US" sz="36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533400" y="1143000"/>
          <a:ext cx="115824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0800"/>
                <a:gridCol w="3860800"/>
                <a:gridCol w="3860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a) </a:t>
                      </a:r>
                      <a:r>
                        <a:rPr lang="en-US" sz="3600" dirty="0" smtClean="0">
                          <a:solidFill>
                            <a:srgbClr val="0000CC"/>
                          </a:solidFill>
                          <a:latin typeface="HP001" pitchFamily="34" charset="0"/>
                          <a:cs typeface="Times New Roman" pitchFamily="18" charset="0"/>
                        </a:rPr>
                        <a:t>x</a:t>
                      </a:r>
                      <a:r>
                        <a:rPr lang="en-US" sz="360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+ 7 = 34</a:t>
                      </a:r>
                      <a:endParaRPr lang="en-US" sz="36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8016" marR="12801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36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8016" marR="12801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36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8016" marR="12801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213360" y="457201"/>
            <a:ext cx="1226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u="sng" dirty="0" smtClean="0">
                <a:solidFill>
                  <a:srgbClr val="0000CC"/>
                </a:solidFill>
                <a:latin typeface="Times New Roman" pitchFamily="18" charset="0"/>
              </a:rPr>
              <a:t>4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Tìm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CC"/>
                </a:solidFill>
                <a:latin typeface="HP001" pitchFamily="34" charset="0"/>
              </a:rPr>
              <a:t>x</a:t>
            </a:r>
            <a:endParaRPr lang="en-US" sz="3600" b="1" dirty="0">
              <a:solidFill>
                <a:srgbClr val="0000CC"/>
              </a:solidFill>
              <a:latin typeface="HP001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90389" y="1828801"/>
            <a:ext cx="312441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rgbClr val="FF0000"/>
                </a:solidFill>
                <a:latin typeface="HP001" pitchFamily="34" charset="0"/>
              </a:rPr>
              <a:t>x    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34 – 7</a:t>
            </a:r>
          </a:p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rgbClr val="FF0000"/>
                </a:solidFill>
                <a:latin typeface="HP001" pitchFamily="34" charset="0"/>
                <a:cs typeface="Times New Roman" pitchFamily="18" charset="0"/>
              </a:rPr>
              <a:t>x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= 27</a:t>
            </a:r>
            <a:r>
              <a:rPr lang="en-US" sz="3600" b="1" dirty="0" smtClean="0">
                <a:solidFill>
                  <a:srgbClr val="FF0000"/>
                </a:solidFill>
                <a:latin typeface="HP001" pitchFamily="34" charset="0"/>
              </a:rPr>
              <a:t> 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ai dan so nuoc ta">
  <a:themeElements>
    <a:clrScheme name="bai dan so nuoc 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ai dan so nuoc 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i dan so nuoc 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bai dan so nuoc ta">
  <a:themeElements>
    <a:clrScheme name="bai dan so nuoc 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ai dan so nuoc 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i dan so nuoc 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2425</TotalTime>
  <Words>303</Words>
  <Application>Microsoft Office PowerPoint</Application>
  <PresentationFormat>Custom</PresentationFormat>
  <Paragraphs>93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Default Design</vt:lpstr>
      <vt:lpstr>bai dan so nuoc ta</vt:lpstr>
      <vt:lpstr>1_bai dan so nuoc ta</vt:lpstr>
      <vt:lpstr>2_Default Design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SKY</cp:lastModifiedBy>
  <cp:revision>210</cp:revision>
  <dcterms:created xsi:type="dcterms:W3CDTF">2005-12-31T19:24:45Z</dcterms:created>
  <dcterms:modified xsi:type="dcterms:W3CDTF">2019-12-03T03:19:12Z</dcterms:modified>
</cp:coreProperties>
</file>