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EB0AE-8A1E-463D-B708-2EE657671A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6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C0FB3-1598-4CFC-A890-3F315AE55D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9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F48DC-F181-4013-A543-6865DFAF4A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3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F647C-41EB-40DF-92FE-16DEED934B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33077-97AA-4A8E-8027-AE40079F23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9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13679-2FCF-4842-8C3B-4E21848BCE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93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AC428-9C71-4916-9741-A44B1699FB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8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1F174-07FB-416C-B542-AFE11B2C4C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3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62EDB-E18E-4853-935E-8796A368D7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1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9CDB7-46F2-4BD0-872B-0859B65330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2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9CE1D-C22A-4E9C-A0A0-3F4396949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1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603D67-9439-4045-BC53-3364EEAD20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3" name="Picture 3" descr="002108bg3md5rt"/>
          <p:cNvPicPr>
            <a:picLocks noChangeAspect="1" noChangeArrowheads="1" noCrop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4" name="Picture 4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34290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8956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100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4290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3434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225" y="48006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4290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9718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inhDongLoGo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200400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3" name="WordArt 13"/>
          <p:cNvSpPr>
            <a:spLocks noChangeArrowheads="1" noChangeShapeType="1" noTextEdit="1"/>
          </p:cNvSpPr>
          <p:nvPr/>
        </p:nvSpPr>
        <p:spPr bwMode="auto">
          <a:xfrm>
            <a:off x="1447800" y="2676525"/>
            <a:ext cx="6019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Môn: Toán</a:t>
            </a:r>
          </a:p>
        </p:txBody>
      </p:sp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>
            <a:off x="2590800" y="4429125"/>
            <a:ext cx="3886200" cy="7524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Times New Roman"/>
                <a:cs typeface="Times New Roman"/>
              </a:rPr>
              <a:t>LỚP BA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102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 descr="felicitsh71-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22098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600" y="16764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1" descr="E:\image\Y.Best.hinhdong\Dove-02-jun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76600" y="1828800"/>
            <a:ext cx="10668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5" descr="E:\image\anhdong moi\hd36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0" y="5791200"/>
            <a:ext cx="1076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5" descr="E:\image\anhdong moi\hd36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0" y="0"/>
            <a:ext cx="1076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5" descr="E:\image\anhdong moi\hd36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8067675" y="0"/>
            <a:ext cx="1076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5" descr="E:\image\anhdong moi\hd36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42573">
            <a:off x="8067675" y="5638800"/>
            <a:ext cx="1076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WordArt 12"/>
          <p:cNvSpPr>
            <a:spLocks noChangeArrowheads="1" noChangeShapeType="1" noTextEdit="1"/>
          </p:cNvSpPr>
          <p:nvPr/>
        </p:nvSpPr>
        <p:spPr bwMode="auto">
          <a:xfrm>
            <a:off x="3810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72000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pPr algn="ctr"/>
            <a:r>
              <a:rPr lang="vi-VN" sz="32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72000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SINH</a:t>
            </a:r>
            <a:endParaRPr lang="en-US" sz="32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>
                  <a:alpha val="72000"/>
                </a:srgbClr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77" name="WordArt 13"/>
          <p:cNvSpPr>
            <a:spLocks noChangeArrowheads="1" noChangeShapeType="1" noTextEdit="1"/>
          </p:cNvSpPr>
          <p:nvPr/>
        </p:nvSpPr>
        <p:spPr bwMode="auto">
          <a:xfrm>
            <a:off x="2514600" y="5638800"/>
            <a:ext cx="4600575" cy="8572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6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>
                        <a:alpha val="57001"/>
                      </a:srgbClr>
                    </a:gs>
                    <a:gs pos="100000">
                      <a:srgbClr val="FFFF00"/>
                    </a:gs>
                  </a:gsLst>
                  <a:lin ang="27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 animBg="1"/>
      <p:bldP spid="11276" grpId="1" animBg="1"/>
      <p:bldP spid="112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1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838200" y="1447800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Viết tên các bài tập đọc thuộc chủ điểm Thể thao</a:t>
            </a:r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1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7848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Viết một thông báo ngắn về buổi liên hoan văn nghệ của liên đội để mời các bạn đến xem.</a:t>
            </a: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457200" y="3048000"/>
            <a:ext cx="8413750" cy="350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CHƯƠNG TRÌNH LIÊN HOAN VĂN NGHỆ.</a:t>
            </a:r>
            <a:endParaRPr lang="en-US" sz="3200">
              <a:latin typeface="Times New Roman" pitchFamily="18" charset="0"/>
            </a:endParaRPr>
          </a:p>
          <a:p>
            <a:pPr algn="just" eaLnBrk="0" hangingPunct="0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Liên đội:……………………………………	</a:t>
            </a:r>
            <a:endParaRPr lang="en-US" sz="3200">
              <a:latin typeface="Times New Roman" pitchFamily="18" charset="0"/>
            </a:endParaRPr>
          </a:p>
          <a:p>
            <a:pPr algn="just" eaLnBrk="0" hangingPunct="0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Chào mừng:………………………………..	</a:t>
            </a:r>
            <a:endParaRPr lang="en-US" sz="3200">
              <a:latin typeface="Times New Roman" pitchFamily="18" charset="0"/>
            </a:endParaRPr>
          </a:p>
          <a:p>
            <a:pPr algn="just" eaLnBrk="0" hangingPunct="0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Các tiết mục đặc sắc:………………………	</a:t>
            </a:r>
            <a:endParaRPr lang="en-US" sz="3200">
              <a:latin typeface="Times New Roman" pitchFamily="18" charset="0"/>
            </a:endParaRPr>
          </a:p>
          <a:p>
            <a:pPr algn="just" eaLnBrk="0" hangingPunct="0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Địa điểm:……………………………………	</a:t>
            </a:r>
            <a:endParaRPr lang="en-US" sz="3200">
              <a:latin typeface="Times New Roman" pitchFamily="18" charset="0"/>
            </a:endParaRPr>
          </a:p>
          <a:p>
            <a:pPr algn="just" eaLnBrk="0" hangingPunct="0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Thời gian:…………………………………..	</a:t>
            </a:r>
            <a:endParaRPr lang="en-US" sz="3200">
              <a:latin typeface="Times New Roman" pitchFamily="18" charset="0"/>
            </a:endParaRPr>
          </a:p>
          <a:p>
            <a:pPr algn="just" eaLnBrk="0" hangingPunct="0">
              <a:tabLst>
                <a:tab pos="5761038" algn="r"/>
              </a:tabLst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Lời mời:…………………………………….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 animBg="1"/>
      <p:bldP spid="30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1 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838200" y="1447800"/>
            <a:ext cx="7848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Viết một thông báo ngắn về buổi liên hoan văn nghệ của liên đội để mời các bạn đến xem.</a:t>
            </a:r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04800" y="30480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Khi viết thông báo ta cần chú ý những điểm gì ?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28600" y="37338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Cần chú ý viết lời văn ngọn, trang trí đẹp.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28600" y="4419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Về nội dung: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Đủ thông tin theo mẫu trên bảng lớp.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8600" y="57912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Về hình thức: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Cần đẹp, lạ mắt, hấp dẫn.</a:t>
            </a: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6" grpId="0"/>
      <p:bldP spid="4107" grpId="0"/>
      <p:bldP spid="4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2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38200" y="1447800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Viết lại khổ 2 và 3 của bài thơ Bé thành phi công</a:t>
            </a: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2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Tìm từ ngữ về các chủ điểm sau</a:t>
            </a: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609600" y="2057400"/>
            <a:ext cx="4038600" cy="739775"/>
            <a:chOff x="384" y="1488"/>
            <a:chExt cx="2544" cy="466"/>
          </a:xfrm>
        </p:grpSpPr>
        <p:sp>
          <p:nvSpPr>
            <p:cNvPr id="6152" name="AutoShape 8"/>
            <p:cNvSpPr>
              <a:spLocks noChangeArrowheads="1"/>
            </p:cNvSpPr>
            <p:nvPr/>
          </p:nvSpPr>
          <p:spPr bwMode="gray">
            <a:xfrm>
              <a:off x="384" y="1488"/>
              <a:ext cx="2544" cy="38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Times New Roman" pitchFamily="18" charset="0"/>
                </a:rPr>
                <a:t>           </a:t>
              </a:r>
              <a:r>
                <a:rPr lang="en-US" sz="3200" b="1">
                  <a:latin typeface="Times New Roman" pitchFamily="18" charset="0"/>
                </a:rPr>
                <a:t>Bảo vệ Tổ quốc:</a:t>
              </a:r>
            </a:p>
          </p:txBody>
        </p:sp>
        <p:grpSp>
          <p:nvGrpSpPr>
            <p:cNvPr id="6153" name="Group 9"/>
            <p:cNvGrpSpPr>
              <a:grpSpLocks/>
            </p:cNvGrpSpPr>
            <p:nvPr/>
          </p:nvGrpSpPr>
          <p:grpSpPr bwMode="auto">
            <a:xfrm>
              <a:off x="464" y="1533"/>
              <a:ext cx="592" cy="421"/>
              <a:chOff x="240" y="1584"/>
              <a:chExt cx="528" cy="485"/>
            </a:xfrm>
          </p:grpSpPr>
          <p:grpSp>
            <p:nvGrpSpPr>
              <p:cNvPr id="6154" name="Group 10"/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85"/>
                <a:chOff x="999" y="3120"/>
                <a:chExt cx="768" cy="941"/>
              </a:xfrm>
            </p:grpSpPr>
            <p:sp>
              <p:nvSpPr>
                <p:cNvPr id="6155" name="AutoShape 1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6" name="Freeform 1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57" name="Text Box 13"/>
                <p:cNvSpPr txBox="1">
                  <a:spLocks noChangeArrowheads="1"/>
                </p:cNvSpPr>
                <p:nvPr/>
              </p:nvSpPr>
              <p:spPr bwMode="gray">
                <a:xfrm>
                  <a:off x="1278" y="3330"/>
                  <a:ext cx="191" cy="731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158" name="Text Box 14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</a:rPr>
                  <a:t>a)</a:t>
                </a:r>
              </a:p>
            </p:txBody>
          </p:sp>
        </p:grpSp>
      </p:grp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04800" y="2895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cùng nghĩa với Tổ quốc: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đất nước, non sông, nhà nước, đất Mẹ.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04800" y="4191000"/>
            <a:ext cx="8610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ngữ chỉ hoạt động bảo vệ Tổ quốc: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canh gác, kiểm soát bầu trời, tuần tra trên biển, tuần tra biên giới, chiến đấu, chống xâm lược,…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  <p:bldP spid="61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2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Tìm từ ngữ về các chủ điểm sau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grpSp>
        <p:nvGrpSpPr>
          <p:cNvPr id="7175" name="Group 7"/>
          <p:cNvGrpSpPr>
            <a:grpSpLocks/>
          </p:cNvGrpSpPr>
          <p:nvPr/>
        </p:nvGrpSpPr>
        <p:grpSpPr bwMode="auto">
          <a:xfrm>
            <a:off x="609600" y="2057400"/>
            <a:ext cx="4038600" cy="739775"/>
            <a:chOff x="384" y="1488"/>
            <a:chExt cx="2544" cy="466"/>
          </a:xfrm>
        </p:grpSpPr>
        <p:sp>
          <p:nvSpPr>
            <p:cNvPr id="7176" name="AutoShape 8"/>
            <p:cNvSpPr>
              <a:spLocks noChangeArrowheads="1"/>
            </p:cNvSpPr>
            <p:nvPr/>
          </p:nvSpPr>
          <p:spPr bwMode="gray">
            <a:xfrm>
              <a:off x="384" y="1488"/>
              <a:ext cx="2544" cy="38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200" b="1">
                  <a:latin typeface="Times New Roman" pitchFamily="18" charset="0"/>
                </a:rPr>
                <a:t>Sáng tạo:</a:t>
              </a:r>
            </a:p>
          </p:txBody>
        </p:sp>
        <p:grpSp>
          <p:nvGrpSpPr>
            <p:cNvPr id="7177" name="Group 9"/>
            <p:cNvGrpSpPr>
              <a:grpSpLocks/>
            </p:cNvGrpSpPr>
            <p:nvPr/>
          </p:nvGrpSpPr>
          <p:grpSpPr bwMode="auto">
            <a:xfrm>
              <a:off x="464" y="1533"/>
              <a:ext cx="592" cy="421"/>
              <a:chOff x="240" y="1584"/>
              <a:chExt cx="528" cy="485"/>
            </a:xfrm>
          </p:grpSpPr>
          <p:grpSp>
            <p:nvGrpSpPr>
              <p:cNvPr id="7178" name="Group 10"/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85"/>
                <a:chOff x="999" y="3120"/>
                <a:chExt cx="768" cy="941"/>
              </a:xfrm>
            </p:grpSpPr>
            <p:sp>
              <p:nvSpPr>
                <p:cNvPr id="7179" name="AutoShape 1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0" name="Freeform 1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1" name="Text Box 13"/>
                <p:cNvSpPr txBox="1">
                  <a:spLocks noChangeArrowheads="1"/>
                </p:cNvSpPr>
                <p:nvPr/>
              </p:nvSpPr>
              <p:spPr bwMode="gray">
                <a:xfrm>
                  <a:off x="1278" y="3330"/>
                  <a:ext cx="191" cy="731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7182" name="Text Box 14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</a:rPr>
                  <a:t>b)</a:t>
                </a:r>
              </a:p>
            </p:txBody>
          </p:sp>
        </p:grpSp>
      </p:grp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04800" y="2895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ngữ chỉ trí thức: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Kĩ sư, bác sĩ, giáo viên, luật sư, giáo sư.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304800" y="4191000"/>
            <a:ext cx="8610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ngữ chỉ hoạt động của trí thức: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nghiên cứu khoa học, thực nghiệm khoa học, giảng dạy, khám bệnh, chữa bệnh, lập đồ án,…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/>
      <p:bldP spid="71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2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Tìm từ ngữ về các chủ điểm sau</a:t>
            </a: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609600" y="2057400"/>
            <a:ext cx="4038600" cy="739775"/>
            <a:chOff x="384" y="1488"/>
            <a:chExt cx="2544" cy="466"/>
          </a:xfrm>
        </p:grpSpPr>
        <p:sp>
          <p:nvSpPr>
            <p:cNvPr id="8200" name="AutoShape 8"/>
            <p:cNvSpPr>
              <a:spLocks noChangeArrowheads="1"/>
            </p:cNvSpPr>
            <p:nvPr/>
          </p:nvSpPr>
          <p:spPr bwMode="gray">
            <a:xfrm>
              <a:off x="384" y="1488"/>
              <a:ext cx="2544" cy="38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200" b="1">
                  <a:latin typeface="Times New Roman" pitchFamily="18" charset="0"/>
                </a:rPr>
                <a:t>  Nghệ thuật:</a:t>
              </a:r>
            </a:p>
          </p:txBody>
        </p:sp>
        <p:grpSp>
          <p:nvGrpSpPr>
            <p:cNvPr id="8201" name="Group 9"/>
            <p:cNvGrpSpPr>
              <a:grpSpLocks/>
            </p:cNvGrpSpPr>
            <p:nvPr/>
          </p:nvGrpSpPr>
          <p:grpSpPr bwMode="auto">
            <a:xfrm>
              <a:off x="464" y="1533"/>
              <a:ext cx="592" cy="421"/>
              <a:chOff x="240" y="1584"/>
              <a:chExt cx="528" cy="485"/>
            </a:xfrm>
          </p:grpSpPr>
          <p:grpSp>
            <p:nvGrpSpPr>
              <p:cNvPr id="8202" name="Group 10"/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85"/>
                <a:chOff x="999" y="3120"/>
                <a:chExt cx="768" cy="941"/>
              </a:xfrm>
            </p:grpSpPr>
            <p:sp>
              <p:nvSpPr>
                <p:cNvPr id="8203" name="AutoShape 1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04" name="Freeform 1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05" name="Text Box 13"/>
                <p:cNvSpPr txBox="1">
                  <a:spLocks noChangeArrowheads="1"/>
                </p:cNvSpPr>
                <p:nvPr/>
              </p:nvSpPr>
              <p:spPr bwMode="gray">
                <a:xfrm>
                  <a:off x="1278" y="3330"/>
                  <a:ext cx="191" cy="731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8206" name="Text Box 14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</a:rPr>
                  <a:t>b)</a:t>
                </a:r>
              </a:p>
            </p:txBody>
          </p:sp>
        </p:grpSp>
      </p:grp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04800" y="2743200"/>
            <a:ext cx="86106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ngữ chỉ những người hoạt động nghệ thuật: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nhạc sĩ, ca sĩ, nhà thơ, nhà văn, đạo diễn, nhà quay phim, nhà soạn kịch, biên đạo múa, nhà điêu khắc, diễn viên, nhà tạo mốt,…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304800" y="4953000"/>
            <a:ext cx="8610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ngữ chỉ hoạt động nghệ thuật: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 hát, sáng tác, biểu diễn, đánh đàn, nặn tượng, vẽ tranh, quay phim, chụp ảnh, làm thơ, múa, viết văn,…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/>
      <p:bldP spid="82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05200" y="508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Tập đọc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33600" y="1020763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Ôn tập cuối kì II – Tiết 2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838200" y="1622425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Tìm từ ngữ về các chủ điểm sau</a:t>
            </a:r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152400" y="1489075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609600" y="2232025"/>
            <a:ext cx="4038600" cy="739775"/>
            <a:chOff x="384" y="1488"/>
            <a:chExt cx="2544" cy="466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gray">
            <a:xfrm>
              <a:off x="384" y="1488"/>
              <a:ext cx="2544" cy="38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3200" b="1">
                  <a:latin typeface="Times New Roman" pitchFamily="18" charset="0"/>
                </a:rPr>
                <a:t>  Nghệ thuật:</a:t>
              </a:r>
            </a:p>
          </p:txBody>
        </p:sp>
        <p:grpSp>
          <p:nvGrpSpPr>
            <p:cNvPr id="9225" name="Group 9"/>
            <p:cNvGrpSpPr>
              <a:grpSpLocks/>
            </p:cNvGrpSpPr>
            <p:nvPr/>
          </p:nvGrpSpPr>
          <p:grpSpPr bwMode="auto">
            <a:xfrm>
              <a:off x="464" y="1533"/>
              <a:ext cx="592" cy="421"/>
              <a:chOff x="240" y="1584"/>
              <a:chExt cx="528" cy="485"/>
            </a:xfrm>
          </p:grpSpPr>
          <p:grpSp>
            <p:nvGrpSpPr>
              <p:cNvPr id="9226" name="Group 10"/>
              <p:cNvGrpSpPr>
                <a:grpSpLocks/>
              </p:cNvGrpSpPr>
              <p:nvPr/>
            </p:nvGrpSpPr>
            <p:grpSpPr bwMode="auto">
              <a:xfrm>
                <a:off x="240" y="1584"/>
                <a:ext cx="528" cy="485"/>
                <a:chOff x="999" y="3120"/>
                <a:chExt cx="768" cy="941"/>
              </a:xfrm>
            </p:grpSpPr>
            <p:sp>
              <p:nvSpPr>
                <p:cNvPr id="9227" name="AutoShape 1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28" name="Freeform 1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9" name="Text Box 13"/>
                <p:cNvSpPr txBox="1">
                  <a:spLocks noChangeArrowheads="1"/>
                </p:cNvSpPr>
                <p:nvPr/>
              </p:nvSpPr>
              <p:spPr bwMode="gray">
                <a:xfrm>
                  <a:off x="1278" y="3330"/>
                  <a:ext cx="191" cy="731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9230" name="Text Box 14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37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</a:rPr>
                  <a:t>b)</a:t>
                </a:r>
              </a:p>
            </p:txBody>
          </p:sp>
        </p:grpSp>
      </p:grp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04800" y="30480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 Từ ngữ chỉ các môn nghệ thuật: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âm nhạc, văn học, kiến trúc, điêu khắc, kịch,…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6920"/>
  <p:tag name="VIOLETTITLE" val="Tập đọc tuần 35"/>
  <p:tag name="VIOLETLESSON" val="97"/>
  <p:tag name="VIOLETCATID" val="8048911"/>
  <p:tag name="VIOLETSUBJECT" val="Tập đọc 3"/>
  <p:tag name="VIOLETAUTHORID" val="2123959"/>
  <p:tag name="VIOLETAUTHORNAME" val="Trương Phước Bình"/>
  <p:tag name="VIOLETAUTHORAVATAR" val="2/123/959/avatar.jpg"/>
  <p:tag name="VIOLETAUTHORADDRESS" val="Trường tiểu học Nguyễn Công Sáu - Quảng Nam"/>
  <p:tag name="VIOLETDATE" val="2012-06-28 08:31:26"/>
  <p:tag name="VIOLETHIT" val="186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521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Microsoft</cp:lastModifiedBy>
  <cp:revision>9</cp:revision>
  <dcterms:created xsi:type="dcterms:W3CDTF">2005-12-31T17:09:05Z</dcterms:created>
  <dcterms:modified xsi:type="dcterms:W3CDTF">2018-01-24T04:35:43Z</dcterms:modified>
</cp:coreProperties>
</file>