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6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30"/>
  </p:notesMasterIdLst>
  <p:sldIdLst>
    <p:sldId id="262" r:id="rId5"/>
    <p:sldId id="256" r:id="rId6"/>
    <p:sldId id="267" r:id="rId7"/>
    <p:sldId id="271" r:id="rId8"/>
    <p:sldId id="270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4" r:id="rId23"/>
    <p:sldId id="276" r:id="rId24"/>
    <p:sldId id="294" r:id="rId25"/>
    <p:sldId id="297" r:id="rId26"/>
    <p:sldId id="295" r:id="rId27"/>
    <p:sldId id="279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8000"/>
    <a:srgbClr val="FFCCFF"/>
    <a:srgbClr val="FF7C80"/>
    <a:srgbClr val="FF66CC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71" autoAdjust="0"/>
  </p:normalViewPr>
  <p:slideViewPr>
    <p:cSldViewPr>
      <p:cViewPr varScale="1">
        <p:scale>
          <a:sx n="86" d="100"/>
          <a:sy n="86" d="100"/>
        </p:scale>
        <p:origin x="1152" y="67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1CA6-4478-479A-B532-D031D73E2F66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0E15-EA33-48B3-A867-E7A4573D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FA120E7-0387-4FBE-9B61-3265D5D4BAE3}" type="slidenum">
              <a:rPr lang="vi-VN" altLang="en-US" sz="1200">
                <a:latin typeface="Arial" panose="020B0604020202020204" pitchFamily="34" charset="0"/>
              </a:rPr>
              <a:pPr algn="r" eaLnBrk="1" hangingPunct="1"/>
              <a:t>9</a:t>
            </a:fld>
            <a:endParaRPr lang="vi-VN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8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7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6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2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1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1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70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B0534-9E66-474D-BE56-2DCFF81776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09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E5DEF-9364-4B44-8FCA-BDB0D63023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77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705ED-6822-4ACB-9078-C709A66821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CBFD8-BF08-4A78-BD27-13F9AE7E9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2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CFD14-9B8B-4816-8465-8FEFF616E2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1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CB441-8ECA-4A7E-9F29-0051BB85DD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8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35398-5279-457A-BA59-7880F5E0B6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3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59432-8CFD-4A1E-81DA-E7DEE53CB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6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75737-6FF7-48E2-A50F-A970DE76CF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02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9E489-4AFB-4458-8AB3-E27540591A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9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2A20A-8278-46A8-A50E-BA7629F73B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6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9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44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22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00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2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7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1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7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78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9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1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DF45-0A26-47B7-9C01-048FA78222B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4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5E2E47-BD4D-4CB4-B8C7-C7A4283FBF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457200" y="4419600"/>
            <a:ext cx="41148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457199" y="5562600"/>
            <a:ext cx="3839307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4982307" y="4419600"/>
            <a:ext cx="3780693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4982307" y="5562600"/>
            <a:ext cx="3780693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Sân vận động</a:t>
            </a:r>
          </a:p>
        </p:txBody>
      </p:sp>
      <p:sp>
        <p:nvSpPr>
          <p:cNvPr id="12" name="Sai"/>
          <p:cNvSpPr/>
          <p:nvPr/>
        </p:nvSpPr>
        <p:spPr>
          <a:xfrm>
            <a:off x="3561303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71351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76200"/>
            <a:ext cx="8915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28" y="210234"/>
            <a:ext cx="902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Sai"/>
          <p:cNvSpPr/>
          <p:nvPr/>
        </p:nvSpPr>
        <p:spPr>
          <a:xfrm>
            <a:off x="3571351" y="3407979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6" name="Sai"/>
          <p:cNvSpPr/>
          <p:nvPr/>
        </p:nvSpPr>
        <p:spPr>
          <a:xfrm>
            <a:off x="3571351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</p:spTree>
    <p:extLst>
      <p:ext uri="{BB962C8B-B14F-4D97-AF65-F5344CB8AC3E}">
        <p14:creationId xmlns:p14="http://schemas.microsoft.com/office/powerpoint/2010/main" val="31235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6666 -0.455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2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75 -0.0002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g-chien-tha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6528 L 0.21667 -0.2902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10023 L 0.24167 -0.0113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25 -0.2666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4166 0.033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25 -0.2888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5833 0.01088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53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6477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1" y="1350963"/>
            <a:ext cx="2895600" cy="2459037"/>
          </a:xfrm>
          <a:prstGeom prst="rightArrow">
            <a:avLst>
              <a:gd name="adj1" fmla="val 50000"/>
              <a:gd name="adj2" fmla="val 470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74031" y="228600"/>
            <a:ext cx="584586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19" name="Picture 2" descr="http://vhttdldaklak.gov.vn/Portals/0/hinh%20anh/Nam%202012/TDTT/Bong%20ban/IMG_1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1263"/>
            <a:ext cx="60960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0" y="2200275"/>
            <a:ext cx="3428999" cy="145732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28601" y="1350963"/>
            <a:ext cx="2514599" cy="4162425"/>
          </a:xfrm>
          <a:prstGeom prst="rightArrow">
            <a:avLst>
              <a:gd name="adj1" fmla="val 50000"/>
              <a:gd name="adj2" fmla="val 470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" descr="http://static.thethaovietnam.vn/medias/standard/2015/11/30/Nhin-tu-giai-bong-chuyen-VDQG-2015-Thoi-diem-de-dau-tu--hinh-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88" y="204216"/>
            <a:ext cx="6230112" cy="65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6553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52401" y="1350963"/>
            <a:ext cx="2819400" cy="1849437"/>
          </a:xfrm>
          <a:prstGeom prst="rightArrow">
            <a:avLst>
              <a:gd name="adj1" fmla="val 50000"/>
              <a:gd name="adj2" fmla="val 470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3126581" y="6096000"/>
            <a:ext cx="2900362" cy="65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Nhảy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cao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12738"/>
          <a:stretch>
            <a:fillRect/>
          </a:stretch>
        </p:blipFill>
        <p:spPr bwMode="auto">
          <a:xfrm>
            <a:off x="152399" y="152400"/>
            <a:ext cx="87630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9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3200400" y="6172200"/>
            <a:ext cx="2133600" cy="58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Bơi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lội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3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2720975" y="6019800"/>
            <a:ext cx="238442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cs typeface="Times New Roman" panose="02020603050405020304" pitchFamily="18" charset="0"/>
              </a:rPr>
              <a:t>Cầu lông</a:t>
            </a:r>
            <a:endParaRPr lang="vi-VN" altLang="en-US" sz="4000" b="1"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2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427412" y="6096000"/>
            <a:ext cx="228917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rổ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6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2692400" y="5943600"/>
            <a:ext cx="2794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Đua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xe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đạp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4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05352" y="3018081"/>
            <a:ext cx="512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1120" y="3377649"/>
            <a:ext cx="317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113686" y="3737218"/>
            <a:ext cx="317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-106543" y="4097976"/>
            <a:ext cx="3170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-85112" y="4498024"/>
            <a:ext cx="318758" cy="1438274"/>
            <a:chOff x="270" y="3009"/>
            <a:chExt cx="156" cy="1208"/>
          </a:xfrm>
        </p:grpSpPr>
        <p:sp>
          <p:nvSpPr>
            <p:cNvPr id="3086" name="Text Box 8"/>
            <p:cNvSpPr txBox="1">
              <a:spLocks noChangeArrowheads="1"/>
            </p:cNvSpPr>
            <p:nvPr/>
          </p:nvSpPr>
          <p:spPr bwMode="auto">
            <a:xfrm>
              <a:off x="270" y="3312"/>
              <a:ext cx="155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FF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087" name="Text Box 9"/>
            <p:cNvSpPr txBox="1">
              <a:spLocks noChangeArrowheads="1"/>
            </p:cNvSpPr>
            <p:nvPr/>
          </p:nvSpPr>
          <p:spPr bwMode="auto">
            <a:xfrm>
              <a:off x="271" y="3009"/>
              <a:ext cx="15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1143000" y="2228851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1447800" y="641341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1438"/>
            <a:ext cx="3505201" cy="1824154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>
            <a:off x="181587" y="1945326"/>
            <a:ext cx="1046171" cy="6096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81587" y="2935926"/>
            <a:ext cx="1046171" cy="533400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54155" y="3854972"/>
            <a:ext cx="1046171" cy="533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54155" y="4769372"/>
            <a:ext cx="1046171" cy="533400"/>
          </a:xfrm>
          <a:prstGeom prst="chevro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41963" y="5602926"/>
            <a:ext cx="1046171" cy="60960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71600" y="1645444"/>
            <a:ext cx="7468103" cy="952248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3" name="Pentagon 22"/>
          <p:cNvSpPr/>
          <p:nvPr/>
        </p:nvSpPr>
        <p:spPr>
          <a:xfrm>
            <a:off x="1387694" y="2722330"/>
            <a:ext cx="7553292" cy="1100441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4" name="Pentagon 23"/>
          <p:cNvSpPr/>
          <p:nvPr/>
        </p:nvSpPr>
        <p:spPr>
          <a:xfrm>
            <a:off x="1399141" y="3925653"/>
            <a:ext cx="7541845" cy="76200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Pentagon 24"/>
          <p:cNvSpPr/>
          <p:nvPr/>
        </p:nvSpPr>
        <p:spPr>
          <a:xfrm>
            <a:off x="1414381" y="4790322"/>
            <a:ext cx="7501019" cy="76200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Pentagon 25"/>
          <p:cNvSpPr/>
          <p:nvPr/>
        </p:nvSpPr>
        <p:spPr>
          <a:xfrm>
            <a:off x="1447799" y="5627750"/>
            <a:ext cx="7391903" cy="925449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884" y="1981963"/>
            <a:ext cx="65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.VnArabia" panose="020B7200000000000000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128" y="2914494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.VnArabia" panose="020B7200000000000000" pitchFamily="3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300" y="3796375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.VnArabia" panose="020B7200000000000000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372" y="4781794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.VnArabia" panose="020B7200000000000000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8077" y="5627751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.VnArabia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84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381000" y="4419600"/>
            <a:ext cx="3581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vui chơi, tỉ số, chiến thắng</a:t>
            </a:r>
          </a:p>
        </p:txBody>
      </p:sp>
      <p:sp>
        <p:nvSpPr>
          <p:cNvPr id="9" name="Câu TL C"/>
          <p:cNvSpPr/>
          <p:nvPr/>
        </p:nvSpPr>
        <p:spPr>
          <a:xfrm>
            <a:off x="381000" y="5562600"/>
            <a:ext cx="3581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kết quả, sáng tác, sân vận động</a:t>
            </a:r>
          </a:p>
        </p:txBody>
      </p:sp>
      <p:sp>
        <p:nvSpPr>
          <p:cNvPr id="10" name="Câu TL B"/>
          <p:cNvSpPr/>
          <p:nvPr/>
        </p:nvSpPr>
        <p:spPr>
          <a:xfrm>
            <a:off x="5105400" y="4419600"/>
            <a:ext cx="3815862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indent="-57150"/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quyết tâm, thi đấu,    đối thủ</a:t>
            </a:r>
          </a:p>
        </p:txBody>
      </p:sp>
      <p:sp>
        <p:nvSpPr>
          <p:cNvPr id="11" name="Câu TL D"/>
          <p:cNvSpPr/>
          <p:nvPr/>
        </p:nvSpPr>
        <p:spPr>
          <a:xfrm>
            <a:off x="5181600" y="5562600"/>
            <a:ext cx="36576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trận đấu, hò reo, ngắm cảnh</a:t>
            </a:r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492521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76200"/>
            <a:ext cx="8915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093" y="16259"/>
            <a:ext cx="7282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3450" y="43815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6376" y="5526024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tác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8384" y="5992368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 cảnh</a:t>
            </a:r>
          </a:p>
        </p:txBody>
      </p:sp>
      <p:sp>
        <p:nvSpPr>
          <p:cNvPr id="18" name="Sai"/>
          <p:cNvSpPr/>
          <p:nvPr/>
        </p:nvSpPr>
        <p:spPr>
          <a:xfrm>
            <a:off x="3507830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0" name="Sai"/>
          <p:cNvSpPr/>
          <p:nvPr/>
        </p:nvSpPr>
        <p:spPr>
          <a:xfrm>
            <a:off x="3555585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</p:spTree>
    <p:extLst>
      <p:ext uri="{BB962C8B-B14F-4D97-AF65-F5344CB8AC3E}">
        <p14:creationId xmlns:p14="http://schemas.microsoft.com/office/powerpoint/2010/main" val="21851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25 0.0219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25 -0.2555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5833 0.0219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3333 -0.2888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75 -0.0002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75 0.033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3" animBg="1"/>
      <p:bldP spid="12" grpId="4" animBg="1"/>
      <p:bldP spid="13" grpId="0" animBg="1"/>
      <p:bldP spid="13" grpId="1" animBg="1"/>
      <p:bldP spid="2" grpId="0"/>
      <p:bldP spid="15" grpId="0"/>
      <p:bldP spid="17" grpId="0"/>
      <p:bldP spid="18" grpId="1" animBg="1"/>
      <p:bldP spid="18" grpId="2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Arrow 48"/>
          <p:cNvSpPr/>
          <p:nvPr/>
        </p:nvSpPr>
        <p:spPr>
          <a:xfrm>
            <a:off x="1295400" y="3124200"/>
            <a:ext cx="304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1307592" y="393192"/>
            <a:ext cx="304800" cy="304800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1307592" y="5879592"/>
            <a:ext cx="304800" cy="304800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609600" y="3124200"/>
            <a:ext cx="6858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495300"/>
            <a:ext cx="0" cy="5600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600200" y="152400"/>
            <a:ext cx="7315200" cy="17526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260" tIns="99060" rIns="99060" bIns="99060" numCol="1" spcCol="1270" anchor="t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/>
          </a:p>
        </p:txBody>
      </p:sp>
      <p:sp>
        <p:nvSpPr>
          <p:cNvPr id="33" name="Freeform 32"/>
          <p:cNvSpPr/>
          <p:nvPr/>
        </p:nvSpPr>
        <p:spPr>
          <a:xfrm>
            <a:off x="1600200" y="2057400"/>
            <a:ext cx="7315200" cy="25146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260" tIns="99060" rIns="99060" bIns="99060" numCol="1" spcCol="1270" anchor="t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1600200" y="4800600"/>
            <a:ext cx="7315200" cy="17526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FF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260" tIns="99060" rIns="99060" bIns="99060" numCol="1" spcCol="1270" anchor="t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/>
          </a:p>
        </p:txBody>
      </p:sp>
      <p:sp>
        <p:nvSpPr>
          <p:cNvPr id="37" name="Rounded Rectangle 36"/>
          <p:cNvSpPr/>
          <p:nvPr/>
        </p:nvSpPr>
        <p:spPr>
          <a:xfrm>
            <a:off x="1676400" y="457200"/>
            <a:ext cx="11430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76400" y="2743200"/>
            <a:ext cx="1143000" cy="1066800"/>
          </a:xfrm>
          <a:prstGeom prst="roundRect">
            <a:avLst>
              <a:gd name="adj" fmla="val 7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676400" y="5181600"/>
            <a:ext cx="11430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67640" y="152400"/>
            <a:ext cx="614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Tên trận thi đấu: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Vòng loại U23 Châu Á năm 2020 giữa Việt Nam và Thái Lan.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4958" y="893064"/>
            <a:ext cx="612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4772" y="1423473"/>
            <a:ext cx="509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ngày 26-3-2019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3200" y="2133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Quang cảnh, không khí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náo nhiệt, sôi động, đầy ắp cổ động viên, tiếng trống, ….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9400" y="299923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hiệp 1, hiệp 2, kết quả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 sút bóng, ghi bàn, tỉ số, chiến thắng thuộc về….)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43200" y="3782568"/>
            <a:ext cx="607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Khán giả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cổ vũ, hò reo, hồi hộp, vỗ tay, bật khóc, vui mừng 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07208" y="477926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Ý nghĩa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sức khỏe, thể lực, tinh thần yêu thể thao, giao lưu học hỏi….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0632" y="5465064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Suy nghĩ, tình cảm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hấp dẫn, gây cấn, tự hào, hạnh phúc….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67584" y="6172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Mong ước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được xem nữa, tham gia thi đấu…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2743200"/>
            <a:ext cx="1019355" cy="10193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18288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0" y="2971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7800" y="548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4207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855663"/>
            <a:ext cx="91440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Hôm</a:t>
            </a:r>
            <a:r>
              <a:rPr lang="en-US" altLang="en-US" sz="2400" b="1" dirty="0">
                <a:cs typeface="Times New Roman" panose="02020603050405020304" pitchFamily="18" charset="0"/>
              </a:rPr>
              <a:t> nay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cs typeface="Times New Roman" panose="02020603050405020304" pitchFamily="18" charset="0"/>
              </a:rPr>
              <a:t> Lam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cs typeface="Times New Roman" panose="02020603050405020304" pitchFamily="18" charset="0"/>
              </a:rPr>
              <a:t>  An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Anh Gia 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cs typeface="Times New Roman" panose="02020603050405020304" pitchFamily="18" charset="0"/>
              </a:rPr>
              <a:t> Lam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cs typeface="Times New Roman" panose="02020603050405020304" pitchFamily="18" charset="0"/>
              </a:rPr>
              <a:t>  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mặc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cs typeface="Times New Roman" panose="02020603050405020304" pitchFamily="18" charset="0"/>
              </a:rPr>
              <a:t> 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mặc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cs typeface="Times New Roman" panose="02020603050405020304" pitchFamily="18" charset="0"/>
              </a:rPr>
              <a:t> 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thổi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còi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bắt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phút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hiếp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. Sang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hiệp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phút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Anh Gia Lai 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ầm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vang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cs typeface="Times New Roman" panose="02020603050405020304" pitchFamily="18" charset="0"/>
              </a:rPr>
              <a:t> reo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hò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cổ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vũ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cs typeface="Times New Roman" panose="02020603050405020304" pitchFamily="18" charset="0"/>
              </a:rPr>
              <a:t> gay go,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quyết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liệt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cuối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vẫn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hồi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còi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thúc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Anh Gia Lai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giành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 1- 0.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mong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nữa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362200" y="228600"/>
            <a:ext cx="417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văn</a:t>
            </a:r>
            <a:r>
              <a:rPr lang="en-US" altLang="en-US" sz="3200" b="1" dirty="0">
                <a:solidFill>
                  <a:srgbClr val="FFFF00"/>
                </a:solidFill>
              </a:rPr>
              <a:t> hay:</a:t>
            </a:r>
          </a:p>
        </p:txBody>
      </p:sp>
    </p:spTree>
    <p:extLst>
      <p:ext uri="{BB962C8B-B14F-4D97-AF65-F5344CB8AC3E}">
        <p14:creationId xmlns:p14="http://schemas.microsoft.com/office/powerpoint/2010/main" val="3966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362200" y="228600"/>
            <a:ext cx="417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văn</a:t>
            </a:r>
            <a:r>
              <a:rPr lang="en-US" altLang="en-US" sz="3200" b="1" dirty="0">
                <a:solidFill>
                  <a:srgbClr val="FFFF00"/>
                </a:solidFill>
              </a:rPr>
              <a:t> hay: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6862" y="1065784"/>
            <a:ext cx="8305800" cy="489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U23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1-0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4-0. 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U23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Nam.Em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4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684213" y="260350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BÀI VĂN HAY</a:t>
            </a:r>
            <a:endParaRPr lang="en-US" altLang="en-US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5250" y="1052513"/>
            <a:ext cx="9048750" cy="50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       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Tú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cs typeface="Times New Roman" panose="02020603050405020304" pitchFamily="18" charset="0"/>
              </a:rPr>
              <a:t> 3A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Hải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cs typeface="Times New Roman" panose="02020603050405020304" pitchFamily="18" charset="0"/>
              </a:rPr>
              <a:t> 3B.Cảnh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hấp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Tú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tung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lúc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lửng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cuốn</a:t>
            </a:r>
            <a:r>
              <a:rPr lang="en-US" altLang="en-US" sz="3200" b="1" dirty="0">
                <a:cs typeface="Times New Roman" panose="02020603050405020304" pitchFamily="18" charset="0"/>
              </a:rPr>
              <a:t> bay.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xuống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Hải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hứng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chóng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phản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cs typeface="Times New Roman" panose="02020603050405020304" pitchFamily="18" charset="0"/>
              </a:rPr>
              <a:t>. Ai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cầu.Trận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thúc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bất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náo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19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2130" y="152400"/>
            <a:ext cx="2547813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991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42900">
              <a:buFontTx/>
              <a:buChar char="-"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19367" y="990600"/>
            <a:ext cx="8524633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sz="4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9519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177582" y="4419600"/>
            <a:ext cx="396875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</a:p>
        </p:txBody>
      </p:sp>
      <p:sp>
        <p:nvSpPr>
          <p:cNvPr id="9" name="Câu TL C"/>
          <p:cNvSpPr/>
          <p:nvPr/>
        </p:nvSpPr>
        <p:spPr>
          <a:xfrm>
            <a:off x="183931" y="5562600"/>
            <a:ext cx="3887755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5105400" y="4419600"/>
            <a:ext cx="3962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Câu TL D"/>
          <p:cNvSpPr/>
          <p:nvPr/>
        </p:nvSpPr>
        <p:spPr>
          <a:xfrm>
            <a:off x="5105400" y="5562600"/>
            <a:ext cx="3962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ai"/>
          <p:cNvSpPr/>
          <p:nvPr/>
        </p:nvSpPr>
        <p:spPr>
          <a:xfrm>
            <a:off x="3561303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71351" y="3444766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290" y="76200"/>
            <a:ext cx="741690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291" y="-19568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Sai"/>
          <p:cNvSpPr/>
          <p:nvPr/>
        </p:nvSpPr>
        <p:spPr>
          <a:xfrm>
            <a:off x="3571351" y="3436883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6" name="Sai"/>
          <p:cNvSpPr/>
          <p:nvPr/>
        </p:nvSpPr>
        <p:spPr>
          <a:xfrm>
            <a:off x="3571351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</p:spTree>
    <p:extLst>
      <p:ext uri="{BB962C8B-B14F-4D97-AF65-F5344CB8AC3E}">
        <p14:creationId xmlns:p14="http://schemas.microsoft.com/office/powerpoint/2010/main" val="21409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3334 -0.3111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4167 0.0108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6528 L 0.21667 -0.2902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10023 L 0.24167 -0.0113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44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25 -0.2666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4166 0.033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9167 -0.4444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5834 0.1108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g-chien-tha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8546" y="533400"/>
            <a:ext cx="3559308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u="sng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95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u="sng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95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u="sng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950" b="1" u="sng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-287159" y="2664691"/>
            <a:ext cx="9895115" cy="90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48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-457200" y="2057400"/>
            <a:ext cx="9895115" cy="15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50" b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(Sách Tiếng Việt, lớp 3,</a:t>
            </a:r>
          </a:p>
          <a:p>
            <a:pPr algn="ctr">
              <a:lnSpc>
                <a:spcPct val="120000"/>
              </a:lnSpc>
            </a:pPr>
            <a:r>
              <a:rPr lang="en-US" sz="4050" b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HP001 5Ha"/>
                <a:cs typeface="Times New Roman" pitchFamily="18" charset="0"/>
              </a:rPr>
              <a:t>tập hai, trang 88 )</a:t>
            </a:r>
            <a:endParaRPr lang="en-US" sz="405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3091" y="838200"/>
            <a:ext cx="5745804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u="sng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tuần 29</a:t>
            </a:r>
          </a:p>
        </p:txBody>
      </p:sp>
    </p:spTree>
    <p:extLst>
      <p:ext uri="{BB962C8B-B14F-4D97-AF65-F5344CB8AC3E}">
        <p14:creationId xmlns:p14="http://schemas.microsoft.com/office/powerpoint/2010/main" val="32668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4419600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28600"/>
            <a:ext cx="4800600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810000"/>
            <a:ext cx="4419600" cy="2743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657600"/>
            <a:ext cx="3810000" cy="304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5077" y="2667000"/>
            <a:ext cx="3846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THAO</a:t>
            </a:r>
          </a:p>
        </p:txBody>
      </p:sp>
    </p:spTree>
    <p:extLst>
      <p:ext uri="{BB962C8B-B14F-4D97-AF65-F5344CB8AC3E}">
        <p14:creationId xmlns:p14="http://schemas.microsoft.com/office/powerpoint/2010/main" val="328427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endParaRPr lang="en-US" altLang="en-US" sz="32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trận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thao</a:t>
            </a:r>
            <a:endParaRPr lang="en-US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Đề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Dựa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miệng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tuần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ngắn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5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7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trận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đấu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thao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dịp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xem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3974" name="Picture 9" descr="D:\My Documents\My Pictures\My Scans\2012-04 (Apr)\scan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0" descr="D:\My Documents\My Pictures\My Scans\2012-04 (Apr)\scan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556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0" y="3141663"/>
            <a:ext cx="9144000" cy="372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cs typeface="Times New Roman" panose="02020603050405020304" pitchFamily="18" charset="0"/>
              </a:rPr>
              <a:t> a.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Đó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môn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thể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thao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b.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tham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3400" b="1" dirty="0">
                <a:cs typeface="Times New Roman" panose="02020603050405020304" pitchFamily="18" charset="0"/>
              </a:rPr>
              <a:t> hay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chỉ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c.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Buổi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tổ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chức</a:t>
            </a:r>
            <a:r>
              <a:rPr lang="en-US" altLang="en-US" sz="3400" b="1" dirty="0"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đâu</a:t>
            </a:r>
            <a:r>
              <a:rPr lang="en-US" altLang="en-US" sz="3400" b="1" dirty="0">
                <a:cs typeface="Times New Roman" panose="02020603050405020304" pitchFamily="18" charset="0"/>
              </a:rPr>
              <a:t>?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Tổ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chức</a:t>
            </a:r>
            <a:r>
              <a:rPr lang="en-US" altLang="en-US" sz="3400" b="1" dirty="0">
                <a:cs typeface="Times New Roman" panose="02020603050405020304" pitchFamily="18" charset="0"/>
              </a:rPr>
              <a:t>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khi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d.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cùng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ai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e. 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Buổi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g.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sao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700338" y="2636838"/>
            <a:ext cx="24384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Gợi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091212442"/>
      </p:ext>
    </p:extLst>
  </p:cSld>
  <p:clrMapOvr>
    <a:masterClrMapping/>
  </p:clrMapOvr>
  <p:transition spd="med">
    <p:check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10254" grpId="0" animBg="1"/>
      <p:bldP spid="839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keo co bao 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438"/>
            <a:ext cx="442595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images610140_Keo_co_cty_than_Nui_B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438"/>
            <a:ext cx="44958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 txBox="1">
            <a:spLocks/>
          </p:cNvSpPr>
          <p:nvPr/>
        </p:nvSpPr>
        <p:spPr bwMode="auto">
          <a:xfrm>
            <a:off x="2730500" y="6019800"/>
            <a:ext cx="3683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cs typeface="Times New Roman" panose="02020603050405020304" pitchFamily="18" charset="0"/>
              </a:rPr>
              <a:t>Kéo co</a:t>
            </a:r>
            <a:endParaRPr lang="vi-VN" altLang="en-US" sz="40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7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10" descr="images339729_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1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9" descr="110122220708-79-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1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9" descr="bongdan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-3276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0" descr="HLV-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0" descr="images1685331_IMG_91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1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9" descr="cup-4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8" descr="111111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1200</Words>
  <Application>Microsoft Office PowerPoint</Application>
  <PresentationFormat>On-screen Show (4:3)</PresentationFormat>
  <Paragraphs>99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.VnArabia</vt:lpstr>
      <vt:lpstr>Arial</vt:lpstr>
      <vt:lpstr>Calibri</vt:lpstr>
      <vt:lpstr>Calibri Light</vt:lpstr>
      <vt:lpstr>Times New Roman</vt:lpstr>
      <vt:lpstr>Office Theme</vt:lpstr>
      <vt:lpstr>2_Office Theme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HP</cp:lastModifiedBy>
  <cp:revision>199</cp:revision>
  <dcterms:created xsi:type="dcterms:W3CDTF">2019-07-19T20:57:53Z</dcterms:created>
  <dcterms:modified xsi:type="dcterms:W3CDTF">2022-03-27T00:43:38Z</dcterms:modified>
</cp:coreProperties>
</file>