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0" r:id="rId4"/>
    <p:sldId id="259" r:id="rId5"/>
    <p:sldId id="260" r:id="rId6"/>
    <p:sldId id="261" r:id="rId7"/>
    <p:sldId id="266" r:id="rId8"/>
    <p:sldId id="287" r:id="rId9"/>
    <p:sldId id="288" r:id="rId10"/>
    <p:sldId id="289" r:id="rId11"/>
    <p:sldId id="290" r:id="rId12"/>
    <p:sldId id="291" r:id="rId13"/>
    <p:sldId id="292" r:id="rId14"/>
    <p:sldId id="293" r:id="rId15"/>
    <p:sldId id="268" r:id="rId16"/>
    <p:sldId id="263" r:id="rId17"/>
    <p:sldId id="294"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F90"/>
    <a:srgbClr val="F6F0E1"/>
    <a:srgbClr val="82C3C3"/>
    <a:srgbClr val="ECC261"/>
    <a:srgbClr val="AE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p:normalViewPr>
  <p:slideViewPr>
    <p:cSldViewPr snapToGrid="0" showGuides="1">
      <p:cViewPr varScale="1">
        <p:scale>
          <a:sx n="63" d="100"/>
          <a:sy n="63" d="100"/>
        </p:scale>
        <p:origin x="908" y="5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6BCC-200C-4D92-B317-FC051C29FAFE}" type="datetimeFigureOut">
              <a:rPr lang="zh-CN" altLang="en-US" smtClean="0"/>
              <a:t>2022/2/14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48640-275A-47DB-86DC-425DB83474C4}" type="slidenum">
              <a:rPr lang="zh-CN" altLang="en-US" smtClean="0"/>
              <a:t>‹#›</a:t>
            </a:fld>
            <a:endParaRPr lang="zh-CN" altLang="en-US"/>
          </a:p>
        </p:txBody>
      </p:sp>
    </p:spTree>
    <p:extLst>
      <p:ext uri="{BB962C8B-B14F-4D97-AF65-F5344CB8AC3E}">
        <p14:creationId xmlns:p14="http://schemas.microsoft.com/office/powerpoint/2010/main" val="27648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1</a:t>
            </a:fld>
            <a:endParaRPr lang="zh-CN" altLang="en-US"/>
          </a:p>
        </p:txBody>
      </p:sp>
    </p:spTree>
    <p:extLst>
      <p:ext uri="{BB962C8B-B14F-4D97-AF65-F5344CB8AC3E}">
        <p14:creationId xmlns:p14="http://schemas.microsoft.com/office/powerpoint/2010/main" val="382378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2</a:t>
            </a:fld>
            <a:endParaRPr lang="zh-CN" altLang="en-US"/>
          </a:p>
        </p:txBody>
      </p:sp>
    </p:spTree>
    <p:extLst>
      <p:ext uri="{BB962C8B-B14F-4D97-AF65-F5344CB8AC3E}">
        <p14:creationId xmlns:p14="http://schemas.microsoft.com/office/powerpoint/2010/main" val="237148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4897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extLst>
      <p:ext uri="{BB962C8B-B14F-4D97-AF65-F5344CB8AC3E}">
        <p14:creationId xmlns:p14="http://schemas.microsoft.com/office/powerpoint/2010/main" val="401086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6243B1F-CC61-4244-8969-2616DE705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7D29A425-7EC0-47CA-AC85-168A4A95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BD8BBE67-B012-43DA-A622-1FFF5CD0B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7C197C-A535-4E27-9400-8A98A3292A97}"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362088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843CE8D-9328-4A2E-B8F2-24F37D9E7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4A31BB60-94E7-4C62-92A4-2453622765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839ECE46-308C-489A-A8DB-CD04403DDD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B2DDADF-77A8-42A0-86CA-BBC8E5431F29}"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136890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5B514C80-31CB-443C-BAB5-C48CE123B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6721519-0600-4F46-9F73-2929D7FE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445D190A-8E81-42B9-B3D2-B50829469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2591D73-9269-40B0-8F69-0298A1F60DAB}" type="slidenum">
              <a:rPr lang="zh-CN" altLang="en-US" smtClean="0">
                <a:latin typeface="Calibri" panose="020F0502020204030204" pitchFamily="34" charset="0"/>
              </a:rPr>
              <a:pPr/>
              <a:t>7</a:t>
            </a:fld>
            <a:endParaRPr lang="zh-CN" altLang="en-US">
              <a:latin typeface="Calibri" panose="020F0502020204030204" pitchFamily="34" charset="0"/>
            </a:endParaRPr>
          </a:p>
        </p:txBody>
      </p:sp>
    </p:spTree>
    <p:extLst>
      <p:ext uri="{BB962C8B-B14F-4D97-AF65-F5344CB8AC3E}">
        <p14:creationId xmlns:p14="http://schemas.microsoft.com/office/powerpoint/2010/main" val="63182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DD089F-2833-4463-90EC-7F10B8FAD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EBE0D7E9-D963-472C-88CA-BD9A8BE59B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23A88A2C-891B-4304-96A6-34B3487E7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802B84-DDE6-448F-AD11-CC3C910456A2}" type="slidenum">
              <a:rPr lang="zh-CN" altLang="en-US" smtClean="0">
                <a:latin typeface="Calibri" panose="020F0502020204030204" pitchFamily="34" charset="0"/>
              </a:rPr>
              <a:pPr/>
              <a:t>15</a:t>
            </a:fld>
            <a:endParaRPr lang="zh-CN" altLang="en-US">
              <a:latin typeface="Calibri" panose="020F0502020204030204" pitchFamily="34" charset="0"/>
            </a:endParaRPr>
          </a:p>
        </p:txBody>
      </p:sp>
    </p:spTree>
    <p:extLst>
      <p:ext uri="{BB962C8B-B14F-4D97-AF65-F5344CB8AC3E}">
        <p14:creationId xmlns:p14="http://schemas.microsoft.com/office/powerpoint/2010/main" val="69401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4F7297DD-C1BF-4CDA-97B2-415017291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51E86267-7728-48F1-8EF2-50F07C998D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2983E08-DADB-4D02-B85F-8AD93654C6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4803F83-9B0F-4412-A4F6-A932F121089B}" type="slidenum">
              <a:rPr lang="zh-CN" altLang="en-US" smtClean="0">
                <a:latin typeface="Calibri" panose="020F0502020204030204" pitchFamily="34" charset="0"/>
              </a:rPr>
              <a:pPr/>
              <a:t>16</a:t>
            </a:fld>
            <a:endParaRPr lang="zh-CN" altLang="en-US">
              <a:latin typeface="Calibri" panose="020F0502020204030204" pitchFamily="34" charset="0"/>
            </a:endParaRPr>
          </a:p>
        </p:txBody>
      </p:sp>
    </p:spTree>
    <p:extLst>
      <p:ext uri="{BB962C8B-B14F-4D97-AF65-F5344CB8AC3E}">
        <p14:creationId xmlns:p14="http://schemas.microsoft.com/office/powerpoint/2010/main" val="3575192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11588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8583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83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54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BB5B8BB-CFB1-4C2E-BCC7-9932B12F9DFA}"/>
              </a:ext>
            </a:extLst>
          </p:cNvPr>
          <p:cNvSpPr>
            <a:spLocks noGrp="1"/>
          </p:cNvSpPr>
          <p:nvPr>
            <p:ph type="dt" sz="half" idx="10"/>
          </p:nvPr>
        </p:nvSpPr>
        <p:spPr/>
        <p:txBody>
          <a:bodyPr/>
          <a:lstStyle>
            <a:lvl1pPr>
              <a:defRPr/>
            </a:lvl1pPr>
          </a:lstStyle>
          <a:p>
            <a:pPr>
              <a:defRPr/>
            </a:pPr>
            <a:fld id="{D864B998-13B6-48A5-B40E-6ECB74279714}" type="datetimeFigureOut">
              <a:rPr lang="zh-CN" altLang="en-US"/>
              <a:pPr>
                <a:defRPr/>
              </a:pPr>
              <a:t>2022/2/14</a:t>
            </a:fld>
            <a:endParaRPr lang="zh-CN" altLang="en-US"/>
          </a:p>
        </p:txBody>
      </p:sp>
      <p:sp>
        <p:nvSpPr>
          <p:cNvPr id="4" name="页脚占位符 4">
            <a:extLst>
              <a:ext uri="{FF2B5EF4-FFF2-40B4-BE49-F238E27FC236}">
                <a16:creationId xmlns:a16="http://schemas.microsoft.com/office/drawing/2014/main" id="{D96541C2-A00B-422C-A3CF-318324DC19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6B286A8-36B2-4246-8C24-528F19FB784D}"/>
              </a:ext>
            </a:extLst>
          </p:cNvPr>
          <p:cNvSpPr>
            <a:spLocks noGrp="1"/>
          </p:cNvSpPr>
          <p:nvPr>
            <p:ph type="sldNum" sz="quarter" idx="12"/>
          </p:nvPr>
        </p:nvSpPr>
        <p:spPr/>
        <p:txBody>
          <a:bodyPr/>
          <a:lstStyle>
            <a:lvl1pPr>
              <a:defRPr/>
            </a:lvl1pPr>
          </a:lstStyle>
          <a:p>
            <a:pPr>
              <a:defRPr/>
            </a:pPr>
            <a:fld id="{907134EF-645E-4FFB-B4AB-54F25A84944F}" type="slidenum">
              <a:rPr lang="zh-CN" altLang="en-US"/>
              <a:pPr>
                <a:defRPr/>
              </a:pPr>
              <a:t>‹#›</a:t>
            </a:fld>
            <a:endParaRPr lang="zh-CN" altLang="en-US"/>
          </a:p>
        </p:txBody>
      </p:sp>
    </p:spTree>
    <p:extLst>
      <p:ext uri="{BB962C8B-B14F-4D97-AF65-F5344CB8AC3E}">
        <p14:creationId xmlns:p14="http://schemas.microsoft.com/office/powerpoint/2010/main" val="356419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41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434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11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731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211441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651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20"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6"/>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17"/>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18"/>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19"/>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0"/>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607838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pn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8.jpeg"/><Relationship Id="rId5" Type="http://schemas.openxmlformats.org/officeDocument/2006/relationships/tags" Target="../tags/tag16.xml"/><Relationship Id="rId10" Type="http://schemas.openxmlformats.org/officeDocument/2006/relationships/notesSlide" Target="../notesSlides/notesSlide5.xml"/><Relationship Id="rId4" Type="http://schemas.openxmlformats.org/officeDocument/2006/relationships/tags" Target="../tags/tag15.xml"/><Relationship Id="rId9"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D099819C-E9D0-4AD9-B32E-F0DC30C70C37}"/>
              </a:ext>
            </a:extLst>
          </p:cNvPr>
          <p:cNvSpPr/>
          <p:nvPr/>
        </p:nvSpPr>
        <p:spPr>
          <a:xfrm>
            <a:off x="2730828" y="1727200"/>
            <a:ext cx="7825412" cy="3614181"/>
          </a:xfrm>
          <a:prstGeom prst="roundRect">
            <a:avLst>
              <a:gd name="adj" fmla="val 50000"/>
            </a:avLst>
          </a:prstGeom>
          <a:solidFill>
            <a:srgbClr val="E3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 </a:t>
            </a:r>
            <a:endParaRPr lang="zh-CN" altLang="en-US" sz="1600"/>
          </a:p>
        </p:txBody>
      </p:sp>
      <p:sp>
        <p:nvSpPr>
          <p:cNvPr id="7" name="TextBox 6"/>
          <p:cNvSpPr txBox="1"/>
          <p:nvPr/>
        </p:nvSpPr>
        <p:spPr>
          <a:xfrm>
            <a:off x="2946848" y="2705725"/>
            <a:ext cx="7393371" cy="1446550"/>
          </a:xfrm>
          <a:prstGeom prst="rect">
            <a:avLst/>
          </a:prstGeom>
          <a:noFill/>
        </p:spPr>
        <p:txBody>
          <a:bodyPr wrap="none" rtlCol="0">
            <a:spAutoFit/>
          </a:bodyPr>
          <a:lstStyle/>
          <a:p>
            <a:pPr algn="ctr"/>
            <a:r>
              <a:rPr lang="en-US" sz="4400" b="1" dirty="0" err="1"/>
              <a:t>Tập</a:t>
            </a:r>
            <a:r>
              <a:rPr lang="en-US" sz="4400" b="1" dirty="0"/>
              <a:t> </a:t>
            </a:r>
            <a:r>
              <a:rPr lang="en-US" sz="4400" b="1" dirty="0" err="1"/>
              <a:t>đọc</a:t>
            </a:r>
            <a:endParaRPr lang="en-US" sz="4400" b="1" dirty="0"/>
          </a:p>
          <a:p>
            <a:pPr algn="ctr"/>
            <a:r>
              <a:rPr lang="en-US" sz="4400" b="1" dirty="0" err="1"/>
              <a:t>Chương</a:t>
            </a:r>
            <a:r>
              <a:rPr lang="en-US" sz="4400" b="1" dirty="0"/>
              <a:t> </a:t>
            </a:r>
            <a:r>
              <a:rPr lang="en-US" sz="4400" b="1" dirty="0" err="1"/>
              <a:t>trình</a:t>
            </a:r>
            <a:r>
              <a:rPr lang="en-US" sz="4400" b="1" dirty="0"/>
              <a:t> </a:t>
            </a:r>
            <a:r>
              <a:rPr lang="en-US" sz="4400" b="1" dirty="0" err="1"/>
              <a:t>xiếc</a:t>
            </a:r>
            <a:r>
              <a:rPr lang="en-US" sz="4400" b="1" dirty="0"/>
              <a:t> </a:t>
            </a:r>
            <a:r>
              <a:rPr lang="en-US" sz="4400" b="1" dirty="0" err="1"/>
              <a:t>đặc</a:t>
            </a:r>
            <a:r>
              <a:rPr lang="en-US" sz="4400" b="1" dirty="0"/>
              <a:t> </a:t>
            </a:r>
            <a:r>
              <a:rPr lang="en-US" sz="4400" b="1" dirty="0" err="1"/>
              <a:t>biệt</a:t>
            </a:r>
            <a:endParaRPr lang="en-US" sz="4400" b="1" dirty="0"/>
          </a:p>
        </p:txBody>
      </p:sp>
    </p:spTree>
    <p:extLst>
      <p:ext uri="{BB962C8B-B14F-4D97-AF65-F5344CB8AC3E}">
        <p14:creationId xmlns:p14="http://schemas.microsoft.com/office/powerpoint/2010/main" val="26075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36575-D7A1-446F-BC9C-A85B59BC7E5D}"/>
              </a:ext>
            </a:extLst>
          </p:cNvPr>
          <p:cNvSpPr txBox="1"/>
          <p:nvPr/>
        </p:nvSpPr>
        <p:spPr>
          <a:xfrm>
            <a:off x="1613130" y="1798096"/>
            <a:ext cx="9188886" cy="107721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just"/>
            <a:r>
              <a:rPr lang="vi-VN" sz="3200" b="1" i="1" dirty="0">
                <a:solidFill>
                  <a:srgbClr val="C00000"/>
                </a:solidFill>
                <a:latin typeface="Times New Roman" panose="02020603050405020304" pitchFamily="18" charset="0"/>
                <a:cs typeface="Times New Roman" panose="02020603050405020304" pitchFamily="18" charset="0"/>
              </a:rPr>
              <a:t>Cách viết các thông báo như thế nào? Có ngắn gọn, rõ ràng không</a:t>
            </a:r>
            <a:r>
              <a:rPr lang="en-US" sz="3200" b="1" i="1" dirty="0">
                <a:solidFill>
                  <a:srgbClr val="C00000"/>
                </a:solidFill>
                <a:latin typeface="Times New Roman" panose="02020603050405020304" pitchFamily="18" charset="0"/>
                <a:cs typeface="Times New Roman" panose="02020603050405020304" pitchFamily="18" charset="0"/>
              </a:rPr>
              <a:t> </a:t>
            </a:r>
            <a:r>
              <a:rPr lang="vi-VN" sz="3200" b="1" i="1" dirty="0">
                <a:solidFill>
                  <a:srgbClr val="C00000"/>
                </a:solidFill>
                <a:latin typeface="Times New Roman" panose="02020603050405020304" pitchFamily="18" charset="0"/>
                <a:cs typeface="Times New Roman" panose="02020603050405020304" pitchFamily="18" charset="0"/>
              </a:rPr>
              <a:t>?</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379C648-1D62-4980-BCCB-0070233906B9}"/>
              </a:ext>
            </a:extLst>
          </p:cNvPr>
          <p:cNvSpPr/>
          <p:nvPr/>
        </p:nvSpPr>
        <p:spPr>
          <a:xfrm>
            <a:off x="1623103" y="3319905"/>
            <a:ext cx="916893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ràng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92E3C-87C5-407D-8716-1F729ECFB92D}"/>
              </a:ext>
            </a:extLst>
          </p:cNvPr>
          <p:cNvSpPr txBox="1"/>
          <p:nvPr/>
        </p:nvSpPr>
        <p:spPr>
          <a:xfrm>
            <a:off x="1613130" y="1798096"/>
            <a:ext cx="9188886"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just"/>
            <a:r>
              <a:rPr lang="vi-VN" sz="3200" b="1" i="1" dirty="0">
                <a:solidFill>
                  <a:srgbClr val="C00000"/>
                </a:solidFill>
                <a:latin typeface="Times New Roman" panose="02020603050405020304" pitchFamily="18" charset="0"/>
                <a:cs typeface="Times New Roman" panose="02020603050405020304" pitchFamily="18" charset="0"/>
              </a:rPr>
              <a:t>Những từ ngữ được in đậm trong quảng cáo có ý nghĩa như thế nào</a:t>
            </a:r>
            <a:r>
              <a:rPr lang="en-US" sz="3200" b="1" i="1" dirty="0">
                <a:solidFill>
                  <a:srgbClr val="C00000"/>
                </a:solidFill>
                <a:latin typeface="Times New Roman" panose="02020603050405020304" pitchFamily="18" charset="0"/>
                <a:cs typeface="Times New Roman" panose="02020603050405020304" pitchFamily="18" charset="0"/>
              </a:rPr>
              <a:t> </a:t>
            </a:r>
            <a:r>
              <a:rPr lang="vi-VN" sz="3200" b="1" i="1" dirty="0">
                <a:solidFill>
                  <a:srgbClr val="C00000"/>
                </a:solidFill>
                <a:latin typeface="Times New Roman" panose="02020603050405020304" pitchFamily="18" charset="0"/>
                <a:cs typeface="Times New Roman" panose="02020603050405020304" pitchFamily="18" charset="0"/>
              </a:rPr>
              <a:t>?</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B7ED306-9C47-457A-B5B1-328FFF447013}"/>
              </a:ext>
            </a:extLst>
          </p:cNvPr>
          <p:cNvSpPr/>
          <p:nvPr/>
        </p:nvSpPr>
        <p:spPr>
          <a:xfrm>
            <a:off x="1623103" y="3319905"/>
            <a:ext cx="916893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600" dirty="0">
                <a:latin typeface="Times New Roman" panose="02020603050405020304" pitchFamily="18" charset="0"/>
                <a:cs typeface="Times New Roman" panose="02020603050405020304" pitchFamily="18" charset="0"/>
              </a:rPr>
              <a:t>Những từ ngữ được in đậm trong quảng cáo là </a:t>
            </a:r>
            <a:r>
              <a:rPr lang="vi-VN" sz="3600" i="1" dirty="0">
                <a:latin typeface="Times New Roman" panose="02020603050405020304" pitchFamily="18" charset="0"/>
                <a:cs typeface="Times New Roman" panose="02020603050405020304" pitchFamily="18" charset="0"/>
              </a:rPr>
              <a:t>những từ ngữ quan trọng</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1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BC6F22-0934-4B2E-8B0E-17E09EFDD060}"/>
              </a:ext>
            </a:extLst>
          </p:cNvPr>
          <p:cNvSpPr txBox="1"/>
          <p:nvPr/>
        </p:nvSpPr>
        <p:spPr>
          <a:xfrm>
            <a:off x="1613130" y="1798096"/>
            <a:ext cx="9188886"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just"/>
            <a:r>
              <a:rPr lang="vi-VN" sz="3200" b="1" i="1" dirty="0">
                <a:solidFill>
                  <a:srgbClr val="C00000"/>
                </a:solidFill>
                <a:latin typeface="Times New Roman" panose="02020603050405020304" pitchFamily="18" charset="0"/>
                <a:cs typeface="Times New Roman" panose="02020603050405020304" pitchFamily="18" charset="0"/>
              </a:rPr>
              <a:t>Có mấy kiểu chữ, màu sắc của chữ ra sao? Làm như vậy có tác dụng gì?</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DAAC2A3-DA58-459A-916B-0041704F66DA}"/>
              </a:ext>
            </a:extLst>
          </p:cNvPr>
          <p:cNvSpPr/>
          <p:nvPr/>
        </p:nvSpPr>
        <p:spPr>
          <a:xfrm>
            <a:off x="1623103" y="3319905"/>
            <a:ext cx="916893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600" dirty="0">
                <a:latin typeface="Times New Roman" panose="02020603050405020304" pitchFamily="18" charset="0"/>
                <a:cs typeface="Times New Roman" panose="02020603050405020304" pitchFamily="18" charset="0"/>
              </a:rPr>
              <a:t>Trình bày bằng nhiều kiểu chữ khác nhau, màu sắc khác nhau. Giúp người đọc chú ý</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456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32F164-D9EA-4670-A2BD-55D75B61FF10}"/>
              </a:ext>
            </a:extLst>
          </p:cNvPr>
          <p:cNvSpPr txBox="1"/>
          <p:nvPr/>
        </p:nvSpPr>
        <p:spPr>
          <a:xfrm>
            <a:off x="1613130" y="1798096"/>
            <a:ext cx="9188886"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r>
              <a:rPr lang="vi-VN" sz="3200" b="1" i="1" dirty="0">
                <a:solidFill>
                  <a:srgbClr val="C00000"/>
                </a:solidFill>
                <a:latin typeface="Times New Roman" panose="02020603050405020304" pitchFamily="18" charset="0"/>
                <a:cs typeface="Times New Roman" panose="02020603050405020304" pitchFamily="18" charset="0"/>
              </a:rPr>
              <a:t>Ngoài phần thông tin, quảng cáo còn được trang trí như thế nào?</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E658609-9827-41D4-94BE-35E30BF5D5E3}"/>
              </a:ext>
            </a:extLst>
          </p:cNvPr>
          <p:cNvSpPr/>
          <p:nvPr/>
        </p:nvSpPr>
        <p:spPr>
          <a:xfrm>
            <a:off x="1623103" y="3319905"/>
            <a:ext cx="916893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rPr>
              <a:t>Trang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1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17DFB-F914-49D8-B16B-C33D312B326E}"/>
              </a:ext>
            </a:extLst>
          </p:cNvPr>
          <p:cNvSpPr txBox="1"/>
          <p:nvPr/>
        </p:nvSpPr>
        <p:spPr>
          <a:xfrm>
            <a:off x="1623103" y="256157"/>
            <a:ext cx="918888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vi-VN" sz="3200" b="1" i="1" dirty="0">
                <a:solidFill>
                  <a:srgbClr val="FF0066"/>
                </a:solidFill>
                <a:latin typeface="Times New Roman" panose="02020603050405020304" pitchFamily="18" charset="0"/>
                <a:cs typeface="Times New Roman" panose="02020603050405020304" pitchFamily="18" charset="0"/>
              </a:rPr>
              <a:t>Em thường thấy các quảng cáo ở những đâu?</a:t>
            </a:r>
            <a:endParaRPr lang="en-US" sz="3200" b="1" i="1" dirty="0">
              <a:solidFill>
                <a:srgbClr val="FF0066"/>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1676EF0-BB6D-4B52-B29B-671A39C881EF}"/>
              </a:ext>
            </a:extLst>
          </p:cNvPr>
          <p:cNvSpPr/>
          <p:nvPr/>
        </p:nvSpPr>
        <p:spPr>
          <a:xfrm>
            <a:off x="0" y="962785"/>
            <a:ext cx="121920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600" dirty="0">
                <a:latin typeface="Times New Roman" panose="02020603050405020304" pitchFamily="18" charset="0"/>
                <a:cs typeface="Times New Roman" panose="02020603050405020304" pitchFamily="18" charset="0"/>
              </a:rPr>
              <a:t>Ở nhiều nơi như băng treo trên đường, treo trên các tòa nhà cao tầng, giăng dây trên đường phố,  trong các khu vui chơi giải trí, khu trung tâm mua sắm, trên tivi, trên mạng…..</a:t>
            </a:r>
            <a:endParaRPr lang="en-US" sz="3600" dirty="0">
              <a:latin typeface="Times New Roman" panose="02020603050405020304" pitchFamily="18" charset="0"/>
              <a:cs typeface="Times New Roman" panose="02020603050405020304" pitchFamily="18" charset="0"/>
            </a:endParaRPr>
          </a:p>
        </p:txBody>
      </p:sp>
      <p:pic>
        <p:nvPicPr>
          <p:cNvPr id="1026" name="Picture 2" descr="Top 101+ Mẫu Biển Quảng Cáo Outdoor Chuyên Nghiệp Thu Hút Hàng Triệu Khách  Hàng">
            <a:extLst>
              <a:ext uri="{FF2B5EF4-FFF2-40B4-BE49-F238E27FC236}">
                <a16:creationId xmlns:a16="http://schemas.microsoft.com/office/drawing/2014/main" id="{8891997A-C649-4722-A3E7-42C5E34C6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6419"/>
            <a:ext cx="4297680" cy="34108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ảng cáo trên các tòa nhà – Truyền thông đỉnh cao và ấn tượng">
            <a:extLst>
              <a:ext uri="{FF2B5EF4-FFF2-40B4-BE49-F238E27FC236}">
                <a16:creationId xmlns:a16="http://schemas.microsoft.com/office/drawing/2014/main" id="{CDBB67CC-9D5F-46E6-A2AA-6F2C40062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554" y="3106419"/>
            <a:ext cx="3456743" cy="3410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4 - BIỂN HIỆU QUẢNG CÁO Khu Vui Chơi Trẻ Em HOT NHẤT">
            <a:extLst>
              <a:ext uri="{FF2B5EF4-FFF2-40B4-BE49-F238E27FC236}">
                <a16:creationId xmlns:a16="http://schemas.microsoft.com/office/drawing/2014/main" id="{A0363798-33E0-42E7-9462-4946B12C2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171" y="3106418"/>
            <a:ext cx="3543629" cy="341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145">
            <a:extLst>
              <a:ext uri="{FF2B5EF4-FFF2-40B4-BE49-F238E27FC236}">
                <a16:creationId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r>
              <a:rPr lang="en-US" altLang="zh-CN" dirty="0"/>
              <a:t> </a:t>
            </a:r>
            <a:endParaRPr lang="zh-CN" altLang="en-US" dirty="0"/>
          </a:p>
        </p:txBody>
      </p:sp>
      <p:sp>
        <p:nvSpPr>
          <p:cNvPr id="3" name="TextBox 2"/>
          <p:cNvSpPr txBox="1"/>
          <p:nvPr/>
        </p:nvSpPr>
        <p:spPr>
          <a:xfrm>
            <a:off x="4533056" y="541400"/>
            <a:ext cx="2629246" cy="769441"/>
          </a:xfrm>
          <a:prstGeom prst="rect">
            <a:avLst/>
          </a:prstGeom>
          <a:noFill/>
        </p:spPr>
        <p:txBody>
          <a:bodyPr wrap="none" rtlCol="0">
            <a:spAutoFit/>
          </a:bodyPr>
          <a:lstStyle/>
          <a:p>
            <a:r>
              <a:rPr lang="en-US" sz="4400" b="1" dirty="0" err="1"/>
              <a:t>Nội</a:t>
            </a:r>
            <a:r>
              <a:rPr lang="en-US" sz="4400" b="1" dirty="0"/>
              <a:t> dung</a:t>
            </a:r>
          </a:p>
        </p:txBody>
      </p:sp>
      <p:sp>
        <p:nvSpPr>
          <p:cNvPr id="4" name="Rectangle 3"/>
          <p:cNvSpPr/>
          <p:nvPr/>
        </p:nvSpPr>
        <p:spPr>
          <a:xfrm>
            <a:off x="1323890" y="2743610"/>
            <a:ext cx="9413449" cy="223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Times New Roman" panose="02020603050405020304" pitchFamily="18" charset="0"/>
                <a:cs typeface="Times New Roman" panose="02020603050405020304" pitchFamily="18" charset="0"/>
              </a:rPr>
              <a:t>Hiểu được nội dung, hình thức, cách trình bày và mục đích của một tờ quảng cáo.</a:t>
            </a:r>
            <a:endParaRPr lang="en-US" sz="4000" dirty="0"/>
          </a:p>
        </p:txBody>
      </p:sp>
    </p:spTree>
    <p:custDataLst>
      <p:tags r:id="rId1"/>
    </p:custDataLst>
    <p:extLst>
      <p:ext uri="{BB962C8B-B14F-4D97-AF65-F5344CB8AC3E}">
        <p14:creationId xmlns:p14="http://schemas.microsoft.com/office/powerpoint/2010/main" val="3493211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145">
            <a:extLst>
              <a:ext uri="{FF2B5EF4-FFF2-40B4-BE49-F238E27FC236}">
                <a16:creationId xmlns:a16="http://schemas.microsoft.com/office/drawing/2014/main" id="{9986BAC4-0AEE-455A-937C-A1D46F57C386}"/>
              </a:ext>
            </a:extLst>
          </p:cNvPr>
          <p:cNvSpPr>
            <a:spLocks/>
          </p:cNvSpPr>
          <p:nvPr/>
        </p:nvSpPr>
        <p:spPr bwMode="auto">
          <a:xfrm rot="935833">
            <a:off x="3310848" y="2127712"/>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4" name="TextBox 3"/>
          <p:cNvSpPr txBox="1"/>
          <p:nvPr/>
        </p:nvSpPr>
        <p:spPr>
          <a:xfrm>
            <a:off x="4128094" y="2980098"/>
            <a:ext cx="3459601" cy="707886"/>
          </a:xfrm>
          <a:prstGeom prst="rect">
            <a:avLst/>
          </a:prstGeom>
          <a:noFill/>
        </p:spPr>
        <p:txBody>
          <a:bodyPr wrap="none" rtlCol="0">
            <a:spAutoFit/>
          </a:bodyPr>
          <a:lstStyle/>
          <a:p>
            <a:r>
              <a:rPr lang="en-US" sz="4000" b="1" dirty="0" err="1"/>
              <a:t>Luyện</a:t>
            </a:r>
            <a:r>
              <a:rPr lang="en-US" sz="4000" b="1" dirty="0"/>
              <a:t> </a:t>
            </a:r>
            <a:r>
              <a:rPr lang="en-US" sz="4000" b="1" dirty="0" err="1"/>
              <a:t>đọc</a:t>
            </a:r>
            <a:r>
              <a:rPr lang="en-US" sz="4000" b="1" dirty="0"/>
              <a:t> </a:t>
            </a:r>
            <a:r>
              <a:rPr lang="en-US" sz="4000" b="1" dirty="0" err="1"/>
              <a:t>lại</a:t>
            </a:r>
            <a:endParaRPr lang="en-US" sz="4000" b="1" dirty="0"/>
          </a:p>
        </p:txBody>
      </p:sp>
    </p:spTree>
    <p:custDataLst>
      <p:tags r:id="rId1"/>
    </p:custDataLst>
    <p:extLst>
      <p:ext uri="{BB962C8B-B14F-4D97-AF65-F5344CB8AC3E}">
        <p14:creationId xmlns:p14="http://schemas.microsoft.com/office/powerpoint/2010/main" val="3771744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448D7-3015-4BC5-B0EC-33B99C1C7A16}"/>
              </a:ext>
            </a:extLst>
          </p:cNvPr>
          <p:cNvSpPr txBox="1"/>
          <p:nvPr/>
        </p:nvSpPr>
        <p:spPr>
          <a:xfrm>
            <a:off x="2672080" y="2657008"/>
            <a:ext cx="7172960" cy="1323439"/>
          </a:xfrm>
          <a:prstGeom prst="rect">
            <a:avLst/>
          </a:prstGeom>
          <a:noFill/>
        </p:spPr>
        <p:txBody>
          <a:bodyPr wrap="square" rtlCol="0">
            <a:spAutoFit/>
          </a:bodyPr>
          <a:lstStyle/>
          <a:p>
            <a:r>
              <a:rPr lang="en-US" sz="8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Tạm</a:t>
            </a: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8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biệt</a:t>
            </a: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8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nhé</a:t>
            </a: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3380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5">
            <a:extLst>
              <a:ext uri="{FF2B5EF4-FFF2-40B4-BE49-F238E27FC236}">
                <a16:creationId xmlns:a16="http://schemas.microsoft.com/office/drawing/2014/main" id="{9986BAC4-0AEE-455A-937C-A1D46F57C386}"/>
              </a:ext>
            </a:extLst>
          </p:cNvPr>
          <p:cNvSpPr>
            <a:spLocks/>
          </p:cNvSpPr>
          <p:nvPr/>
        </p:nvSpPr>
        <p:spPr bwMode="auto">
          <a:xfrm rot="935833">
            <a:off x="3020048" y="-336943"/>
            <a:ext cx="6223056" cy="2678047"/>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r>
              <a:rPr lang="en-US" altLang="zh-CN"/>
              <a:t> </a:t>
            </a:r>
            <a:endParaRPr lang="zh-CN" altLang="en-US"/>
          </a:p>
        </p:txBody>
      </p:sp>
      <p:grpSp>
        <p:nvGrpSpPr>
          <p:cNvPr id="2" name="组合 1">
            <a:extLst>
              <a:ext uri="{FF2B5EF4-FFF2-40B4-BE49-F238E27FC236}">
                <a16:creationId xmlns:a16="http://schemas.microsoft.com/office/drawing/2014/main" id="{DCCE4400-57A0-436F-B7C5-3CBAD1597186}"/>
              </a:ext>
            </a:extLst>
          </p:cNvPr>
          <p:cNvGrpSpPr/>
          <p:nvPr/>
        </p:nvGrpSpPr>
        <p:grpSpPr>
          <a:xfrm>
            <a:off x="5711030" y="2014540"/>
            <a:ext cx="4948619" cy="700266"/>
            <a:chOff x="5266530" y="1963739"/>
            <a:chExt cx="4546601" cy="763587"/>
          </a:xfrm>
        </p:grpSpPr>
        <p:sp>
          <p:nvSpPr>
            <p:cNvPr id="7" name="MH_SubTitle_1">
              <a:extLst>
                <a:ext uri="{FF2B5EF4-FFF2-40B4-BE49-F238E27FC236}">
                  <a16:creationId xmlns:a16="http://schemas.microsoft.com/office/drawing/2014/main" id="{1D125116-2A04-4F4B-9F69-76974C5F360C}"/>
                </a:ext>
              </a:extLst>
            </p:cNvPr>
            <p:cNvSpPr/>
            <p:nvPr>
              <p:custDataLst>
                <p:tags r:id="rId7"/>
              </p:custDataLst>
            </p:nvPr>
          </p:nvSpPr>
          <p:spPr>
            <a:xfrm>
              <a:off x="5934868" y="196373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396000" tIns="0" rIns="0" bIns="0" anchor="ctr">
              <a:normAutofit/>
            </a:bodyPr>
            <a:lstStyle/>
            <a:p>
              <a:pPr>
                <a:lnSpc>
                  <a:spcPct val="130000"/>
                </a:lnSpc>
                <a:defRPr/>
              </a:pPr>
              <a:r>
                <a:rPr lang="en-US" altLang="zh-CN" sz="1600" kern="0">
                  <a:solidFill>
                    <a:srgbClr val="4D4D4D"/>
                  </a:solidFill>
                  <a:cs typeface="Arial" pitchFamily="34" charset="0"/>
                </a:rPr>
                <a:t> </a:t>
              </a:r>
              <a:endParaRPr lang="zh-CN" altLang="en-US" sz="1600" kern="0" dirty="0">
                <a:solidFill>
                  <a:srgbClr val="4D4D4D"/>
                </a:solidFill>
                <a:cs typeface="Arial" pitchFamily="34" charset="0"/>
              </a:endParaRPr>
            </a:p>
          </p:txBody>
        </p:sp>
        <p:sp>
          <p:nvSpPr>
            <p:cNvPr id="8" name="MH_Other_1">
              <a:extLst>
                <a:ext uri="{FF2B5EF4-FFF2-40B4-BE49-F238E27FC236}">
                  <a16:creationId xmlns:a16="http://schemas.microsoft.com/office/drawing/2014/main" id="{EF67E47E-433B-4491-9835-8ED78F23BE2F}"/>
                </a:ext>
              </a:extLst>
            </p:cNvPr>
            <p:cNvSpPr/>
            <p:nvPr>
              <p:custDataLst>
                <p:tags r:id="rId8"/>
              </p:custDataLst>
            </p:nvPr>
          </p:nvSpPr>
          <p:spPr>
            <a:xfrm>
              <a:off x="5266530" y="1963739"/>
              <a:ext cx="762000" cy="763587"/>
            </a:xfrm>
            <a:prstGeom prst="ellipse">
              <a:avLst/>
            </a:prstGeom>
            <a:solidFill>
              <a:srgbClr val="FFFFFF"/>
            </a:solidFill>
            <a:ln w="57150" cap="flat" cmpd="sng" algn="ctr">
              <a:solidFill>
                <a:schemeClr val="accent1"/>
              </a:solidFill>
              <a:prstDash val="solid"/>
            </a:ln>
            <a:effectLst/>
          </p:spPr>
          <p:txBody>
            <a:bodyPr anchor="ctr"/>
            <a:lstStyle/>
            <a:p>
              <a:pPr>
                <a:defRPr/>
              </a:pPr>
              <a:r>
                <a:rPr lang="en-US" altLang="zh-CN" sz="3600" i="1" kern="0" dirty="0">
                  <a:solidFill>
                    <a:schemeClr val="accent1"/>
                  </a:solidFill>
                  <a:latin typeface="Impact" panose="020B0806030902050204" pitchFamily="34" charset="0"/>
                </a:rPr>
                <a:t>1</a:t>
              </a:r>
            </a:p>
          </p:txBody>
        </p:sp>
      </p:grpSp>
      <p:grpSp>
        <p:nvGrpSpPr>
          <p:cNvPr id="3" name="组合 2">
            <a:extLst>
              <a:ext uri="{FF2B5EF4-FFF2-40B4-BE49-F238E27FC236}">
                <a16:creationId xmlns:a16="http://schemas.microsoft.com/office/drawing/2014/main" id="{EF11690E-5838-4923-9C73-3C2F782034F4}"/>
              </a:ext>
            </a:extLst>
          </p:cNvPr>
          <p:cNvGrpSpPr/>
          <p:nvPr/>
        </p:nvGrpSpPr>
        <p:grpSpPr>
          <a:xfrm>
            <a:off x="5711031" y="2963865"/>
            <a:ext cx="4948618" cy="700266"/>
            <a:chOff x="5266530" y="2913064"/>
            <a:chExt cx="4546601" cy="763587"/>
          </a:xfrm>
        </p:grpSpPr>
        <p:sp>
          <p:nvSpPr>
            <p:cNvPr id="9" name="MH_SubTitle_2">
              <a:extLst>
                <a:ext uri="{FF2B5EF4-FFF2-40B4-BE49-F238E27FC236}">
                  <a16:creationId xmlns:a16="http://schemas.microsoft.com/office/drawing/2014/main" id="{632405C0-9C48-4D76-9B75-5DA345EC00D3}"/>
                </a:ext>
              </a:extLst>
            </p:cNvPr>
            <p:cNvSpPr/>
            <p:nvPr>
              <p:custDataLst>
                <p:tags r:id="rId5"/>
              </p:custDataLst>
            </p:nvPr>
          </p:nvSpPr>
          <p:spPr>
            <a:xfrm>
              <a:off x="5934868" y="291306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396000" tIns="0" rIns="0" bIns="0" anchor="ctr">
              <a:normAutofit/>
            </a:bodyPr>
            <a:lstStyle/>
            <a:p>
              <a:pPr>
                <a:lnSpc>
                  <a:spcPct val="130000"/>
                </a:lnSpc>
                <a:defRPr/>
              </a:pPr>
              <a:r>
                <a:rPr lang="en-US" altLang="zh-CN" sz="1600" kern="0">
                  <a:solidFill>
                    <a:srgbClr val="4D4D4D"/>
                  </a:solidFill>
                  <a:cs typeface="Arial" pitchFamily="34" charset="0"/>
                </a:rPr>
                <a:t> </a:t>
              </a:r>
              <a:endParaRPr lang="zh-CN" altLang="en-US" sz="1600" kern="0" dirty="0">
                <a:solidFill>
                  <a:srgbClr val="4D4D4D"/>
                </a:solidFill>
                <a:cs typeface="Arial" pitchFamily="34" charset="0"/>
              </a:endParaRPr>
            </a:p>
          </p:txBody>
        </p:sp>
        <p:sp>
          <p:nvSpPr>
            <p:cNvPr id="13" name="MH_Other_2">
              <a:extLst>
                <a:ext uri="{FF2B5EF4-FFF2-40B4-BE49-F238E27FC236}">
                  <a16:creationId xmlns:a16="http://schemas.microsoft.com/office/drawing/2014/main" id="{2296AF79-55C8-476B-A79B-14F8F082D5A5}"/>
                </a:ext>
              </a:extLst>
            </p:cNvPr>
            <p:cNvSpPr/>
            <p:nvPr>
              <p:custDataLst>
                <p:tags r:id="rId6"/>
              </p:custDataLst>
            </p:nvPr>
          </p:nvSpPr>
          <p:spPr>
            <a:xfrm>
              <a:off x="5266530" y="2913064"/>
              <a:ext cx="762000" cy="763587"/>
            </a:xfrm>
            <a:prstGeom prst="ellipse">
              <a:avLst/>
            </a:prstGeom>
            <a:solidFill>
              <a:srgbClr val="FFFFFF"/>
            </a:solidFill>
            <a:ln w="57150" cap="flat" cmpd="sng" algn="ctr">
              <a:solidFill>
                <a:schemeClr val="accent2"/>
              </a:solidFill>
              <a:prstDash val="solid"/>
            </a:ln>
            <a:effectLst/>
          </p:spPr>
          <p:txBody>
            <a:bodyPr anchor="ctr"/>
            <a:lstStyle/>
            <a:p>
              <a:pPr>
                <a:defRPr/>
              </a:pPr>
              <a:r>
                <a:rPr lang="en-US" altLang="zh-CN" sz="3600" i="1" kern="0" dirty="0">
                  <a:solidFill>
                    <a:schemeClr val="accent2"/>
                  </a:solidFill>
                  <a:latin typeface="Impact" panose="020B0806030902050204" pitchFamily="34" charset="0"/>
                </a:rPr>
                <a:t>2</a:t>
              </a:r>
            </a:p>
          </p:txBody>
        </p:sp>
      </p:grpSp>
      <p:grpSp>
        <p:nvGrpSpPr>
          <p:cNvPr id="5" name="组合 4">
            <a:extLst>
              <a:ext uri="{FF2B5EF4-FFF2-40B4-BE49-F238E27FC236}">
                <a16:creationId xmlns:a16="http://schemas.microsoft.com/office/drawing/2014/main" id="{8FA1D7F4-662B-4C9D-AA74-A30DB6A5B311}"/>
              </a:ext>
            </a:extLst>
          </p:cNvPr>
          <p:cNvGrpSpPr/>
          <p:nvPr/>
        </p:nvGrpSpPr>
        <p:grpSpPr>
          <a:xfrm>
            <a:off x="5711031" y="3913190"/>
            <a:ext cx="4948618" cy="700266"/>
            <a:chOff x="5266530" y="3862389"/>
            <a:chExt cx="4546601" cy="763587"/>
          </a:xfrm>
        </p:grpSpPr>
        <p:sp>
          <p:nvSpPr>
            <p:cNvPr id="16" name="MH_SubTitle_3">
              <a:extLst>
                <a:ext uri="{FF2B5EF4-FFF2-40B4-BE49-F238E27FC236}">
                  <a16:creationId xmlns:a16="http://schemas.microsoft.com/office/drawing/2014/main" id="{E6602729-17EA-4522-AF68-8328A1DC04D4}"/>
                </a:ext>
              </a:extLst>
            </p:cNvPr>
            <p:cNvSpPr/>
            <p:nvPr>
              <p:custDataLst>
                <p:tags r:id="rId3"/>
              </p:custDataLst>
            </p:nvPr>
          </p:nvSpPr>
          <p:spPr>
            <a:xfrm>
              <a:off x="5934868" y="386238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a:solidFill>
                    <a:srgbClr val="4D4D4D"/>
                  </a:solidFill>
                  <a:cs typeface="Arial" pitchFamily="34" charset="0"/>
                </a:rPr>
                <a:t> </a:t>
              </a:r>
              <a:endParaRPr lang="zh-CN" altLang="en-US" sz="1600" kern="0" dirty="0">
                <a:solidFill>
                  <a:srgbClr val="4D4D4D"/>
                </a:solidFill>
                <a:cs typeface="Arial" pitchFamily="34" charset="0"/>
              </a:endParaRPr>
            </a:p>
          </p:txBody>
        </p:sp>
        <p:sp>
          <p:nvSpPr>
            <p:cNvPr id="17" name="MH_Other_3">
              <a:extLst>
                <a:ext uri="{FF2B5EF4-FFF2-40B4-BE49-F238E27FC236}">
                  <a16:creationId xmlns:a16="http://schemas.microsoft.com/office/drawing/2014/main" id="{0D8687C0-2C76-44FF-8BF0-9A9E22F460A0}"/>
                </a:ext>
              </a:extLst>
            </p:cNvPr>
            <p:cNvSpPr/>
            <p:nvPr>
              <p:custDataLst>
                <p:tags r:id="rId4"/>
              </p:custDataLst>
            </p:nvPr>
          </p:nvSpPr>
          <p:spPr>
            <a:xfrm>
              <a:off x="5266530" y="3862389"/>
              <a:ext cx="762000" cy="763587"/>
            </a:xfrm>
            <a:prstGeom prst="ellipse">
              <a:avLst/>
            </a:prstGeom>
            <a:solidFill>
              <a:srgbClr val="FFFFFF"/>
            </a:solidFill>
            <a:ln w="57150" cap="flat" cmpd="sng" algn="ctr">
              <a:solidFill>
                <a:schemeClr val="accent3"/>
              </a:solidFill>
              <a:prstDash val="solid"/>
            </a:ln>
            <a:effectLst/>
          </p:spPr>
          <p:txBody>
            <a:bodyPr anchor="ctr"/>
            <a:lstStyle/>
            <a:p>
              <a:pPr>
                <a:defRPr/>
              </a:pPr>
              <a:r>
                <a:rPr lang="en-US" altLang="zh-CN" sz="3600" i="1" kern="0" dirty="0">
                  <a:solidFill>
                    <a:schemeClr val="accent3"/>
                  </a:solidFill>
                  <a:latin typeface="Impact" panose="020B0806030902050204" pitchFamily="34" charset="0"/>
                </a:rPr>
                <a:t>3</a:t>
              </a:r>
            </a:p>
          </p:txBody>
        </p:sp>
      </p:grpSp>
      <p:grpSp>
        <p:nvGrpSpPr>
          <p:cNvPr id="4" name="组合 3">
            <a:extLst>
              <a:ext uri="{FF2B5EF4-FFF2-40B4-BE49-F238E27FC236}">
                <a16:creationId xmlns:a16="http://schemas.microsoft.com/office/drawing/2014/main" id="{F19AEB7C-C04B-4F44-B456-772482A6CA52}"/>
              </a:ext>
            </a:extLst>
          </p:cNvPr>
          <p:cNvGrpSpPr/>
          <p:nvPr/>
        </p:nvGrpSpPr>
        <p:grpSpPr>
          <a:xfrm>
            <a:off x="5711031" y="4862515"/>
            <a:ext cx="4948618" cy="700266"/>
            <a:chOff x="5266530" y="4811714"/>
            <a:chExt cx="4546601" cy="763587"/>
          </a:xfrm>
        </p:grpSpPr>
        <p:sp>
          <p:nvSpPr>
            <p:cNvPr id="18" name="MH_SubTitle_4">
              <a:extLst>
                <a:ext uri="{FF2B5EF4-FFF2-40B4-BE49-F238E27FC236}">
                  <a16:creationId xmlns:a16="http://schemas.microsoft.com/office/drawing/2014/main" id="{B6DDFD1A-C4A1-4A84-B71D-48AC5ABFDB27}"/>
                </a:ext>
              </a:extLst>
            </p:cNvPr>
            <p:cNvSpPr/>
            <p:nvPr>
              <p:custDataLst>
                <p:tags r:id="rId1"/>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a:solidFill>
                    <a:srgbClr val="4D4D4D"/>
                  </a:solidFill>
                  <a:cs typeface="Arial" pitchFamily="34" charset="0"/>
                </a:rPr>
                <a:t> </a:t>
              </a:r>
              <a:endParaRPr lang="zh-CN" altLang="en-US" sz="1600" kern="0" dirty="0">
                <a:solidFill>
                  <a:srgbClr val="4D4D4D"/>
                </a:solidFill>
                <a:cs typeface="Arial" pitchFamily="34" charset="0"/>
              </a:endParaRPr>
            </a:p>
          </p:txBody>
        </p:sp>
        <p:sp>
          <p:nvSpPr>
            <p:cNvPr id="19" name="MH_Other_4">
              <a:extLst>
                <a:ext uri="{FF2B5EF4-FFF2-40B4-BE49-F238E27FC236}">
                  <a16:creationId xmlns:a16="http://schemas.microsoft.com/office/drawing/2014/main" id="{D2F4FB64-B459-436A-B58C-23BD50DD862B}"/>
                </a:ext>
              </a:extLst>
            </p:cNvPr>
            <p:cNvSpPr/>
            <p:nvPr>
              <p:custDataLst>
                <p:tags r:id="rId2"/>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4</a:t>
              </a:r>
            </a:p>
          </p:txBody>
        </p:sp>
      </p:grpSp>
      <p:grpSp>
        <p:nvGrpSpPr>
          <p:cNvPr id="6" name="Group 4">
            <a:extLst>
              <a:ext uri="{FF2B5EF4-FFF2-40B4-BE49-F238E27FC236}">
                <a16:creationId xmlns:a16="http://schemas.microsoft.com/office/drawing/2014/main" id="{ACCC6BFD-E1C1-4CC2-BAD0-DC2091AFBCFF}"/>
              </a:ext>
            </a:extLst>
          </p:cNvPr>
          <p:cNvGrpSpPr>
            <a:grpSpLocks noChangeAspect="1"/>
          </p:cNvGrpSpPr>
          <p:nvPr/>
        </p:nvGrpSpPr>
        <p:grpSpPr bwMode="auto">
          <a:xfrm>
            <a:off x="1851025" y="2071688"/>
            <a:ext cx="3378200" cy="3476625"/>
            <a:chOff x="982" y="1305"/>
            <a:chExt cx="2128" cy="2190"/>
          </a:xfrm>
          <a:solidFill>
            <a:srgbClr val="E38F90"/>
          </a:solidFill>
        </p:grpSpPr>
        <p:sp>
          <p:nvSpPr>
            <p:cNvPr id="28" name="Freeform 5">
              <a:extLst>
                <a:ext uri="{FF2B5EF4-FFF2-40B4-BE49-F238E27FC236}">
                  <a16:creationId xmlns:a16="http://schemas.microsoft.com/office/drawing/2014/main" id="{F05D21E5-B437-45A8-BB11-4F32F681DB20}"/>
                </a:ext>
              </a:extLst>
            </p:cNvPr>
            <p:cNvSpPr>
              <a:spLocks/>
            </p:cNvSpPr>
            <p:nvPr/>
          </p:nvSpPr>
          <p:spPr bwMode="auto">
            <a:xfrm>
              <a:off x="1344" y="2104"/>
              <a:ext cx="715" cy="340"/>
            </a:xfrm>
            <a:custGeom>
              <a:avLst/>
              <a:gdLst>
                <a:gd name="T0" fmla="*/ 5 w 162"/>
                <a:gd name="T1" fmla="*/ 14 h 77"/>
                <a:gd name="T2" fmla="*/ 4 w 162"/>
                <a:gd name="T3" fmla="*/ 20 h 77"/>
                <a:gd name="T4" fmla="*/ 153 w 162"/>
                <a:gd name="T5" fmla="*/ 72 h 77"/>
                <a:gd name="T6" fmla="*/ 161 w 162"/>
                <a:gd name="T7" fmla="*/ 69 h 77"/>
                <a:gd name="T8" fmla="*/ 5 w 162"/>
                <a:gd name="T9" fmla="*/ 14 h 77"/>
              </a:gdLst>
              <a:ahLst/>
              <a:cxnLst>
                <a:cxn ang="0">
                  <a:pos x="T0" y="T1"/>
                </a:cxn>
                <a:cxn ang="0">
                  <a:pos x="T2" y="T3"/>
                </a:cxn>
                <a:cxn ang="0">
                  <a:pos x="T4" y="T5"/>
                </a:cxn>
                <a:cxn ang="0">
                  <a:pos x="T6" y="T7"/>
                </a:cxn>
                <a:cxn ang="0">
                  <a:pos x="T8" y="T9"/>
                </a:cxn>
              </a:cxnLst>
              <a:rect l="0" t="0" r="r" b="b"/>
              <a:pathLst>
                <a:path w="162" h="77">
                  <a:moveTo>
                    <a:pt x="5" y="14"/>
                  </a:moveTo>
                  <a:cubicBezTo>
                    <a:pt x="1" y="13"/>
                    <a:pt x="0" y="19"/>
                    <a:pt x="4" y="20"/>
                  </a:cubicBezTo>
                  <a:cubicBezTo>
                    <a:pt x="58" y="36"/>
                    <a:pt x="125" y="8"/>
                    <a:pt x="153" y="72"/>
                  </a:cubicBezTo>
                  <a:cubicBezTo>
                    <a:pt x="155" y="77"/>
                    <a:pt x="162" y="74"/>
                    <a:pt x="161" y="69"/>
                  </a:cubicBezTo>
                  <a:cubicBezTo>
                    <a:pt x="150" y="0"/>
                    <a:pt x="53" y="20"/>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a:extLst>
                <a:ext uri="{FF2B5EF4-FFF2-40B4-BE49-F238E27FC236}">
                  <a16:creationId xmlns:a16="http://schemas.microsoft.com/office/drawing/2014/main" id="{ED9865E1-E919-4E4B-8C78-9964AC45C531}"/>
                </a:ext>
              </a:extLst>
            </p:cNvPr>
            <p:cNvSpPr>
              <a:spLocks noEditPoints="1"/>
            </p:cNvSpPr>
            <p:nvPr/>
          </p:nvSpPr>
          <p:spPr bwMode="auto">
            <a:xfrm>
              <a:off x="1278" y="2683"/>
              <a:ext cx="927" cy="605"/>
            </a:xfrm>
            <a:custGeom>
              <a:avLst/>
              <a:gdLst>
                <a:gd name="T0" fmla="*/ 197 w 210"/>
                <a:gd name="T1" fmla="*/ 21 h 137"/>
                <a:gd name="T2" fmla="*/ 197 w 210"/>
                <a:gd name="T3" fmla="*/ 21 h 137"/>
                <a:gd name="T4" fmla="*/ 196 w 210"/>
                <a:gd name="T5" fmla="*/ 13 h 137"/>
                <a:gd name="T6" fmla="*/ 28 w 210"/>
                <a:gd name="T7" fmla="*/ 9 h 137"/>
                <a:gd name="T8" fmla="*/ 25 w 210"/>
                <a:gd name="T9" fmla="*/ 8 h 137"/>
                <a:gd name="T10" fmla="*/ 24 w 210"/>
                <a:gd name="T11" fmla="*/ 9 h 137"/>
                <a:gd name="T12" fmla="*/ 20 w 210"/>
                <a:gd name="T13" fmla="*/ 10 h 137"/>
                <a:gd name="T14" fmla="*/ 17 w 210"/>
                <a:gd name="T15" fmla="*/ 14 h 137"/>
                <a:gd name="T16" fmla="*/ 9 w 210"/>
                <a:gd name="T17" fmla="*/ 94 h 137"/>
                <a:gd name="T18" fmla="*/ 69 w 210"/>
                <a:gd name="T19" fmla="*/ 130 h 137"/>
                <a:gd name="T20" fmla="*/ 178 w 210"/>
                <a:gd name="T21" fmla="*/ 116 h 137"/>
                <a:gd name="T22" fmla="*/ 197 w 210"/>
                <a:gd name="T23" fmla="*/ 21 h 137"/>
                <a:gd name="T24" fmla="*/ 165 w 210"/>
                <a:gd name="T25" fmla="*/ 110 h 137"/>
                <a:gd name="T26" fmla="*/ 84 w 210"/>
                <a:gd name="T27" fmla="*/ 118 h 137"/>
                <a:gd name="T28" fmla="*/ 22 w 210"/>
                <a:gd name="T29" fmla="*/ 97 h 137"/>
                <a:gd name="T30" fmla="*/ 27 w 210"/>
                <a:gd name="T31" fmla="*/ 16 h 137"/>
                <a:gd name="T32" fmla="*/ 188 w 210"/>
                <a:gd name="T33" fmla="*/ 21 h 137"/>
                <a:gd name="T34" fmla="*/ 187 w 210"/>
                <a:gd name="T35" fmla="*/ 26 h 137"/>
                <a:gd name="T36" fmla="*/ 165 w 210"/>
                <a:gd name="T37" fmla="*/ 11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37">
                  <a:moveTo>
                    <a:pt x="197" y="21"/>
                  </a:moveTo>
                  <a:cubicBezTo>
                    <a:pt x="197" y="21"/>
                    <a:pt x="197" y="21"/>
                    <a:pt x="197" y="21"/>
                  </a:cubicBezTo>
                  <a:cubicBezTo>
                    <a:pt x="200" y="19"/>
                    <a:pt x="201" y="14"/>
                    <a:pt x="196" y="13"/>
                  </a:cubicBezTo>
                  <a:cubicBezTo>
                    <a:pt x="141" y="0"/>
                    <a:pt x="84" y="7"/>
                    <a:pt x="28" y="9"/>
                  </a:cubicBezTo>
                  <a:cubicBezTo>
                    <a:pt x="28" y="8"/>
                    <a:pt x="27" y="8"/>
                    <a:pt x="25" y="8"/>
                  </a:cubicBezTo>
                  <a:cubicBezTo>
                    <a:pt x="25" y="9"/>
                    <a:pt x="24" y="9"/>
                    <a:pt x="24" y="9"/>
                  </a:cubicBezTo>
                  <a:cubicBezTo>
                    <a:pt x="22" y="9"/>
                    <a:pt x="21" y="10"/>
                    <a:pt x="20" y="10"/>
                  </a:cubicBezTo>
                  <a:cubicBezTo>
                    <a:pt x="17" y="10"/>
                    <a:pt x="16" y="13"/>
                    <a:pt x="17" y="14"/>
                  </a:cubicBezTo>
                  <a:cubicBezTo>
                    <a:pt x="0" y="32"/>
                    <a:pt x="6" y="74"/>
                    <a:pt x="9" y="94"/>
                  </a:cubicBezTo>
                  <a:cubicBezTo>
                    <a:pt x="14" y="126"/>
                    <a:pt x="42" y="132"/>
                    <a:pt x="69" y="130"/>
                  </a:cubicBezTo>
                  <a:cubicBezTo>
                    <a:pt x="101" y="129"/>
                    <a:pt x="151" y="137"/>
                    <a:pt x="178" y="116"/>
                  </a:cubicBezTo>
                  <a:cubicBezTo>
                    <a:pt x="204" y="96"/>
                    <a:pt x="210" y="51"/>
                    <a:pt x="197" y="21"/>
                  </a:cubicBezTo>
                  <a:close/>
                  <a:moveTo>
                    <a:pt x="165" y="110"/>
                  </a:moveTo>
                  <a:cubicBezTo>
                    <a:pt x="143" y="123"/>
                    <a:pt x="108" y="117"/>
                    <a:pt x="84" y="118"/>
                  </a:cubicBezTo>
                  <a:cubicBezTo>
                    <a:pt x="61" y="119"/>
                    <a:pt x="32" y="125"/>
                    <a:pt x="22" y="97"/>
                  </a:cubicBezTo>
                  <a:cubicBezTo>
                    <a:pt x="12" y="73"/>
                    <a:pt x="16" y="40"/>
                    <a:pt x="27" y="16"/>
                  </a:cubicBezTo>
                  <a:cubicBezTo>
                    <a:pt x="80" y="17"/>
                    <a:pt x="134" y="14"/>
                    <a:pt x="188" y="21"/>
                  </a:cubicBezTo>
                  <a:cubicBezTo>
                    <a:pt x="187" y="23"/>
                    <a:pt x="187" y="24"/>
                    <a:pt x="187" y="26"/>
                  </a:cubicBezTo>
                  <a:cubicBezTo>
                    <a:pt x="195" y="53"/>
                    <a:pt x="191" y="94"/>
                    <a:pt x="165"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a:extLst>
                <a:ext uri="{FF2B5EF4-FFF2-40B4-BE49-F238E27FC236}">
                  <a16:creationId xmlns:a16="http://schemas.microsoft.com/office/drawing/2014/main" id="{FDA459E1-BF10-4A4A-AF9D-FC253F97E475}"/>
                </a:ext>
              </a:extLst>
            </p:cNvPr>
            <p:cNvSpPr>
              <a:spLocks/>
            </p:cNvSpPr>
            <p:nvPr/>
          </p:nvSpPr>
          <p:spPr bwMode="auto">
            <a:xfrm>
              <a:off x="1366" y="2793"/>
              <a:ext cx="671" cy="128"/>
            </a:xfrm>
            <a:custGeom>
              <a:avLst/>
              <a:gdLst>
                <a:gd name="T0" fmla="*/ 146 w 152"/>
                <a:gd name="T1" fmla="*/ 18 h 29"/>
                <a:gd name="T2" fmla="*/ 8 w 152"/>
                <a:gd name="T3" fmla="*/ 7 h 29"/>
                <a:gd name="T4" fmla="*/ 5 w 152"/>
                <a:gd name="T5" fmla="*/ 15 h 29"/>
                <a:gd name="T6" fmla="*/ 143 w 152"/>
                <a:gd name="T7" fmla="*/ 27 h 29"/>
                <a:gd name="T8" fmla="*/ 146 w 152"/>
                <a:gd name="T9" fmla="*/ 18 h 29"/>
              </a:gdLst>
              <a:ahLst/>
              <a:cxnLst>
                <a:cxn ang="0">
                  <a:pos x="T0" y="T1"/>
                </a:cxn>
                <a:cxn ang="0">
                  <a:pos x="T2" y="T3"/>
                </a:cxn>
                <a:cxn ang="0">
                  <a:pos x="T4" y="T5"/>
                </a:cxn>
                <a:cxn ang="0">
                  <a:pos x="T6" y="T7"/>
                </a:cxn>
                <a:cxn ang="0">
                  <a:pos x="T8" y="T9"/>
                </a:cxn>
              </a:cxnLst>
              <a:rect l="0" t="0" r="r" b="b"/>
              <a:pathLst>
                <a:path w="152" h="29">
                  <a:moveTo>
                    <a:pt x="146" y="18"/>
                  </a:moveTo>
                  <a:cubicBezTo>
                    <a:pt x="103" y="0"/>
                    <a:pt x="52" y="16"/>
                    <a:pt x="8" y="7"/>
                  </a:cubicBezTo>
                  <a:cubicBezTo>
                    <a:pt x="2" y="6"/>
                    <a:pt x="0" y="13"/>
                    <a:pt x="5" y="15"/>
                  </a:cubicBezTo>
                  <a:cubicBezTo>
                    <a:pt x="49" y="29"/>
                    <a:pt x="98" y="19"/>
                    <a:pt x="143" y="27"/>
                  </a:cubicBezTo>
                  <a:cubicBezTo>
                    <a:pt x="150" y="28"/>
                    <a:pt x="152" y="20"/>
                    <a:pt x="14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
              <a:extLst>
                <a:ext uri="{FF2B5EF4-FFF2-40B4-BE49-F238E27FC236}">
                  <a16:creationId xmlns:a16="http://schemas.microsoft.com/office/drawing/2014/main" id="{8511FB99-B7D8-45A0-8F60-521D19A9E3C0}"/>
                </a:ext>
              </a:extLst>
            </p:cNvPr>
            <p:cNvSpPr>
              <a:spLocks noEditPoints="1"/>
            </p:cNvSpPr>
            <p:nvPr/>
          </p:nvSpPr>
          <p:spPr bwMode="auto">
            <a:xfrm>
              <a:off x="982" y="1305"/>
              <a:ext cx="2128" cy="2190"/>
            </a:xfrm>
            <a:custGeom>
              <a:avLst/>
              <a:gdLst>
                <a:gd name="T0" fmla="*/ 329 w 482"/>
                <a:gd name="T1" fmla="*/ 64 h 496"/>
                <a:gd name="T2" fmla="*/ 176 w 482"/>
                <a:gd name="T3" fmla="*/ 70 h 496"/>
                <a:gd name="T4" fmla="*/ 204 w 482"/>
                <a:gd name="T5" fmla="*/ 67 h 496"/>
                <a:gd name="T6" fmla="*/ 287 w 482"/>
                <a:gd name="T7" fmla="*/ 101 h 496"/>
                <a:gd name="T8" fmla="*/ 321 w 482"/>
                <a:gd name="T9" fmla="*/ 93 h 496"/>
                <a:gd name="T10" fmla="*/ 378 w 482"/>
                <a:gd name="T11" fmla="*/ 121 h 496"/>
                <a:gd name="T12" fmla="*/ 384 w 482"/>
                <a:gd name="T13" fmla="*/ 251 h 496"/>
                <a:gd name="T14" fmla="*/ 317 w 482"/>
                <a:gd name="T15" fmla="*/ 458 h 496"/>
                <a:gd name="T16" fmla="*/ 328 w 482"/>
                <a:gd name="T17" fmla="*/ 341 h 496"/>
                <a:gd name="T18" fmla="*/ 252 w 482"/>
                <a:gd name="T19" fmla="*/ 108 h 496"/>
                <a:gd name="T20" fmla="*/ 170 w 482"/>
                <a:gd name="T21" fmla="*/ 63 h 496"/>
                <a:gd name="T22" fmla="*/ 108 w 482"/>
                <a:gd name="T23" fmla="*/ 76 h 496"/>
                <a:gd name="T24" fmla="*/ 39 w 482"/>
                <a:gd name="T25" fmla="*/ 216 h 496"/>
                <a:gd name="T26" fmla="*/ 15 w 482"/>
                <a:gd name="T27" fmla="*/ 421 h 496"/>
                <a:gd name="T28" fmla="*/ 68 w 482"/>
                <a:gd name="T29" fmla="*/ 465 h 496"/>
                <a:gd name="T30" fmla="*/ 293 w 482"/>
                <a:gd name="T31" fmla="*/ 473 h 496"/>
                <a:gd name="T32" fmla="*/ 320 w 482"/>
                <a:gd name="T33" fmla="*/ 468 h 496"/>
                <a:gd name="T34" fmla="*/ 416 w 482"/>
                <a:gd name="T35" fmla="*/ 426 h 496"/>
                <a:gd name="T36" fmla="*/ 422 w 482"/>
                <a:gd name="T37" fmla="*/ 340 h 496"/>
                <a:gd name="T38" fmla="*/ 194 w 482"/>
                <a:gd name="T39" fmla="*/ 63 h 496"/>
                <a:gd name="T40" fmla="*/ 189 w 482"/>
                <a:gd name="T41" fmla="*/ 30 h 496"/>
                <a:gd name="T42" fmla="*/ 205 w 482"/>
                <a:gd name="T43" fmla="*/ 49 h 496"/>
                <a:gd name="T44" fmla="*/ 249 w 482"/>
                <a:gd name="T45" fmla="*/ 35 h 496"/>
                <a:gd name="T46" fmla="*/ 317 w 482"/>
                <a:gd name="T47" fmla="*/ 83 h 496"/>
                <a:gd name="T48" fmla="*/ 292 w 482"/>
                <a:gd name="T49" fmla="*/ 60 h 496"/>
                <a:gd name="T50" fmla="*/ 194 w 482"/>
                <a:gd name="T51" fmla="*/ 25 h 496"/>
                <a:gd name="T52" fmla="*/ 312 w 482"/>
                <a:gd name="T53" fmla="*/ 39 h 496"/>
                <a:gd name="T54" fmla="*/ 52 w 482"/>
                <a:gd name="T55" fmla="*/ 222 h 496"/>
                <a:gd name="T56" fmla="*/ 240 w 482"/>
                <a:gd name="T57" fmla="*/ 299 h 496"/>
                <a:gd name="T58" fmla="*/ 63 w 482"/>
                <a:gd name="T59" fmla="*/ 204 h 496"/>
                <a:gd name="T60" fmla="*/ 72 w 482"/>
                <a:gd name="T61" fmla="*/ 199 h 496"/>
                <a:gd name="T62" fmla="*/ 243 w 482"/>
                <a:gd name="T63" fmla="*/ 303 h 496"/>
                <a:gd name="T64" fmla="*/ 62 w 482"/>
                <a:gd name="T65" fmla="*/ 301 h 496"/>
                <a:gd name="T66" fmla="*/ 44 w 482"/>
                <a:gd name="T67" fmla="*/ 425 h 496"/>
                <a:gd name="T68" fmla="*/ 48 w 482"/>
                <a:gd name="T69" fmla="*/ 297 h 496"/>
                <a:gd name="T70" fmla="*/ 44 w 482"/>
                <a:gd name="T71" fmla="*/ 425 h 496"/>
                <a:gd name="T72" fmla="*/ 90 w 482"/>
                <a:gd name="T73" fmla="*/ 464 h 496"/>
                <a:gd name="T74" fmla="*/ 246 w 482"/>
                <a:gd name="T75" fmla="*/ 308 h 496"/>
                <a:gd name="T76" fmla="*/ 70 w 482"/>
                <a:gd name="T77" fmla="*/ 188 h 496"/>
                <a:gd name="T78" fmla="*/ 274 w 482"/>
                <a:gd name="T79" fmla="*/ 213 h 496"/>
                <a:gd name="T80" fmla="*/ 284 w 482"/>
                <a:gd name="T81" fmla="*/ 464 h 496"/>
                <a:gd name="T82" fmla="*/ 386 w 482"/>
                <a:gd name="T83" fmla="*/ 311 h 496"/>
                <a:gd name="T84" fmla="*/ 360 w 482"/>
                <a:gd name="T85" fmla="*/ 443 h 496"/>
                <a:gd name="T86" fmla="*/ 396 w 482"/>
                <a:gd name="T87" fmla="*/ 239 h 496"/>
                <a:gd name="T88" fmla="*/ 410 w 482"/>
                <a:gd name="T89" fmla="*/ 316 h 496"/>
                <a:gd name="T90" fmla="*/ 411 w 482"/>
                <a:gd name="T91" fmla="*/ 419 h 496"/>
                <a:gd name="T92" fmla="*/ 366 w 482"/>
                <a:gd name="T93" fmla="*/ 441 h 496"/>
                <a:gd name="T94" fmla="*/ 411 w 482"/>
                <a:gd name="T95" fmla="*/ 419 h 496"/>
                <a:gd name="T96" fmla="*/ 416 w 482"/>
                <a:gd name="T97" fmla="*/ 328 h 496"/>
                <a:gd name="T98" fmla="*/ 449 w 482"/>
                <a:gd name="T99" fmla="*/ 203 h 496"/>
                <a:gd name="T100" fmla="*/ 390 w 482"/>
                <a:gd name="T101" fmla="*/ 1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496">
                  <a:moveTo>
                    <a:pt x="470" y="196"/>
                  </a:moveTo>
                  <a:cubicBezTo>
                    <a:pt x="461" y="151"/>
                    <a:pt x="439" y="102"/>
                    <a:pt x="387" y="116"/>
                  </a:cubicBezTo>
                  <a:cubicBezTo>
                    <a:pt x="377" y="91"/>
                    <a:pt x="359" y="70"/>
                    <a:pt x="329" y="64"/>
                  </a:cubicBezTo>
                  <a:cubicBezTo>
                    <a:pt x="325" y="32"/>
                    <a:pt x="302" y="9"/>
                    <a:pt x="265" y="5"/>
                  </a:cubicBezTo>
                  <a:cubicBezTo>
                    <a:pt x="213" y="0"/>
                    <a:pt x="172" y="10"/>
                    <a:pt x="173" y="69"/>
                  </a:cubicBezTo>
                  <a:cubicBezTo>
                    <a:pt x="173" y="71"/>
                    <a:pt x="175" y="71"/>
                    <a:pt x="176" y="70"/>
                  </a:cubicBezTo>
                  <a:cubicBezTo>
                    <a:pt x="176" y="71"/>
                    <a:pt x="177" y="72"/>
                    <a:pt x="179" y="72"/>
                  </a:cubicBezTo>
                  <a:cubicBezTo>
                    <a:pt x="185" y="73"/>
                    <a:pt x="192" y="71"/>
                    <a:pt x="198" y="72"/>
                  </a:cubicBezTo>
                  <a:cubicBezTo>
                    <a:pt x="201" y="72"/>
                    <a:pt x="204" y="70"/>
                    <a:pt x="204" y="67"/>
                  </a:cubicBezTo>
                  <a:cubicBezTo>
                    <a:pt x="205" y="63"/>
                    <a:pt x="205" y="60"/>
                    <a:pt x="205" y="56"/>
                  </a:cubicBezTo>
                  <a:cubicBezTo>
                    <a:pt x="230" y="63"/>
                    <a:pt x="257" y="64"/>
                    <a:pt x="283" y="68"/>
                  </a:cubicBezTo>
                  <a:cubicBezTo>
                    <a:pt x="286" y="78"/>
                    <a:pt x="287" y="90"/>
                    <a:pt x="287" y="101"/>
                  </a:cubicBezTo>
                  <a:cubicBezTo>
                    <a:pt x="287" y="104"/>
                    <a:pt x="290" y="106"/>
                    <a:pt x="293" y="106"/>
                  </a:cubicBezTo>
                  <a:cubicBezTo>
                    <a:pt x="304" y="103"/>
                    <a:pt x="312" y="99"/>
                    <a:pt x="321" y="93"/>
                  </a:cubicBezTo>
                  <a:cubicBezTo>
                    <a:pt x="321" y="93"/>
                    <a:pt x="321" y="93"/>
                    <a:pt x="321" y="93"/>
                  </a:cubicBezTo>
                  <a:cubicBezTo>
                    <a:pt x="322" y="96"/>
                    <a:pt x="326" y="96"/>
                    <a:pt x="327" y="93"/>
                  </a:cubicBezTo>
                  <a:cubicBezTo>
                    <a:pt x="328" y="86"/>
                    <a:pt x="329" y="79"/>
                    <a:pt x="329" y="72"/>
                  </a:cubicBezTo>
                  <a:cubicBezTo>
                    <a:pt x="355" y="80"/>
                    <a:pt x="370" y="99"/>
                    <a:pt x="378" y="121"/>
                  </a:cubicBezTo>
                  <a:cubicBezTo>
                    <a:pt x="378" y="123"/>
                    <a:pt x="378" y="124"/>
                    <a:pt x="380" y="125"/>
                  </a:cubicBezTo>
                  <a:cubicBezTo>
                    <a:pt x="386" y="144"/>
                    <a:pt x="388" y="166"/>
                    <a:pt x="388" y="187"/>
                  </a:cubicBezTo>
                  <a:cubicBezTo>
                    <a:pt x="388" y="208"/>
                    <a:pt x="386" y="230"/>
                    <a:pt x="384" y="251"/>
                  </a:cubicBezTo>
                  <a:cubicBezTo>
                    <a:pt x="383" y="268"/>
                    <a:pt x="378" y="287"/>
                    <a:pt x="382" y="304"/>
                  </a:cubicBezTo>
                  <a:cubicBezTo>
                    <a:pt x="313" y="302"/>
                    <a:pt x="327" y="406"/>
                    <a:pt x="332" y="450"/>
                  </a:cubicBezTo>
                  <a:cubicBezTo>
                    <a:pt x="327" y="453"/>
                    <a:pt x="323" y="456"/>
                    <a:pt x="317" y="458"/>
                  </a:cubicBezTo>
                  <a:cubicBezTo>
                    <a:pt x="314" y="459"/>
                    <a:pt x="307" y="460"/>
                    <a:pt x="303" y="462"/>
                  </a:cubicBezTo>
                  <a:cubicBezTo>
                    <a:pt x="303" y="462"/>
                    <a:pt x="303" y="462"/>
                    <a:pt x="303" y="462"/>
                  </a:cubicBezTo>
                  <a:cubicBezTo>
                    <a:pt x="326" y="430"/>
                    <a:pt x="326" y="378"/>
                    <a:pt x="328" y="341"/>
                  </a:cubicBezTo>
                  <a:cubicBezTo>
                    <a:pt x="329" y="313"/>
                    <a:pt x="326" y="285"/>
                    <a:pt x="317" y="259"/>
                  </a:cubicBezTo>
                  <a:cubicBezTo>
                    <a:pt x="305" y="229"/>
                    <a:pt x="279" y="210"/>
                    <a:pt x="271" y="178"/>
                  </a:cubicBezTo>
                  <a:cubicBezTo>
                    <a:pt x="264" y="151"/>
                    <a:pt x="273" y="131"/>
                    <a:pt x="252" y="108"/>
                  </a:cubicBezTo>
                  <a:cubicBezTo>
                    <a:pt x="238" y="92"/>
                    <a:pt x="212" y="87"/>
                    <a:pt x="191" y="84"/>
                  </a:cubicBezTo>
                  <a:cubicBezTo>
                    <a:pt x="179" y="82"/>
                    <a:pt x="162" y="79"/>
                    <a:pt x="145" y="77"/>
                  </a:cubicBezTo>
                  <a:cubicBezTo>
                    <a:pt x="154" y="73"/>
                    <a:pt x="163" y="69"/>
                    <a:pt x="170" y="63"/>
                  </a:cubicBezTo>
                  <a:cubicBezTo>
                    <a:pt x="174" y="60"/>
                    <a:pt x="170" y="54"/>
                    <a:pt x="166" y="55"/>
                  </a:cubicBezTo>
                  <a:cubicBezTo>
                    <a:pt x="154" y="59"/>
                    <a:pt x="144" y="65"/>
                    <a:pt x="132" y="69"/>
                  </a:cubicBezTo>
                  <a:cubicBezTo>
                    <a:pt x="124" y="71"/>
                    <a:pt x="116" y="74"/>
                    <a:pt x="108" y="76"/>
                  </a:cubicBezTo>
                  <a:cubicBezTo>
                    <a:pt x="97" y="77"/>
                    <a:pt x="86" y="80"/>
                    <a:pt x="78" y="87"/>
                  </a:cubicBezTo>
                  <a:cubicBezTo>
                    <a:pt x="52" y="108"/>
                    <a:pt x="49" y="161"/>
                    <a:pt x="60" y="195"/>
                  </a:cubicBezTo>
                  <a:cubicBezTo>
                    <a:pt x="52" y="200"/>
                    <a:pt x="45" y="207"/>
                    <a:pt x="39" y="216"/>
                  </a:cubicBezTo>
                  <a:cubicBezTo>
                    <a:pt x="34" y="219"/>
                    <a:pt x="30" y="222"/>
                    <a:pt x="27" y="228"/>
                  </a:cubicBezTo>
                  <a:cubicBezTo>
                    <a:pt x="15" y="247"/>
                    <a:pt x="29" y="272"/>
                    <a:pt x="43" y="291"/>
                  </a:cubicBezTo>
                  <a:cubicBezTo>
                    <a:pt x="0" y="308"/>
                    <a:pt x="8" y="386"/>
                    <a:pt x="15" y="421"/>
                  </a:cubicBezTo>
                  <a:cubicBezTo>
                    <a:pt x="15" y="422"/>
                    <a:pt x="17" y="424"/>
                    <a:pt x="18" y="424"/>
                  </a:cubicBezTo>
                  <a:cubicBezTo>
                    <a:pt x="27" y="427"/>
                    <a:pt x="36" y="430"/>
                    <a:pt x="45" y="431"/>
                  </a:cubicBezTo>
                  <a:cubicBezTo>
                    <a:pt x="49" y="444"/>
                    <a:pt x="56" y="456"/>
                    <a:pt x="68" y="465"/>
                  </a:cubicBezTo>
                  <a:cubicBezTo>
                    <a:pt x="81" y="475"/>
                    <a:pt x="99" y="476"/>
                    <a:pt x="114" y="475"/>
                  </a:cubicBezTo>
                  <a:cubicBezTo>
                    <a:pt x="144" y="474"/>
                    <a:pt x="170" y="470"/>
                    <a:pt x="199" y="476"/>
                  </a:cubicBezTo>
                  <a:cubicBezTo>
                    <a:pt x="227" y="482"/>
                    <a:pt x="269" y="496"/>
                    <a:pt x="293" y="473"/>
                  </a:cubicBezTo>
                  <a:cubicBezTo>
                    <a:pt x="296" y="471"/>
                    <a:pt x="298" y="469"/>
                    <a:pt x="300" y="466"/>
                  </a:cubicBezTo>
                  <a:cubicBezTo>
                    <a:pt x="300" y="468"/>
                    <a:pt x="301" y="469"/>
                    <a:pt x="302" y="469"/>
                  </a:cubicBezTo>
                  <a:cubicBezTo>
                    <a:pt x="306" y="474"/>
                    <a:pt x="316" y="470"/>
                    <a:pt x="320" y="468"/>
                  </a:cubicBezTo>
                  <a:cubicBezTo>
                    <a:pt x="327" y="466"/>
                    <a:pt x="337" y="462"/>
                    <a:pt x="343" y="456"/>
                  </a:cubicBezTo>
                  <a:cubicBezTo>
                    <a:pt x="368" y="452"/>
                    <a:pt x="393" y="443"/>
                    <a:pt x="414" y="428"/>
                  </a:cubicBezTo>
                  <a:cubicBezTo>
                    <a:pt x="415" y="428"/>
                    <a:pt x="415" y="427"/>
                    <a:pt x="416" y="426"/>
                  </a:cubicBezTo>
                  <a:cubicBezTo>
                    <a:pt x="418" y="427"/>
                    <a:pt x="421" y="425"/>
                    <a:pt x="421" y="422"/>
                  </a:cubicBezTo>
                  <a:cubicBezTo>
                    <a:pt x="421" y="405"/>
                    <a:pt x="425" y="369"/>
                    <a:pt x="420" y="341"/>
                  </a:cubicBezTo>
                  <a:cubicBezTo>
                    <a:pt x="420" y="341"/>
                    <a:pt x="421" y="340"/>
                    <a:pt x="422" y="340"/>
                  </a:cubicBezTo>
                  <a:cubicBezTo>
                    <a:pt x="440" y="322"/>
                    <a:pt x="464" y="303"/>
                    <a:pt x="473" y="279"/>
                  </a:cubicBezTo>
                  <a:cubicBezTo>
                    <a:pt x="482" y="251"/>
                    <a:pt x="475" y="224"/>
                    <a:pt x="470" y="196"/>
                  </a:cubicBezTo>
                  <a:close/>
                  <a:moveTo>
                    <a:pt x="194" y="63"/>
                  </a:moveTo>
                  <a:cubicBezTo>
                    <a:pt x="189" y="64"/>
                    <a:pt x="183" y="65"/>
                    <a:pt x="178" y="66"/>
                  </a:cubicBezTo>
                  <a:cubicBezTo>
                    <a:pt x="177" y="66"/>
                    <a:pt x="176" y="66"/>
                    <a:pt x="176" y="67"/>
                  </a:cubicBezTo>
                  <a:cubicBezTo>
                    <a:pt x="178" y="54"/>
                    <a:pt x="181" y="40"/>
                    <a:pt x="189" y="30"/>
                  </a:cubicBezTo>
                  <a:cubicBezTo>
                    <a:pt x="192" y="30"/>
                    <a:pt x="194" y="31"/>
                    <a:pt x="197" y="31"/>
                  </a:cubicBezTo>
                  <a:cubicBezTo>
                    <a:pt x="193" y="40"/>
                    <a:pt x="194" y="53"/>
                    <a:pt x="194" y="63"/>
                  </a:cubicBezTo>
                  <a:close/>
                  <a:moveTo>
                    <a:pt x="205" y="49"/>
                  </a:moveTo>
                  <a:cubicBezTo>
                    <a:pt x="205" y="49"/>
                    <a:pt x="205" y="48"/>
                    <a:pt x="205" y="48"/>
                  </a:cubicBezTo>
                  <a:cubicBezTo>
                    <a:pt x="205" y="43"/>
                    <a:pt x="206" y="38"/>
                    <a:pt x="206" y="32"/>
                  </a:cubicBezTo>
                  <a:cubicBezTo>
                    <a:pt x="220" y="33"/>
                    <a:pt x="235" y="33"/>
                    <a:pt x="249" y="35"/>
                  </a:cubicBezTo>
                  <a:cubicBezTo>
                    <a:pt x="263" y="38"/>
                    <a:pt x="271" y="45"/>
                    <a:pt x="277" y="54"/>
                  </a:cubicBezTo>
                  <a:cubicBezTo>
                    <a:pt x="255" y="48"/>
                    <a:pt x="228" y="52"/>
                    <a:pt x="205" y="49"/>
                  </a:cubicBezTo>
                  <a:close/>
                  <a:moveTo>
                    <a:pt x="317" y="83"/>
                  </a:moveTo>
                  <a:cubicBezTo>
                    <a:pt x="310" y="88"/>
                    <a:pt x="304" y="92"/>
                    <a:pt x="296" y="95"/>
                  </a:cubicBezTo>
                  <a:cubicBezTo>
                    <a:pt x="296" y="85"/>
                    <a:pt x="295" y="75"/>
                    <a:pt x="293" y="66"/>
                  </a:cubicBezTo>
                  <a:cubicBezTo>
                    <a:pt x="294" y="65"/>
                    <a:pt x="294" y="62"/>
                    <a:pt x="292" y="60"/>
                  </a:cubicBezTo>
                  <a:cubicBezTo>
                    <a:pt x="291" y="60"/>
                    <a:pt x="291" y="60"/>
                    <a:pt x="291" y="60"/>
                  </a:cubicBezTo>
                  <a:cubicBezTo>
                    <a:pt x="287" y="48"/>
                    <a:pt x="279" y="37"/>
                    <a:pt x="266" y="31"/>
                  </a:cubicBezTo>
                  <a:cubicBezTo>
                    <a:pt x="246" y="22"/>
                    <a:pt x="216" y="21"/>
                    <a:pt x="194" y="25"/>
                  </a:cubicBezTo>
                  <a:cubicBezTo>
                    <a:pt x="195" y="23"/>
                    <a:pt x="196" y="22"/>
                    <a:pt x="198" y="21"/>
                  </a:cubicBezTo>
                  <a:cubicBezTo>
                    <a:pt x="214" y="9"/>
                    <a:pt x="239" y="12"/>
                    <a:pt x="257" y="14"/>
                  </a:cubicBezTo>
                  <a:cubicBezTo>
                    <a:pt x="278" y="15"/>
                    <a:pt x="300" y="20"/>
                    <a:pt x="312" y="39"/>
                  </a:cubicBezTo>
                  <a:cubicBezTo>
                    <a:pt x="320" y="52"/>
                    <a:pt x="319" y="67"/>
                    <a:pt x="320" y="82"/>
                  </a:cubicBezTo>
                  <a:cubicBezTo>
                    <a:pt x="319" y="82"/>
                    <a:pt x="318" y="82"/>
                    <a:pt x="317" y="83"/>
                  </a:cubicBezTo>
                  <a:close/>
                  <a:moveTo>
                    <a:pt x="52" y="222"/>
                  </a:moveTo>
                  <a:cubicBezTo>
                    <a:pt x="73" y="215"/>
                    <a:pt x="102" y="221"/>
                    <a:pt x="124" y="221"/>
                  </a:cubicBezTo>
                  <a:cubicBezTo>
                    <a:pt x="180" y="222"/>
                    <a:pt x="232" y="233"/>
                    <a:pt x="232" y="299"/>
                  </a:cubicBezTo>
                  <a:cubicBezTo>
                    <a:pt x="232" y="305"/>
                    <a:pt x="240" y="305"/>
                    <a:pt x="240" y="299"/>
                  </a:cubicBezTo>
                  <a:cubicBezTo>
                    <a:pt x="249" y="220"/>
                    <a:pt x="171" y="212"/>
                    <a:pt x="111" y="212"/>
                  </a:cubicBezTo>
                  <a:cubicBezTo>
                    <a:pt x="96" y="212"/>
                    <a:pt x="73" y="208"/>
                    <a:pt x="54" y="211"/>
                  </a:cubicBezTo>
                  <a:cubicBezTo>
                    <a:pt x="57" y="209"/>
                    <a:pt x="60" y="206"/>
                    <a:pt x="63" y="204"/>
                  </a:cubicBezTo>
                  <a:cubicBezTo>
                    <a:pt x="64" y="205"/>
                    <a:pt x="64" y="206"/>
                    <a:pt x="64" y="207"/>
                  </a:cubicBezTo>
                  <a:cubicBezTo>
                    <a:pt x="67" y="212"/>
                    <a:pt x="73" y="208"/>
                    <a:pt x="72" y="204"/>
                  </a:cubicBezTo>
                  <a:cubicBezTo>
                    <a:pt x="72" y="202"/>
                    <a:pt x="72" y="201"/>
                    <a:pt x="72" y="199"/>
                  </a:cubicBezTo>
                  <a:cubicBezTo>
                    <a:pt x="102" y="182"/>
                    <a:pt x="138" y="185"/>
                    <a:pt x="178" y="188"/>
                  </a:cubicBezTo>
                  <a:cubicBezTo>
                    <a:pt x="208" y="190"/>
                    <a:pt x="237" y="193"/>
                    <a:pt x="246" y="228"/>
                  </a:cubicBezTo>
                  <a:cubicBezTo>
                    <a:pt x="252" y="251"/>
                    <a:pt x="249" y="280"/>
                    <a:pt x="243" y="303"/>
                  </a:cubicBezTo>
                  <a:cubicBezTo>
                    <a:pt x="243" y="303"/>
                    <a:pt x="243" y="304"/>
                    <a:pt x="243" y="304"/>
                  </a:cubicBezTo>
                  <a:cubicBezTo>
                    <a:pt x="242" y="304"/>
                    <a:pt x="242" y="304"/>
                    <a:pt x="241" y="304"/>
                  </a:cubicBezTo>
                  <a:cubicBezTo>
                    <a:pt x="182" y="302"/>
                    <a:pt x="121" y="297"/>
                    <a:pt x="62" y="301"/>
                  </a:cubicBezTo>
                  <a:cubicBezTo>
                    <a:pt x="61" y="299"/>
                    <a:pt x="58" y="298"/>
                    <a:pt x="57" y="300"/>
                  </a:cubicBezTo>
                  <a:cubicBezTo>
                    <a:pt x="44" y="277"/>
                    <a:pt x="16" y="234"/>
                    <a:pt x="52" y="222"/>
                  </a:cubicBezTo>
                  <a:close/>
                  <a:moveTo>
                    <a:pt x="44" y="425"/>
                  </a:moveTo>
                  <a:cubicBezTo>
                    <a:pt x="29" y="420"/>
                    <a:pt x="24" y="414"/>
                    <a:pt x="22" y="399"/>
                  </a:cubicBezTo>
                  <a:cubicBezTo>
                    <a:pt x="20" y="387"/>
                    <a:pt x="20" y="375"/>
                    <a:pt x="20" y="362"/>
                  </a:cubicBezTo>
                  <a:cubicBezTo>
                    <a:pt x="21" y="336"/>
                    <a:pt x="28" y="315"/>
                    <a:pt x="48" y="297"/>
                  </a:cubicBezTo>
                  <a:cubicBezTo>
                    <a:pt x="50" y="300"/>
                    <a:pt x="53" y="303"/>
                    <a:pt x="55" y="305"/>
                  </a:cubicBezTo>
                  <a:cubicBezTo>
                    <a:pt x="55" y="305"/>
                    <a:pt x="55" y="305"/>
                    <a:pt x="55" y="306"/>
                  </a:cubicBezTo>
                  <a:cubicBezTo>
                    <a:pt x="48" y="340"/>
                    <a:pt x="35" y="387"/>
                    <a:pt x="44" y="425"/>
                  </a:cubicBezTo>
                  <a:close/>
                  <a:moveTo>
                    <a:pt x="284" y="464"/>
                  </a:moveTo>
                  <a:cubicBezTo>
                    <a:pt x="262" y="486"/>
                    <a:pt x="213" y="468"/>
                    <a:pt x="187" y="462"/>
                  </a:cubicBezTo>
                  <a:cubicBezTo>
                    <a:pt x="155" y="456"/>
                    <a:pt x="122" y="469"/>
                    <a:pt x="90" y="464"/>
                  </a:cubicBezTo>
                  <a:cubicBezTo>
                    <a:pt x="28" y="453"/>
                    <a:pt x="57" y="352"/>
                    <a:pt x="61" y="307"/>
                  </a:cubicBezTo>
                  <a:cubicBezTo>
                    <a:pt x="120" y="312"/>
                    <a:pt x="182" y="318"/>
                    <a:pt x="241" y="314"/>
                  </a:cubicBezTo>
                  <a:cubicBezTo>
                    <a:pt x="244" y="313"/>
                    <a:pt x="246" y="311"/>
                    <a:pt x="246" y="308"/>
                  </a:cubicBezTo>
                  <a:cubicBezTo>
                    <a:pt x="248" y="309"/>
                    <a:pt x="251" y="309"/>
                    <a:pt x="253" y="305"/>
                  </a:cubicBezTo>
                  <a:cubicBezTo>
                    <a:pt x="270" y="256"/>
                    <a:pt x="263" y="184"/>
                    <a:pt x="201" y="179"/>
                  </a:cubicBezTo>
                  <a:cubicBezTo>
                    <a:pt x="157" y="175"/>
                    <a:pt x="107" y="169"/>
                    <a:pt x="70" y="188"/>
                  </a:cubicBezTo>
                  <a:cubicBezTo>
                    <a:pt x="66" y="151"/>
                    <a:pt x="64" y="96"/>
                    <a:pt x="106" y="91"/>
                  </a:cubicBezTo>
                  <a:cubicBezTo>
                    <a:pt x="141" y="87"/>
                    <a:pt x="184" y="93"/>
                    <a:pt x="217" y="101"/>
                  </a:cubicBezTo>
                  <a:cubicBezTo>
                    <a:pt x="272" y="116"/>
                    <a:pt x="251" y="174"/>
                    <a:pt x="274" y="213"/>
                  </a:cubicBezTo>
                  <a:cubicBezTo>
                    <a:pt x="287" y="232"/>
                    <a:pt x="301" y="248"/>
                    <a:pt x="308" y="270"/>
                  </a:cubicBezTo>
                  <a:cubicBezTo>
                    <a:pt x="316" y="296"/>
                    <a:pt x="315" y="324"/>
                    <a:pt x="314" y="350"/>
                  </a:cubicBezTo>
                  <a:cubicBezTo>
                    <a:pt x="312" y="385"/>
                    <a:pt x="311" y="437"/>
                    <a:pt x="284" y="464"/>
                  </a:cubicBezTo>
                  <a:close/>
                  <a:moveTo>
                    <a:pt x="345" y="449"/>
                  </a:moveTo>
                  <a:cubicBezTo>
                    <a:pt x="344" y="447"/>
                    <a:pt x="341" y="446"/>
                    <a:pt x="338" y="447"/>
                  </a:cubicBezTo>
                  <a:cubicBezTo>
                    <a:pt x="336" y="402"/>
                    <a:pt x="322" y="311"/>
                    <a:pt x="386" y="311"/>
                  </a:cubicBezTo>
                  <a:cubicBezTo>
                    <a:pt x="395" y="311"/>
                    <a:pt x="401" y="316"/>
                    <a:pt x="405" y="324"/>
                  </a:cubicBezTo>
                  <a:cubicBezTo>
                    <a:pt x="405" y="325"/>
                    <a:pt x="406" y="325"/>
                    <a:pt x="406" y="325"/>
                  </a:cubicBezTo>
                  <a:cubicBezTo>
                    <a:pt x="352" y="335"/>
                    <a:pt x="345" y="398"/>
                    <a:pt x="360" y="443"/>
                  </a:cubicBezTo>
                  <a:cubicBezTo>
                    <a:pt x="360" y="444"/>
                    <a:pt x="360" y="444"/>
                    <a:pt x="360" y="444"/>
                  </a:cubicBezTo>
                  <a:cubicBezTo>
                    <a:pt x="355" y="446"/>
                    <a:pt x="350" y="448"/>
                    <a:pt x="345" y="449"/>
                  </a:cubicBezTo>
                  <a:close/>
                  <a:moveTo>
                    <a:pt x="396" y="239"/>
                  </a:moveTo>
                  <a:cubicBezTo>
                    <a:pt x="398" y="214"/>
                    <a:pt x="399" y="190"/>
                    <a:pt x="397" y="165"/>
                  </a:cubicBezTo>
                  <a:cubicBezTo>
                    <a:pt x="436" y="146"/>
                    <a:pt x="443" y="218"/>
                    <a:pt x="444" y="241"/>
                  </a:cubicBezTo>
                  <a:cubicBezTo>
                    <a:pt x="446" y="270"/>
                    <a:pt x="424" y="293"/>
                    <a:pt x="410" y="316"/>
                  </a:cubicBezTo>
                  <a:cubicBezTo>
                    <a:pt x="405" y="310"/>
                    <a:pt x="399" y="306"/>
                    <a:pt x="390" y="304"/>
                  </a:cubicBezTo>
                  <a:cubicBezTo>
                    <a:pt x="396" y="284"/>
                    <a:pt x="394" y="260"/>
                    <a:pt x="396" y="239"/>
                  </a:cubicBezTo>
                  <a:close/>
                  <a:moveTo>
                    <a:pt x="411" y="419"/>
                  </a:moveTo>
                  <a:cubicBezTo>
                    <a:pt x="410" y="419"/>
                    <a:pt x="410" y="419"/>
                    <a:pt x="409" y="419"/>
                  </a:cubicBezTo>
                  <a:cubicBezTo>
                    <a:pt x="395" y="428"/>
                    <a:pt x="381" y="436"/>
                    <a:pt x="366" y="442"/>
                  </a:cubicBezTo>
                  <a:cubicBezTo>
                    <a:pt x="366" y="442"/>
                    <a:pt x="366" y="442"/>
                    <a:pt x="366" y="441"/>
                  </a:cubicBezTo>
                  <a:cubicBezTo>
                    <a:pt x="359" y="402"/>
                    <a:pt x="357" y="341"/>
                    <a:pt x="409" y="334"/>
                  </a:cubicBezTo>
                  <a:cubicBezTo>
                    <a:pt x="409" y="334"/>
                    <a:pt x="409" y="334"/>
                    <a:pt x="409" y="334"/>
                  </a:cubicBezTo>
                  <a:cubicBezTo>
                    <a:pt x="416" y="360"/>
                    <a:pt x="410" y="401"/>
                    <a:pt x="411" y="419"/>
                  </a:cubicBezTo>
                  <a:close/>
                  <a:moveTo>
                    <a:pt x="457" y="285"/>
                  </a:moveTo>
                  <a:cubicBezTo>
                    <a:pt x="447" y="302"/>
                    <a:pt x="430" y="316"/>
                    <a:pt x="417" y="331"/>
                  </a:cubicBezTo>
                  <a:cubicBezTo>
                    <a:pt x="417" y="330"/>
                    <a:pt x="416" y="329"/>
                    <a:pt x="416" y="328"/>
                  </a:cubicBezTo>
                  <a:cubicBezTo>
                    <a:pt x="416" y="328"/>
                    <a:pt x="416" y="328"/>
                    <a:pt x="417" y="328"/>
                  </a:cubicBezTo>
                  <a:cubicBezTo>
                    <a:pt x="428" y="308"/>
                    <a:pt x="443" y="290"/>
                    <a:pt x="451" y="268"/>
                  </a:cubicBezTo>
                  <a:cubicBezTo>
                    <a:pt x="459" y="248"/>
                    <a:pt x="454" y="223"/>
                    <a:pt x="449" y="203"/>
                  </a:cubicBezTo>
                  <a:cubicBezTo>
                    <a:pt x="443" y="180"/>
                    <a:pt x="425" y="128"/>
                    <a:pt x="396" y="159"/>
                  </a:cubicBezTo>
                  <a:cubicBezTo>
                    <a:pt x="396" y="157"/>
                    <a:pt x="396" y="156"/>
                    <a:pt x="396" y="155"/>
                  </a:cubicBezTo>
                  <a:cubicBezTo>
                    <a:pt x="395" y="144"/>
                    <a:pt x="393" y="134"/>
                    <a:pt x="390" y="124"/>
                  </a:cubicBezTo>
                  <a:cubicBezTo>
                    <a:pt x="443" y="115"/>
                    <a:pt x="455" y="169"/>
                    <a:pt x="463" y="213"/>
                  </a:cubicBezTo>
                  <a:cubicBezTo>
                    <a:pt x="468" y="239"/>
                    <a:pt x="471" y="262"/>
                    <a:pt x="457" y="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Rectangle 9"/>
          <p:cNvSpPr/>
          <p:nvPr/>
        </p:nvSpPr>
        <p:spPr>
          <a:xfrm>
            <a:off x="4045906" y="638827"/>
            <a:ext cx="4146115" cy="7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NỘI DUNG</a:t>
            </a:r>
          </a:p>
        </p:txBody>
      </p:sp>
      <p:sp>
        <p:nvSpPr>
          <p:cNvPr id="11" name="TextBox 10"/>
          <p:cNvSpPr txBox="1"/>
          <p:nvPr/>
        </p:nvSpPr>
        <p:spPr>
          <a:xfrm>
            <a:off x="7615825" y="5323562"/>
            <a:ext cx="248786" cy="369332"/>
          </a:xfrm>
          <a:prstGeom prst="rect">
            <a:avLst/>
          </a:prstGeom>
          <a:noFill/>
        </p:spPr>
        <p:txBody>
          <a:bodyPr wrap="none" rtlCol="0">
            <a:spAutoFit/>
          </a:bodyPr>
          <a:lstStyle/>
          <a:p>
            <a:r>
              <a:rPr lang="en-US"/>
              <a:t> </a:t>
            </a:r>
          </a:p>
        </p:txBody>
      </p:sp>
      <p:pic>
        <p:nvPicPr>
          <p:cNvPr id="22" name="Picture 21">
            <a:extLst>
              <a:ext uri="{FF2B5EF4-FFF2-40B4-BE49-F238E27FC236}">
                <a16:creationId xmlns:a16="http://schemas.microsoft.com/office/drawing/2014/main" id="{183C68E5-C54D-42AC-ADB1-BE8A25E64A29}"/>
              </a:ext>
            </a:extLst>
          </p:cNvPr>
          <p:cNvPicPr>
            <a:picLocks noChangeAspect="1"/>
          </p:cNvPicPr>
          <p:nvPr/>
        </p:nvPicPr>
        <p:blipFill>
          <a:blip r:embed="rId11"/>
          <a:stretch>
            <a:fillRect/>
          </a:stretch>
        </p:blipFill>
        <p:spPr>
          <a:xfrm>
            <a:off x="0" y="0"/>
            <a:ext cx="12192000" cy="6858000"/>
          </a:xfrm>
          <a:prstGeom prst="rect">
            <a:avLst/>
          </a:prstGeom>
          <a:ln>
            <a:noFill/>
          </a:ln>
          <a:effectLst>
            <a:softEdge rad="112500"/>
          </a:effectLst>
        </p:spPr>
      </p:pic>
    </p:spTree>
    <p:extLst>
      <p:ext uri="{BB962C8B-B14F-4D97-AF65-F5344CB8AC3E}">
        <p14:creationId xmlns:p14="http://schemas.microsoft.com/office/powerpoint/2010/main" val="18211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14:presetBounceEnd="58667">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8667">
                                          <p:cBhvr additive="base">
                                            <p:cTn id="13" dur="750" fill="hold"/>
                                            <p:tgtEl>
                                              <p:spTgt spid="2"/>
                                            </p:tgtEl>
                                            <p:attrNameLst>
                                              <p:attrName>ppt_x</p:attrName>
                                            </p:attrNameLst>
                                          </p:cBhvr>
                                          <p:tavLst>
                                            <p:tav tm="0">
                                              <p:val>
                                                <p:strVal val="1+#ppt_w/2"/>
                                              </p:val>
                                            </p:tav>
                                            <p:tav tm="100000">
                                              <p:val>
                                                <p:strVal val="#ppt_x"/>
                                              </p:val>
                                            </p:tav>
                                          </p:tavLst>
                                        </p:anim>
                                        <p:anim calcmode="lin" valueType="num" p14:bounceEnd="58667">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58667">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14:bounceEnd="58667">
                                          <p:cBhvr additive="base">
                                            <p:cTn id="17" dur="750" fill="hold"/>
                                            <p:tgtEl>
                                              <p:spTgt spid="3"/>
                                            </p:tgtEl>
                                            <p:attrNameLst>
                                              <p:attrName>ppt_x</p:attrName>
                                            </p:attrNameLst>
                                          </p:cBhvr>
                                          <p:tavLst>
                                            <p:tav tm="0">
                                              <p:val>
                                                <p:strVal val="1+#ppt_w/2"/>
                                              </p:val>
                                            </p:tav>
                                            <p:tav tm="100000">
                                              <p:val>
                                                <p:strVal val="#ppt_x"/>
                                              </p:val>
                                            </p:tav>
                                          </p:tavLst>
                                        </p:anim>
                                        <p:anim calcmode="lin" valueType="num" p14:bounceEnd="58667">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8667">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58667">
                                          <p:cBhvr additive="base">
                                            <p:cTn id="21" dur="750" fill="hold"/>
                                            <p:tgtEl>
                                              <p:spTgt spid="5"/>
                                            </p:tgtEl>
                                            <p:attrNameLst>
                                              <p:attrName>ppt_x</p:attrName>
                                            </p:attrNameLst>
                                          </p:cBhvr>
                                          <p:tavLst>
                                            <p:tav tm="0">
                                              <p:val>
                                                <p:strVal val="1+#ppt_w/2"/>
                                              </p:val>
                                            </p:tav>
                                            <p:tav tm="100000">
                                              <p:val>
                                                <p:strVal val="#ppt_x"/>
                                              </p:val>
                                            </p:tav>
                                          </p:tavLst>
                                        </p:anim>
                                        <p:anim calcmode="lin" valueType="num" p14:bounceEnd="58667">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8667">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14:bounceEnd="58667">
                                          <p:cBhvr additive="base">
                                            <p:cTn id="25" dur="750" fill="hold"/>
                                            <p:tgtEl>
                                              <p:spTgt spid="4"/>
                                            </p:tgtEl>
                                            <p:attrNameLst>
                                              <p:attrName>ppt_x</p:attrName>
                                            </p:attrNameLst>
                                          </p:cBhvr>
                                          <p:tavLst>
                                            <p:tav tm="0">
                                              <p:val>
                                                <p:strVal val="1+#ppt_w/2"/>
                                              </p:val>
                                            </p:tav>
                                            <p:tav tm="100000">
                                              <p:val>
                                                <p:strVal val="#ppt_x"/>
                                              </p:val>
                                            </p:tav>
                                          </p:tavLst>
                                        </p:anim>
                                        <p:anim calcmode="lin" valueType="num" p14:bounceEnd="58667">
                                          <p:cBhvr additive="base">
                                            <p:cTn id="26"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1+#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1+#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1+#ppt_w/2"/>
                                              </p:val>
                                            </p:tav>
                                            <p:tav tm="100000">
                                              <p:val>
                                                <p:strVal val="#ppt_x"/>
                                              </p:val>
                                            </p:tav>
                                          </p:tavLst>
                                        </p:anim>
                                        <p:anim calcmode="lin" valueType="num">
                                          <p:cBhvr additive="base">
                                            <p:cTn id="26"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D2989-F516-4462-81D9-8E5AA719691D}"/>
              </a:ext>
            </a:extLst>
          </p:cNvPr>
          <p:cNvSpPr/>
          <p:nvPr/>
        </p:nvSpPr>
        <p:spPr>
          <a:xfrm>
            <a:off x="3825031" y="584130"/>
            <a:ext cx="4083485" cy="756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Từ</a:t>
            </a:r>
            <a:r>
              <a:rPr lang="en-US" sz="4000" dirty="0"/>
              <a:t> </a:t>
            </a:r>
            <a:r>
              <a:rPr lang="en-US" sz="4000" dirty="0" err="1"/>
              <a:t>khó</a:t>
            </a:r>
            <a:endParaRPr lang="en-US" sz="4000" dirty="0"/>
          </a:p>
        </p:txBody>
      </p:sp>
      <p:sp>
        <p:nvSpPr>
          <p:cNvPr id="3" name="TextBox 2">
            <a:extLst>
              <a:ext uri="{FF2B5EF4-FFF2-40B4-BE49-F238E27FC236}">
                <a16:creationId xmlns:a16="http://schemas.microsoft.com/office/drawing/2014/main" id="{871573F4-A22D-4884-94B8-913A96C463B3}"/>
              </a:ext>
            </a:extLst>
          </p:cNvPr>
          <p:cNvSpPr txBox="1"/>
          <p:nvPr/>
        </p:nvSpPr>
        <p:spPr>
          <a:xfrm>
            <a:off x="5029200" y="2117385"/>
            <a:ext cx="3606800" cy="4598375"/>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1 – 6</a:t>
            </a:r>
          </a:p>
          <a:p>
            <a:pPr>
              <a:lnSpc>
                <a:spcPct val="150000"/>
              </a:lnSpc>
            </a:pPr>
            <a:r>
              <a:rPr lang="en-US" sz="4000" dirty="0">
                <a:latin typeface="Times New Roman" panose="02020603050405020304" pitchFamily="18" charset="0"/>
                <a:cs typeface="Times New Roman" panose="02020603050405020304" pitchFamily="18" charset="0"/>
              </a:rPr>
              <a:t>50%</a:t>
            </a:r>
          </a:p>
          <a:p>
            <a:pPr>
              <a:lnSpc>
                <a:spcPct val="150000"/>
              </a:lnSpc>
            </a:pPr>
            <a:r>
              <a:rPr lang="en-US" sz="4000" dirty="0">
                <a:latin typeface="Times New Roman" panose="02020603050405020304" pitchFamily="18" charset="0"/>
                <a:cs typeface="Times New Roman" panose="02020603050405020304" pitchFamily="18" charset="0"/>
              </a:rPr>
              <a:t>10%</a:t>
            </a:r>
          </a:p>
          <a:p>
            <a:pPr>
              <a:lnSpc>
                <a:spcPct val="150000"/>
              </a:lnSpc>
            </a:pPr>
            <a:r>
              <a:rPr lang="en-US" sz="4000" dirty="0">
                <a:latin typeface="Times New Roman" panose="02020603050405020304" pitchFamily="18" charset="0"/>
                <a:cs typeface="Times New Roman" panose="02020603050405020304" pitchFamily="18" charset="0"/>
              </a:rPr>
              <a:t>5180360</a:t>
            </a:r>
          </a:p>
          <a:p>
            <a:pPr>
              <a:lnSpc>
                <a:spcPct val="150000"/>
              </a:lnSpc>
            </a:pP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2353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145">
            <a:extLst>
              <a:ext uri="{FF2B5EF4-FFF2-40B4-BE49-F238E27FC236}">
                <a16:creationId xmlns:a16="http://schemas.microsoft.com/office/drawing/2014/main" id="{9986BAC4-0AEE-455A-937C-A1D46F57C386}"/>
              </a:ext>
            </a:extLst>
          </p:cNvPr>
          <p:cNvSpPr>
            <a:spLocks/>
          </p:cNvSpPr>
          <p:nvPr/>
        </p:nvSpPr>
        <p:spPr bwMode="auto">
          <a:xfrm rot="935833">
            <a:off x="3442927" y="-88729"/>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28" name="Rectangle 27"/>
          <p:cNvSpPr/>
          <p:nvPr/>
        </p:nvSpPr>
        <p:spPr>
          <a:xfrm>
            <a:off x="4045906" y="638827"/>
            <a:ext cx="4146115" cy="7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Ngắt</a:t>
            </a:r>
            <a:r>
              <a:rPr lang="en-US" sz="3600" b="1" dirty="0">
                <a:solidFill>
                  <a:schemeClr val="tx1"/>
                </a:solidFill>
              </a:rPr>
              <a:t> </a:t>
            </a:r>
            <a:r>
              <a:rPr lang="en-US" sz="3600" b="1" dirty="0" err="1">
                <a:solidFill>
                  <a:schemeClr val="tx1"/>
                </a:solidFill>
              </a:rPr>
              <a:t>câu</a:t>
            </a:r>
            <a:endParaRPr lang="en-US" sz="3600" b="1" dirty="0">
              <a:solidFill>
                <a:schemeClr val="tx1"/>
              </a:solidFill>
            </a:endParaRPr>
          </a:p>
        </p:txBody>
      </p:sp>
      <p:sp>
        <p:nvSpPr>
          <p:cNvPr id="24" name="TextBox 23">
            <a:extLst>
              <a:ext uri="{FF2B5EF4-FFF2-40B4-BE49-F238E27FC236}">
                <a16:creationId xmlns:a16="http://schemas.microsoft.com/office/drawing/2014/main" id="{2E692B96-F960-4C0A-997A-48648753BEBF}"/>
              </a:ext>
            </a:extLst>
          </p:cNvPr>
          <p:cNvSpPr txBox="1"/>
          <p:nvPr/>
        </p:nvSpPr>
        <p:spPr>
          <a:xfrm>
            <a:off x="2016955" y="1798858"/>
            <a:ext cx="9545125" cy="4189608"/>
          </a:xfrm>
          <a:prstGeom prst="rect">
            <a:avLst/>
          </a:prstGeom>
          <a:noFill/>
        </p:spPr>
        <p:txBody>
          <a:bodyPr wrap="square" rtlCol="0" anchor="ctr">
            <a:spAutoFit/>
          </a:bodyPr>
          <a:lstStyle/>
          <a:p>
            <a:pPr algn="just">
              <a:lnSpc>
                <a:spcPct val="150000"/>
              </a:lnSpc>
            </a:pPr>
            <a:r>
              <a:rPr lang="vi-VN" sz="3200" dirty="0">
                <a:latin typeface="Times New Roman" panose="02020603050405020304" pitchFamily="18" charset="0"/>
                <a:cs typeface="Times New Roman" panose="02020603050405020304" pitchFamily="18" charset="0"/>
              </a:rPr>
              <a:t>RẠP MỚI ĐƯỢC TU BỔ thoáng mát,</a:t>
            </a:r>
            <a:r>
              <a:rPr lang="en-US" sz="40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a:p>
            <a:pPr algn="just">
              <a:lnSpc>
                <a:spcPct val="200000"/>
              </a:lnSpc>
            </a:pPr>
            <a:r>
              <a:rPr lang="vi-VN" sz="3200" dirty="0">
                <a:latin typeface="Times New Roman" panose="02020603050405020304" pitchFamily="18" charset="0"/>
                <a:cs typeface="Times New Roman" panose="02020603050405020304" pitchFamily="18" charset="0"/>
              </a:rPr>
              <a:t>ghế ngồi tiện lợi,</a:t>
            </a:r>
            <a:r>
              <a:rPr lang="en-US" sz="4400" b="1" dirty="0">
                <a:solidFill>
                  <a:srgbClr val="FF0000"/>
                </a:solidFill>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thoải mái cho mọi lứa tuổi.</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latin typeface="Times New Roman" panose="02020603050405020304" pitchFamily="18" charset="0"/>
              <a:cs typeface="Times New Roman" panose="02020603050405020304" pitchFamily="18" charset="0"/>
            </a:endParaRPr>
          </a:p>
          <a:p>
            <a:pPr algn="just">
              <a:lnSpc>
                <a:spcPct val="200000"/>
              </a:lnSpc>
            </a:pPr>
            <a:r>
              <a:rPr lang="vi-VN" sz="3200" b="1" dirty="0">
                <a:latin typeface="Times New Roman" panose="02020603050405020304" pitchFamily="18" charset="0"/>
                <a:cs typeface="Times New Roman" panose="02020603050405020304" pitchFamily="18" charset="0"/>
              </a:rPr>
              <a:t>GIẢM GIÁ VÉ 50% </a:t>
            </a:r>
            <a:r>
              <a:rPr lang="vi-VN" sz="3200" dirty="0">
                <a:latin typeface="Times New Roman" panose="02020603050405020304" pitchFamily="18" charset="0"/>
                <a:cs typeface="Times New Roman" panose="02020603050405020304" pitchFamily="18" charset="0"/>
              </a:rPr>
              <a:t>cho thiếu nhi.</a:t>
            </a: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p>
            <a:pPr algn="just">
              <a:lnSpc>
                <a:spcPct val="200000"/>
              </a:lnSpc>
            </a:pPr>
            <a:r>
              <a:rPr lang="vi-VN" sz="3200" b="1" dirty="0">
                <a:latin typeface="Times New Roman" panose="02020603050405020304" pitchFamily="18" charset="0"/>
                <a:cs typeface="Times New Roman" panose="02020603050405020304" pitchFamily="18" charset="0"/>
              </a:rPr>
              <a:t>GIẢM 10%</a:t>
            </a:r>
            <a:r>
              <a:rPr lang="vi-VN" sz="3200" dirty="0">
                <a:latin typeface="Times New Roman" panose="02020603050405020304" pitchFamily="18" charset="0"/>
                <a:cs typeface="Times New Roman" panose="02020603050405020304" pitchFamily="18" charset="0"/>
              </a:rPr>
              <a:t> cho các đoàn đi tập thể.</a:t>
            </a: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11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MH_SubTitle_1">
            <a:extLst>
              <a:ext uri="{FF2B5EF4-FFF2-40B4-BE49-F238E27FC236}">
                <a16:creationId xmlns:a16="http://schemas.microsoft.com/office/drawing/2014/main" id="{D623670D-FCD2-4EEB-B221-7C957C5A9184}"/>
              </a:ext>
            </a:extLst>
          </p:cNvPr>
          <p:cNvSpPr/>
          <p:nvPr>
            <p:custDataLst>
              <p:tags r:id="rId2"/>
            </p:custDataLst>
          </p:nvPr>
        </p:nvSpPr>
        <p:spPr>
          <a:xfrm>
            <a:off x="5631656" y="2284413"/>
            <a:ext cx="928688" cy="9271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dirty="0">
                <a:solidFill>
                  <a:srgbClr val="FFFFFF"/>
                </a:solidFill>
              </a:rPr>
              <a:t>01</a:t>
            </a:r>
            <a:endParaRPr lang="zh-CN" altLang="en-US" sz="1600" dirty="0">
              <a:solidFill>
                <a:srgbClr val="FFFFFF"/>
              </a:solidFill>
            </a:endParaRPr>
          </a:p>
        </p:txBody>
      </p:sp>
      <p:sp>
        <p:nvSpPr>
          <p:cNvPr id="15" name="MH_SubTitle_2">
            <a:extLst>
              <a:ext uri="{FF2B5EF4-FFF2-40B4-BE49-F238E27FC236}">
                <a16:creationId xmlns:a16="http://schemas.microsoft.com/office/drawing/2014/main" id="{4885904A-9125-45CA-968C-91CEF007F680}"/>
              </a:ext>
            </a:extLst>
          </p:cNvPr>
          <p:cNvSpPr/>
          <p:nvPr>
            <p:custDataLst>
              <p:tags r:id="rId3"/>
            </p:custDataLst>
          </p:nvPr>
        </p:nvSpPr>
        <p:spPr>
          <a:xfrm>
            <a:off x="6660204" y="2747963"/>
            <a:ext cx="927100" cy="9271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dirty="0">
                <a:solidFill>
                  <a:srgbClr val="FFFFFF"/>
                </a:solidFill>
              </a:rPr>
              <a:t>02</a:t>
            </a:r>
            <a:endParaRPr lang="zh-CN" altLang="en-US" sz="1600" dirty="0">
              <a:solidFill>
                <a:srgbClr val="FFFFFF"/>
              </a:solidFill>
            </a:endParaRPr>
          </a:p>
        </p:txBody>
      </p:sp>
      <p:sp>
        <p:nvSpPr>
          <p:cNvPr id="18" name="MH_SubTitle_3">
            <a:extLst>
              <a:ext uri="{FF2B5EF4-FFF2-40B4-BE49-F238E27FC236}">
                <a16:creationId xmlns:a16="http://schemas.microsoft.com/office/drawing/2014/main" id="{4CB2EEAC-D044-4225-AE3A-014C10022C78}"/>
              </a:ext>
            </a:extLst>
          </p:cNvPr>
          <p:cNvSpPr/>
          <p:nvPr>
            <p:custDataLst>
              <p:tags r:id="rId4"/>
            </p:custDataLst>
          </p:nvPr>
        </p:nvSpPr>
        <p:spPr>
          <a:xfrm>
            <a:off x="6534944" y="3846513"/>
            <a:ext cx="927100" cy="9271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dirty="0">
                <a:solidFill>
                  <a:srgbClr val="FFFFFF"/>
                </a:solidFill>
              </a:rPr>
              <a:t>03</a:t>
            </a:r>
            <a:endParaRPr lang="zh-CN" altLang="en-US" sz="1600" dirty="0">
              <a:solidFill>
                <a:srgbClr val="FFFFFF"/>
              </a:solidFill>
            </a:endParaRPr>
          </a:p>
        </p:txBody>
      </p:sp>
      <p:sp>
        <p:nvSpPr>
          <p:cNvPr id="19" name="MH_SubTitle_4">
            <a:extLst>
              <a:ext uri="{FF2B5EF4-FFF2-40B4-BE49-F238E27FC236}">
                <a16:creationId xmlns:a16="http://schemas.microsoft.com/office/drawing/2014/main" id="{95176061-A0DD-4AC1-9778-4DC57F2EF613}"/>
              </a:ext>
            </a:extLst>
          </p:cNvPr>
          <p:cNvSpPr/>
          <p:nvPr>
            <p:custDataLst>
              <p:tags r:id="rId5"/>
            </p:custDataLst>
          </p:nvPr>
        </p:nvSpPr>
        <p:spPr>
          <a:xfrm>
            <a:off x="5631656" y="4367213"/>
            <a:ext cx="928688" cy="9271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dirty="0">
                <a:solidFill>
                  <a:srgbClr val="FFFFFF"/>
                </a:solidFill>
              </a:rPr>
              <a:t>04</a:t>
            </a:r>
            <a:endParaRPr lang="zh-CN" altLang="en-US" sz="1600" dirty="0">
              <a:solidFill>
                <a:srgbClr val="FFFFFF"/>
              </a:solidFill>
            </a:endParaRPr>
          </a:p>
        </p:txBody>
      </p:sp>
      <p:sp>
        <p:nvSpPr>
          <p:cNvPr id="20" name="MH_SubTitle_5">
            <a:extLst>
              <a:ext uri="{FF2B5EF4-FFF2-40B4-BE49-F238E27FC236}">
                <a16:creationId xmlns:a16="http://schemas.microsoft.com/office/drawing/2014/main" id="{D0CC5BF7-F638-481C-B862-42026ACAA617}"/>
              </a:ext>
            </a:extLst>
          </p:cNvPr>
          <p:cNvSpPr/>
          <p:nvPr>
            <p:custDataLst>
              <p:tags r:id="rId6"/>
            </p:custDataLst>
          </p:nvPr>
        </p:nvSpPr>
        <p:spPr>
          <a:xfrm>
            <a:off x="4729956" y="3846513"/>
            <a:ext cx="928688" cy="9271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dirty="0">
                <a:solidFill>
                  <a:srgbClr val="FFFFFF"/>
                </a:solidFill>
              </a:rPr>
              <a:t>05</a:t>
            </a:r>
            <a:endParaRPr lang="zh-CN" altLang="en-US" sz="1600" dirty="0">
              <a:solidFill>
                <a:srgbClr val="FFFFFF"/>
              </a:solidFill>
            </a:endParaRPr>
          </a:p>
        </p:txBody>
      </p:sp>
      <p:sp>
        <p:nvSpPr>
          <p:cNvPr id="22" name="MH_SubTitle_6">
            <a:extLst>
              <a:ext uri="{FF2B5EF4-FFF2-40B4-BE49-F238E27FC236}">
                <a16:creationId xmlns:a16="http://schemas.microsoft.com/office/drawing/2014/main" id="{7912FDE8-158D-4A44-80C0-6AE4D2B685E9}"/>
              </a:ext>
            </a:extLst>
          </p:cNvPr>
          <p:cNvSpPr/>
          <p:nvPr>
            <p:custDataLst>
              <p:tags r:id="rId7"/>
            </p:custDataLst>
          </p:nvPr>
        </p:nvSpPr>
        <p:spPr>
          <a:xfrm>
            <a:off x="4729956" y="2805113"/>
            <a:ext cx="928688" cy="9271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dirty="0">
                <a:solidFill>
                  <a:srgbClr val="FFFFFF"/>
                </a:solidFill>
              </a:rPr>
              <a:t>06</a:t>
            </a:r>
            <a:endParaRPr lang="zh-CN" altLang="en-US" sz="1600" dirty="0">
              <a:solidFill>
                <a:srgbClr val="FFFFFF"/>
              </a:solidFill>
            </a:endParaRPr>
          </a:p>
        </p:txBody>
      </p:sp>
      <p:sp>
        <p:nvSpPr>
          <p:cNvPr id="8" name="MH_Other_1">
            <a:extLst>
              <a:ext uri="{FF2B5EF4-FFF2-40B4-BE49-F238E27FC236}">
                <a16:creationId xmlns:a16="http://schemas.microsoft.com/office/drawing/2014/main" id="{3831FA43-9070-4528-A56D-C227351D67AF}"/>
              </a:ext>
            </a:extLst>
          </p:cNvPr>
          <p:cNvSpPr/>
          <p:nvPr>
            <p:custDataLst>
              <p:tags r:id="rId8"/>
            </p:custDataLst>
          </p:nvPr>
        </p:nvSpPr>
        <p:spPr>
          <a:xfrm>
            <a:off x="5345906" y="3040063"/>
            <a:ext cx="1492250" cy="1492250"/>
          </a:xfrm>
          <a:prstGeom prst="ellipse">
            <a:avLst/>
          </a:prstGeom>
          <a:solidFill>
            <a:srgbClr val="FFFFFF"/>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pic>
        <p:nvPicPr>
          <p:cNvPr id="14" name="图片占位符 13">
            <a:extLst>
              <a:ext uri="{FF2B5EF4-FFF2-40B4-BE49-F238E27FC236}">
                <a16:creationId xmlns:a16="http://schemas.microsoft.com/office/drawing/2014/main" id="{5EA4E6EB-2EED-4BB0-AE80-8A729999D405}"/>
              </a:ext>
            </a:extLst>
          </p:cNvPr>
          <p:cNvPicPr>
            <a:picLocks noGrp="1" noChangeAspect="1"/>
          </p:cNvPicPr>
          <p:nvPr>
            <p:ph type="pic" sz="quarter" idx="10"/>
          </p:nvPr>
        </p:nvPicPr>
        <p:blipFill>
          <a:blip r:embed="rId11" cstate="print">
            <a:extLst>
              <a:ext uri="{28A0092B-C50C-407E-A947-70E740481C1C}">
                <a14:useLocalDpi xmlns:a14="http://schemas.microsoft.com/office/drawing/2010/main" val="0"/>
              </a:ext>
            </a:extLst>
          </a:blip>
          <a:srcRect l="10000" r="10000"/>
          <a:stretch>
            <a:fillRect/>
          </a:stretch>
        </p:blipFill>
        <p:spPr/>
      </p:pic>
      <p:sp>
        <p:nvSpPr>
          <p:cNvPr id="31" name="Freeform 145">
            <a:extLst>
              <a:ext uri="{FF2B5EF4-FFF2-40B4-BE49-F238E27FC236}">
                <a16:creationId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2" name="Rectangle 1"/>
          <p:cNvSpPr/>
          <p:nvPr/>
        </p:nvSpPr>
        <p:spPr>
          <a:xfrm>
            <a:off x="4772675" y="741455"/>
            <a:ext cx="2236510" cy="584775"/>
          </a:xfrm>
          <a:prstGeom prst="rect">
            <a:avLst/>
          </a:prstGeom>
        </p:spPr>
        <p:txBody>
          <a:bodyPr wrap="none">
            <a:spAutoFit/>
          </a:bodyPr>
          <a:lstStyle/>
          <a:p>
            <a:pPr algn="ctr"/>
            <a:r>
              <a:rPr lang="en-US" sz="3200" b="1">
                <a:solidFill>
                  <a:schemeClr val="bg1"/>
                </a:solidFill>
              </a:rPr>
              <a:t>NỘI DUNG</a:t>
            </a:r>
          </a:p>
        </p:txBody>
      </p:sp>
      <p:cxnSp>
        <p:nvCxnSpPr>
          <p:cNvPr id="37" name="Elbow Connector 36"/>
          <p:cNvCxnSpPr>
            <a:stCxn id="7" idx="7"/>
          </p:cNvCxnSpPr>
          <p:nvPr/>
        </p:nvCxnSpPr>
        <p:spPr>
          <a:xfrm rot="5400000" flipH="1" flipV="1">
            <a:off x="6891758" y="1724639"/>
            <a:ext cx="228129" cy="116296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5" idx="6"/>
          </p:cNvCxnSpPr>
          <p:nvPr/>
        </p:nvCxnSpPr>
        <p:spPr>
          <a:xfrm flipV="1">
            <a:off x="7587304" y="3040063"/>
            <a:ext cx="692400" cy="1714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8" idx="6"/>
          </p:cNvCxnSpPr>
          <p:nvPr/>
        </p:nvCxnSpPr>
        <p:spPr>
          <a:xfrm>
            <a:off x="7462044" y="4310063"/>
            <a:ext cx="679874" cy="2222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9" idx="4"/>
          </p:cNvCxnSpPr>
          <p:nvPr/>
        </p:nvCxnSpPr>
        <p:spPr>
          <a:xfrm rot="16200000" flipH="1">
            <a:off x="6226985" y="5163328"/>
            <a:ext cx="480186" cy="74215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20" idx="2"/>
          </p:cNvCxnSpPr>
          <p:nvPr/>
        </p:nvCxnSpPr>
        <p:spPr>
          <a:xfrm rot="10800000" flipV="1">
            <a:off x="3832964" y="4310062"/>
            <a:ext cx="896992" cy="3120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2" idx="2"/>
          </p:cNvCxnSpPr>
          <p:nvPr/>
        </p:nvCxnSpPr>
        <p:spPr>
          <a:xfrm rot="10800000">
            <a:off x="3253012" y="3125789"/>
            <a:ext cx="1476944" cy="1428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ECB3795-05AA-44F0-B508-94A0667A0AF7}"/>
              </a:ext>
            </a:extLst>
          </p:cNvPr>
          <p:cNvPicPr>
            <a:picLocks noChangeAspect="1"/>
          </p:cNvPicPr>
          <p:nvPr/>
        </p:nvPicPr>
        <p:blipFill>
          <a:blip r:embed="rId12"/>
          <a:stretch>
            <a:fillRect/>
          </a:stretch>
        </p:blipFill>
        <p:spPr>
          <a:xfrm>
            <a:off x="46323" y="-17846"/>
            <a:ext cx="12192000" cy="6858000"/>
          </a:xfrm>
          <a:prstGeom prst="rect">
            <a:avLst/>
          </a:prstGeom>
          <a:ln>
            <a:noFill/>
          </a:ln>
          <a:effectLst>
            <a:softEdge rad="112500"/>
          </a:effectLst>
        </p:spPr>
      </p:pic>
      <p:sp>
        <p:nvSpPr>
          <p:cNvPr id="23" name="Left Bracket 22">
            <a:extLst>
              <a:ext uri="{FF2B5EF4-FFF2-40B4-BE49-F238E27FC236}">
                <a16:creationId xmlns:a16="http://schemas.microsoft.com/office/drawing/2014/main" id="{FCCAAF18-3265-4AA1-94F2-24F33679AAD0}"/>
              </a:ext>
            </a:extLst>
          </p:cNvPr>
          <p:cNvSpPr/>
          <p:nvPr/>
        </p:nvSpPr>
        <p:spPr>
          <a:xfrm rot="10800000">
            <a:off x="10157727" y="70752"/>
            <a:ext cx="228255" cy="1578643"/>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ket 23">
            <a:extLst>
              <a:ext uri="{FF2B5EF4-FFF2-40B4-BE49-F238E27FC236}">
                <a16:creationId xmlns:a16="http://schemas.microsoft.com/office/drawing/2014/main" id="{69AB9361-0B63-4606-8D88-21CE221F27EE}"/>
              </a:ext>
            </a:extLst>
          </p:cNvPr>
          <p:cNvSpPr/>
          <p:nvPr/>
        </p:nvSpPr>
        <p:spPr>
          <a:xfrm rot="10800000">
            <a:off x="6846191" y="1906725"/>
            <a:ext cx="61185" cy="468042"/>
          </a:xfrm>
          <a:prstGeom prst="lef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
        <p:nvSpPr>
          <p:cNvPr id="25" name="Left Bracket 24">
            <a:extLst>
              <a:ext uri="{FF2B5EF4-FFF2-40B4-BE49-F238E27FC236}">
                <a16:creationId xmlns:a16="http://schemas.microsoft.com/office/drawing/2014/main" id="{D075EB05-6D52-4DC1-BC3C-95FA87AC081B}"/>
              </a:ext>
            </a:extLst>
          </p:cNvPr>
          <p:cNvSpPr/>
          <p:nvPr/>
        </p:nvSpPr>
        <p:spPr>
          <a:xfrm rot="10800000">
            <a:off x="9688995" y="2306120"/>
            <a:ext cx="85356" cy="740336"/>
          </a:xfrm>
          <a:prstGeom prst="lef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
        <p:nvSpPr>
          <p:cNvPr id="26" name="Left Bracket 25">
            <a:extLst>
              <a:ext uri="{FF2B5EF4-FFF2-40B4-BE49-F238E27FC236}">
                <a16:creationId xmlns:a16="http://schemas.microsoft.com/office/drawing/2014/main" id="{C998A3C6-1157-44CB-93CF-EDD0127CB34B}"/>
              </a:ext>
            </a:extLst>
          </p:cNvPr>
          <p:cNvSpPr/>
          <p:nvPr/>
        </p:nvSpPr>
        <p:spPr>
          <a:xfrm rot="10576770">
            <a:off x="10324784" y="3268663"/>
            <a:ext cx="122395" cy="927100"/>
          </a:xfrm>
          <a:prstGeom prst="leftBracket">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srgbClr val="7030A0"/>
              </a:solidFill>
            </a:endParaRPr>
          </a:p>
        </p:txBody>
      </p:sp>
      <p:sp>
        <p:nvSpPr>
          <p:cNvPr id="27" name="TextBox 26">
            <a:extLst>
              <a:ext uri="{FF2B5EF4-FFF2-40B4-BE49-F238E27FC236}">
                <a16:creationId xmlns:a16="http://schemas.microsoft.com/office/drawing/2014/main" id="{391C2071-BEA9-40F9-9B94-77415926294A}"/>
              </a:ext>
            </a:extLst>
          </p:cNvPr>
          <p:cNvSpPr txBox="1"/>
          <p:nvPr/>
        </p:nvSpPr>
        <p:spPr>
          <a:xfrm>
            <a:off x="10563098" y="202845"/>
            <a:ext cx="1675225" cy="144655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sz="2200" u="sng" dirty="0" err="1">
                <a:solidFill>
                  <a:srgbClr val="0070C0"/>
                </a:solidFill>
                <a:latin typeface="Times New Roman" panose="02020603050405020304" pitchFamily="18" charset="0"/>
                <a:cs typeface="Times New Roman" panose="02020603050405020304" pitchFamily="18" charset="0"/>
              </a:rPr>
              <a:t>Phần</a:t>
            </a:r>
            <a:r>
              <a:rPr lang="en-US" sz="2200" u="sng" dirty="0">
                <a:solidFill>
                  <a:srgbClr val="0070C0"/>
                </a:solidFill>
                <a:latin typeface="Times New Roman" panose="02020603050405020304" pitchFamily="18" charset="0"/>
                <a:cs typeface="Times New Roman" panose="02020603050405020304" pitchFamily="18" charset="0"/>
              </a:rPr>
              <a:t> 1:</a:t>
            </a:r>
          </a:p>
          <a:p>
            <a:r>
              <a:rPr lang="vi-VN" sz="2200" dirty="0">
                <a:solidFill>
                  <a:srgbClr val="0070C0"/>
                </a:solidFill>
                <a:latin typeface="Times New Roman" panose="02020603050405020304" pitchFamily="18" charset="0"/>
                <a:cs typeface="Times New Roman" panose="02020603050405020304" pitchFamily="18" charset="0"/>
              </a:rPr>
              <a:t>Tên chương</a:t>
            </a:r>
            <a:endParaRPr lang="en-US" sz="2200" dirty="0">
              <a:solidFill>
                <a:srgbClr val="0070C0"/>
              </a:solidFill>
              <a:latin typeface="Times New Roman" panose="02020603050405020304" pitchFamily="18" charset="0"/>
              <a:cs typeface="Times New Roman" panose="02020603050405020304" pitchFamily="18" charset="0"/>
            </a:endParaRPr>
          </a:p>
          <a:p>
            <a:r>
              <a:rPr lang="vi-VN" sz="2200" dirty="0">
                <a:solidFill>
                  <a:srgbClr val="0070C0"/>
                </a:solidFill>
                <a:latin typeface="Times New Roman" panose="02020603050405020304" pitchFamily="18" charset="0"/>
                <a:cs typeface="Times New Roman" panose="02020603050405020304" pitchFamily="18" charset="0"/>
              </a:rPr>
              <a:t>trình và tên rạp xiếc</a:t>
            </a:r>
            <a:r>
              <a:rPr lang="en-US" sz="2200" dirty="0">
                <a:solidFill>
                  <a:srgbClr val="0070C0"/>
                </a:solidFill>
                <a:latin typeface="Times New Roman" panose="02020603050405020304" pitchFamily="18" charset="0"/>
                <a:cs typeface="Times New Roman" panose="02020603050405020304" pitchFamily="18" charset="0"/>
              </a:rPr>
              <a:t> </a:t>
            </a:r>
          </a:p>
        </p:txBody>
      </p:sp>
      <p:sp>
        <p:nvSpPr>
          <p:cNvPr id="28" name="TextBox 27">
            <a:extLst>
              <a:ext uri="{FF2B5EF4-FFF2-40B4-BE49-F238E27FC236}">
                <a16:creationId xmlns:a16="http://schemas.microsoft.com/office/drawing/2014/main" id="{F81E6344-2AC8-4A3E-87B1-B4E7B94A3FA8}"/>
              </a:ext>
            </a:extLst>
          </p:cNvPr>
          <p:cNvSpPr txBox="1"/>
          <p:nvPr/>
        </p:nvSpPr>
        <p:spPr>
          <a:xfrm>
            <a:off x="7126753" y="1632220"/>
            <a:ext cx="1764802" cy="76944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sz="2200" u="sng" dirty="0" err="1">
                <a:solidFill>
                  <a:srgbClr val="C00000"/>
                </a:solidFill>
                <a:latin typeface="Times New Roman" panose="02020603050405020304" pitchFamily="18" charset="0"/>
                <a:cs typeface="Times New Roman" panose="02020603050405020304" pitchFamily="18" charset="0"/>
              </a:rPr>
              <a:t>Phần</a:t>
            </a:r>
            <a:r>
              <a:rPr lang="en-US" sz="2200" u="sng" dirty="0">
                <a:solidFill>
                  <a:srgbClr val="C00000"/>
                </a:solidFill>
                <a:latin typeface="Times New Roman" panose="02020603050405020304" pitchFamily="18" charset="0"/>
                <a:cs typeface="Times New Roman" panose="02020603050405020304" pitchFamily="18" charset="0"/>
              </a:rPr>
              <a:t> 2:</a:t>
            </a:r>
          </a:p>
          <a:p>
            <a:r>
              <a:rPr lang="en-US" sz="2200" dirty="0" err="1">
                <a:solidFill>
                  <a:srgbClr val="C00000"/>
                </a:solidFill>
                <a:latin typeface="Times New Roman" panose="02020603050405020304" pitchFamily="18" charset="0"/>
                <a:cs typeface="Times New Roman" panose="02020603050405020304" pitchFamily="18" charset="0"/>
              </a:rPr>
              <a:t>Tiết</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mục</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mới</a:t>
            </a:r>
            <a:endParaRPr lang="en-US" sz="2200" dirty="0">
              <a:solidFill>
                <a:srgbClr val="C0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6A3BDF2-E40F-4BA5-8189-D78AC24A8D7E}"/>
              </a:ext>
            </a:extLst>
          </p:cNvPr>
          <p:cNvSpPr txBox="1"/>
          <p:nvPr/>
        </p:nvSpPr>
        <p:spPr>
          <a:xfrm>
            <a:off x="9938346" y="2056247"/>
            <a:ext cx="2135981"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200" u="sng" dirty="0" err="1">
                <a:solidFill>
                  <a:schemeClr val="tx1"/>
                </a:solidFill>
                <a:latin typeface="Times New Roman" panose="02020603050405020304" pitchFamily="18" charset="0"/>
                <a:cs typeface="Times New Roman" panose="02020603050405020304" pitchFamily="18" charset="0"/>
              </a:rPr>
              <a:t>Phần</a:t>
            </a:r>
            <a:r>
              <a:rPr lang="en-US" sz="2200" u="sng" dirty="0">
                <a:solidFill>
                  <a:schemeClr val="tx1"/>
                </a:solidFill>
                <a:latin typeface="Times New Roman" panose="02020603050405020304" pitchFamily="18" charset="0"/>
                <a:cs typeface="Times New Roman" panose="02020603050405020304" pitchFamily="18" charset="0"/>
              </a:rPr>
              <a:t> 3:</a:t>
            </a:r>
          </a:p>
          <a:p>
            <a:r>
              <a:rPr lang="en-US" sz="2200" dirty="0" err="1">
                <a:solidFill>
                  <a:schemeClr val="tx1"/>
                </a:solidFill>
                <a:latin typeface="Times New Roman" panose="02020603050405020304" pitchFamily="18" charset="0"/>
                <a:cs typeface="Times New Roman" panose="02020603050405020304" pitchFamily="18" charset="0"/>
              </a:rPr>
              <a:t>Tiện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vé</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65052768-C3BB-49DF-8152-B15F5271C731}"/>
              </a:ext>
            </a:extLst>
          </p:cNvPr>
          <p:cNvSpPr txBox="1"/>
          <p:nvPr/>
        </p:nvSpPr>
        <p:spPr>
          <a:xfrm>
            <a:off x="10518309" y="3174464"/>
            <a:ext cx="1764802" cy="178510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sz="2200" u="sng" dirty="0" err="1">
                <a:solidFill>
                  <a:schemeClr val="accent2">
                    <a:lumMod val="75000"/>
                  </a:schemeClr>
                </a:solidFill>
                <a:latin typeface="Times New Roman" panose="02020603050405020304" pitchFamily="18" charset="0"/>
                <a:cs typeface="Times New Roman" panose="02020603050405020304" pitchFamily="18" charset="0"/>
              </a:rPr>
              <a:t>Phần</a:t>
            </a:r>
            <a:r>
              <a:rPr lang="en-US" sz="2200" u="sng" dirty="0">
                <a:solidFill>
                  <a:schemeClr val="accent2">
                    <a:lumMod val="75000"/>
                  </a:schemeClr>
                </a:solidFill>
                <a:latin typeface="Times New Roman" panose="02020603050405020304" pitchFamily="18" charset="0"/>
                <a:cs typeface="Times New Roman" panose="02020603050405020304" pitchFamily="18" charset="0"/>
              </a:rPr>
              <a:t> 4:</a:t>
            </a:r>
          </a:p>
          <a:p>
            <a:r>
              <a:rPr lang="en-US" sz="2200" dirty="0" err="1">
                <a:solidFill>
                  <a:schemeClr val="accent2">
                    <a:lumMod val="75000"/>
                  </a:schemeClr>
                </a:solidFill>
                <a:latin typeface="Times New Roman" panose="02020603050405020304" pitchFamily="18" charset="0"/>
                <a:cs typeface="Times New Roman" panose="02020603050405020304" pitchFamily="18" charset="0"/>
              </a:rPr>
              <a:t>Thời</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gian</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biểu</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diễn</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Cách</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liên</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hệ</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và</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mời</a:t>
            </a:r>
            <a:r>
              <a:rPr lang="en-US" sz="2200" dirty="0">
                <a:solidFill>
                  <a:schemeClr val="accent2">
                    <a:lumMod val="75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8557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52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2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fltVal val="0.5"/>
                                          </p:val>
                                        </p:tav>
                                        <p:tav tm="100000">
                                          <p:val>
                                            <p:strVal val="#ppt_x"/>
                                          </p:val>
                                        </p:tav>
                                      </p:tavLst>
                                    </p:anim>
                                    <p:anim calcmode="lin" valueType="num">
                                      <p:cBhvr>
                                        <p:cTn id="29" dur="500" fill="hold"/>
                                        <p:tgtEl>
                                          <p:spTgt spid="15"/>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fltVal val="0.5"/>
                                          </p:val>
                                        </p:tav>
                                        <p:tav tm="100000">
                                          <p:val>
                                            <p:strVal val="#ppt_x"/>
                                          </p:val>
                                        </p:tav>
                                      </p:tavLst>
                                    </p:anim>
                                    <p:anim calcmode="lin" valueType="num">
                                      <p:cBhvr>
                                        <p:cTn id="36" dur="500" fill="hold"/>
                                        <p:tgtEl>
                                          <p:spTgt spid="18"/>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75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fltVal val="0.5"/>
                                          </p:val>
                                        </p:tav>
                                        <p:tav tm="100000">
                                          <p:val>
                                            <p:strVal val="#ppt_x"/>
                                          </p:val>
                                        </p:tav>
                                      </p:tavLst>
                                    </p:anim>
                                    <p:anim calcmode="lin" valueType="num">
                                      <p:cBhvr>
                                        <p:cTn id="43" dur="500" fill="hold"/>
                                        <p:tgtEl>
                                          <p:spTgt spid="19"/>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10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fltVal val="0.5"/>
                                          </p:val>
                                        </p:tav>
                                        <p:tav tm="100000">
                                          <p:val>
                                            <p:strVal val="#ppt_x"/>
                                          </p:val>
                                        </p:tav>
                                      </p:tavLst>
                                    </p:anim>
                                    <p:anim calcmode="lin" valueType="num">
                                      <p:cBhvr>
                                        <p:cTn id="50" dur="500" fill="hold"/>
                                        <p:tgtEl>
                                          <p:spTgt spid="20"/>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125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500"/>
                                        <p:tgtEl>
                                          <p:spTgt spid="2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left)">
                                      <p:cBhvr>
                                        <p:cTn id="91" dur="500"/>
                                        <p:tgtEl>
                                          <p:spTgt spid="2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8" grpId="0" animBg="1"/>
      <p:bldP spid="19" grpId="0" animBg="1"/>
      <p:bldP spid="20" grpId="0" animBg="1"/>
      <p:bldP spid="22" grpId="0" animBg="1"/>
      <p:bldP spid="8" grpId="0" animBg="1"/>
      <p:bldP spid="23" grpId="0" animBg="1"/>
      <p:bldP spid="24" grpId="0" animBg="1"/>
      <p:bldP spid="25" grpId="0" animBg="1"/>
      <p:bldP spid="26" grpId="0" animBg="1"/>
      <p:bldP spid="27" grpId="0"/>
      <p:bldP spid="28"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Freeform 145">
            <a:extLst>
              <a:ext uri="{FF2B5EF4-FFF2-40B4-BE49-F238E27FC236}">
                <a16:creationId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7" name="TextBox 6"/>
          <p:cNvSpPr txBox="1"/>
          <p:nvPr/>
        </p:nvSpPr>
        <p:spPr>
          <a:xfrm>
            <a:off x="4514013" y="602955"/>
            <a:ext cx="3033203" cy="646331"/>
          </a:xfrm>
          <a:prstGeom prst="rect">
            <a:avLst/>
          </a:prstGeom>
          <a:noFill/>
        </p:spPr>
        <p:txBody>
          <a:bodyPr wrap="none" rtlCol="0">
            <a:spAutoFit/>
          </a:bodyPr>
          <a:lstStyle/>
          <a:p>
            <a:r>
              <a:rPr lang="en-US" sz="3600" b="1" dirty="0" err="1"/>
              <a:t>Giải</a:t>
            </a:r>
            <a:r>
              <a:rPr lang="en-US" sz="3600" b="1" dirty="0"/>
              <a:t> </a:t>
            </a:r>
            <a:r>
              <a:rPr lang="en-US" sz="3600" b="1" dirty="0" err="1"/>
              <a:t>nghĩa</a:t>
            </a:r>
            <a:r>
              <a:rPr lang="en-US" sz="3600" b="1" dirty="0"/>
              <a:t> </a:t>
            </a:r>
            <a:r>
              <a:rPr lang="en-US" sz="3600" b="1" dirty="0" err="1"/>
              <a:t>từ</a:t>
            </a:r>
            <a:endParaRPr lang="en-US" sz="3600" b="1" dirty="0"/>
          </a:p>
        </p:txBody>
      </p:sp>
      <p:sp>
        <p:nvSpPr>
          <p:cNvPr id="50" name="TextBox 49">
            <a:extLst>
              <a:ext uri="{FF2B5EF4-FFF2-40B4-BE49-F238E27FC236}">
                <a16:creationId xmlns:a16="http://schemas.microsoft.com/office/drawing/2014/main" id="{0A5B5C77-70F0-4B72-A987-E498A9BCDC2C}"/>
              </a:ext>
            </a:extLst>
          </p:cNvPr>
          <p:cNvSpPr txBox="1"/>
          <p:nvPr/>
        </p:nvSpPr>
        <p:spPr>
          <a:xfrm>
            <a:off x="629920" y="1934756"/>
            <a:ext cx="11389360" cy="3881319"/>
          </a:xfrm>
          <a:prstGeom prst="rect">
            <a:avLst/>
          </a:prstGeom>
          <a:noFill/>
        </p:spPr>
        <p:txBody>
          <a:bodyPr wrap="square">
            <a:spAutoFit/>
          </a:bodyPr>
          <a:lstStyle/>
          <a:p>
            <a:pPr>
              <a:lnSpc>
                <a:spcPct val="200000"/>
              </a:lnSpc>
            </a:pPr>
            <a:r>
              <a:rPr lang="en-US" sz="3200" b="1" dirty="0" err="1">
                <a:solidFill>
                  <a:srgbClr val="00B050"/>
                </a:solidFill>
                <a:latin typeface="Times New Roman" panose="02020603050405020304" pitchFamily="18" charset="0"/>
                <a:cs typeface="Times New Roman" panose="02020603050405020304" pitchFamily="18" charset="0"/>
              </a:rPr>
              <a:t>Tiết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mục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Từng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phần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nhỏ</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của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chương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trình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biểu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diễn</a:t>
            </a:r>
            <a:endParaRPr lang="en-US" sz="3200" b="1" dirty="0">
              <a:solidFill>
                <a:srgbClr val="00B050"/>
              </a:solidFill>
              <a:latin typeface="Times New Roman" panose="02020603050405020304" pitchFamily="18" charset="0"/>
              <a:cs typeface="Times New Roman" panose="02020603050405020304" pitchFamily="18" charset="0"/>
            </a:endParaRPr>
          </a:p>
          <a:p>
            <a:pPr>
              <a:lnSpc>
                <a:spcPct val="200000"/>
              </a:lnSpc>
            </a:pPr>
            <a:r>
              <a:rPr lang="en-US" sz="3200" b="1" dirty="0">
                <a:solidFill>
                  <a:srgbClr val="7030A0"/>
                </a:solidFill>
                <a:latin typeface="Times New Roman" panose="02020603050405020304" pitchFamily="18" charset="0"/>
                <a:cs typeface="Times New Roman" panose="02020603050405020304" pitchFamily="18" charset="0"/>
              </a:rPr>
              <a:t>Tu </a:t>
            </a:r>
            <a:r>
              <a:rPr lang="en-US" sz="3200" b="1" dirty="0" err="1">
                <a:solidFill>
                  <a:srgbClr val="7030A0"/>
                </a:solidFill>
                <a:latin typeface="Times New Roman" panose="02020603050405020304" pitchFamily="18" charset="0"/>
                <a:cs typeface="Times New Roman" panose="02020603050405020304" pitchFamily="18" charset="0"/>
              </a:rPr>
              <a:t>bổ</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sửa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lại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thêm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cái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mới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tốt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hơn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đẹp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hơn</a:t>
            </a:r>
            <a:r>
              <a:rPr lang="en-US" sz="3200" b="1" dirty="0">
                <a:solidFill>
                  <a:srgbClr val="7030A0"/>
                </a:solidFill>
                <a:latin typeface="Times New Roman" panose="02020603050405020304" pitchFamily="18" charset="0"/>
                <a:cs typeface="Times New Roman" panose="02020603050405020304" pitchFamily="18" charset="0"/>
              </a:rPr>
              <a:t> </a:t>
            </a:r>
          </a:p>
          <a:p>
            <a:pPr>
              <a:lnSpc>
                <a:spcPct val="200000"/>
              </a:lnSpc>
            </a:pPr>
            <a:r>
              <a:rPr lang="en-US" sz="3200" b="1" dirty="0" err="1">
                <a:solidFill>
                  <a:srgbClr val="0070C0"/>
                </a:solidFill>
                <a:latin typeface="Times New Roman" panose="02020603050405020304" pitchFamily="18" charset="0"/>
                <a:cs typeface="Times New Roman" panose="02020603050405020304" pitchFamily="18" charset="0"/>
              </a:rPr>
              <a:t>Mở</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màn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bắt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đầu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buổi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biểu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diễn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nghệ</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thuật</a:t>
            </a:r>
            <a:endParaRPr lang="en-US" sz="3200" b="1" dirty="0">
              <a:solidFill>
                <a:srgbClr val="0070C0"/>
              </a:solidFill>
              <a:latin typeface="Times New Roman" panose="02020603050405020304" pitchFamily="18" charset="0"/>
              <a:cs typeface="Times New Roman" panose="02020603050405020304" pitchFamily="18" charset="0"/>
            </a:endParaRPr>
          </a:p>
          <a:p>
            <a:pPr>
              <a:lnSpc>
                <a:spcPct val="200000"/>
              </a:lnSpc>
            </a:pPr>
            <a:r>
              <a:rPr lang="en-US" sz="3200" b="1" dirty="0" err="1">
                <a:solidFill>
                  <a:schemeClr val="accent5">
                    <a:lumMod val="75000"/>
                  </a:schemeClr>
                </a:solidFill>
                <a:latin typeface="Times New Roman" panose="02020603050405020304" pitchFamily="18" charset="0"/>
                <a:cs typeface="Times New Roman" panose="02020603050405020304" pitchFamily="18" charset="0"/>
              </a:rPr>
              <a:t>Hân</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hạnh</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lấy</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làm</a:t>
            </a:r>
            <a:r>
              <a:rPr lang="en-US" sz="3200" b="1" dirty="0">
                <a:solidFill>
                  <a:schemeClr val="accent5">
                    <a:lumMod val="75000"/>
                  </a:schemeClr>
                </a:solidFill>
                <a:latin typeface="Times New Roman" panose="02020603050405020304" pitchFamily="18" charset="0"/>
                <a:cs typeface="Times New Roman" panose="02020603050405020304" pitchFamily="18" charset="0"/>
              </a:rPr>
              <a:t> may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mắn</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vui</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mừng</a:t>
            </a:r>
            <a:endParaRPr lang="en-US" sz="3200" b="1" dirty="0">
              <a:solidFill>
                <a:schemeClr val="accent5">
                  <a:lumMod val="75000"/>
                </a:schemeClr>
              </a:solidFill>
            </a:endParaRPr>
          </a:p>
        </p:txBody>
      </p:sp>
    </p:spTree>
    <p:custDataLst>
      <p:tags r:id="rId1"/>
    </p:custDataLst>
    <p:extLst>
      <p:ext uri="{BB962C8B-B14F-4D97-AF65-F5344CB8AC3E}">
        <p14:creationId xmlns:p14="http://schemas.microsoft.com/office/powerpoint/2010/main" val="311739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145">
            <a:extLst>
              <a:ext uri="{FF2B5EF4-FFF2-40B4-BE49-F238E27FC236}">
                <a16:creationId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5" name="TextBox 4"/>
          <p:cNvSpPr txBox="1"/>
          <p:nvPr/>
        </p:nvSpPr>
        <p:spPr>
          <a:xfrm>
            <a:off x="4119752" y="541400"/>
            <a:ext cx="3478837" cy="769441"/>
          </a:xfrm>
          <a:prstGeom prst="rect">
            <a:avLst/>
          </a:prstGeom>
          <a:noFill/>
        </p:spPr>
        <p:txBody>
          <a:bodyPr wrap="none" rtlCol="0">
            <a:spAutoFit/>
          </a:bodyPr>
          <a:lstStyle/>
          <a:p>
            <a:r>
              <a:rPr lang="en-US" sz="4400" b="1" dirty="0" err="1"/>
              <a:t>Tìm</a:t>
            </a:r>
            <a:r>
              <a:rPr lang="en-US" sz="4400" b="1" dirty="0"/>
              <a:t> </a:t>
            </a:r>
            <a:r>
              <a:rPr lang="en-US" sz="4400" b="1" dirty="0" err="1"/>
              <a:t>hiểu</a:t>
            </a:r>
            <a:r>
              <a:rPr lang="en-US" sz="4400" b="1" dirty="0"/>
              <a:t> </a:t>
            </a:r>
            <a:r>
              <a:rPr lang="en-US" sz="4400" b="1" dirty="0" err="1"/>
              <a:t>bài</a:t>
            </a:r>
            <a:endParaRPr lang="en-US" sz="4400" b="1" dirty="0"/>
          </a:p>
        </p:txBody>
      </p:sp>
      <p:sp>
        <p:nvSpPr>
          <p:cNvPr id="49" name="TextBox 48">
            <a:extLst>
              <a:ext uri="{FF2B5EF4-FFF2-40B4-BE49-F238E27FC236}">
                <a16:creationId xmlns:a16="http://schemas.microsoft.com/office/drawing/2014/main" id="{F286B472-22F4-42FA-B781-A999C98C0AEB}"/>
              </a:ext>
            </a:extLst>
          </p:cNvPr>
          <p:cNvSpPr txBox="1"/>
          <p:nvPr/>
        </p:nvSpPr>
        <p:spPr>
          <a:xfrm>
            <a:off x="1163781" y="1826195"/>
            <a:ext cx="9188886"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endParaRPr lang="en-US" sz="3200" b="1" i="1" dirty="0">
              <a:solidFill>
                <a:srgbClr val="C00000"/>
              </a:solidFill>
              <a:latin typeface="Times New Roman" panose="02020603050405020304" pitchFamily="18" charset="0"/>
              <a:cs typeface="Times New Roman" panose="02020603050405020304" pitchFamily="18" charset="0"/>
            </a:endParaRPr>
          </a:p>
          <a:p>
            <a:r>
              <a:rPr lang="en-US" sz="3200" b="1" i="1" dirty="0" err="1">
                <a:solidFill>
                  <a:srgbClr val="C00000"/>
                </a:solidFill>
                <a:latin typeface="Times New Roman" panose="02020603050405020304" pitchFamily="18" charset="0"/>
                <a:cs typeface="Times New Roman" panose="02020603050405020304" pitchFamily="18" charset="0"/>
              </a:rPr>
              <a:t>Câu</a:t>
            </a:r>
            <a:r>
              <a:rPr lang="en-US" sz="3200" b="1" i="1" dirty="0">
                <a:solidFill>
                  <a:srgbClr val="C00000"/>
                </a:solidFill>
                <a:latin typeface="Times New Roman" panose="02020603050405020304" pitchFamily="18" charset="0"/>
                <a:cs typeface="Times New Roman" panose="02020603050405020304" pitchFamily="18" charset="0"/>
              </a:rPr>
              <a:t> 1: </a:t>
            </a:r>
            <a:r>
              <a:rPr lang="en-US" sz="3200" b="1" i="1" dirty="0" err="1">
                <a:solidFill>
                  <a:srgbClr val="C00000"/>
                </a:solidFill>
                <a:latin typeface="Times New Roman" panose="02020603050405020304" pitchFamily="18" charset="0"/>
                <a:cs typeface="Times New Roman" panose="02020603050405020304" pitchFamily="18" charset="0"/>
              </a:rPr>
              <a:t>Rạp</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xiếc</a:t>
            </a:r>
            <a:r>
              <a:rPr lang="en-US" sz="3200" b="1" i="1" dirty="0">
                <a:solidFill>
                  <a:srgbClr val="C00000"/>
                </a:solidFill>
                <a:latin typeface="Times New Roman" panose="02020603050405020304" pitchFamily="18" charset="0"/>
                <a:cs typeface="Times New Roman" panose="02020603050405020304" pitchFamily="18" charset="0"/>
              </a:rPr>
              <a:t> in </a:t>
            </a:r>
            <a:r>
              <a:rPr lang="en-US" sz="3200" b="1" i="1" dirty="0" err="1">
                <a:solidFill>
                  <a:srgbClr val="C00000"/>
                </a:solidFill>
                <a:latin typeface="Times New Roman" panose="02020603050405020304" pitchFamily="18" charset="0"/>
                <a:cs typeface="Times New Roman" panose="02020603050405020304" pitchFamily="18" charset="0"/>
              </a:rPr>
              <a:t>tờ</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quảng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này</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để</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làm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gì</a:t>
            </a:r>
            <a:r>
              <a:rPr lang="en-US" sz="3200" b="1" i="1" dirty="0">
                <a:solidFill>
                  <a:srgbClr val="C00000"/>
                </a:solidFill>
                <a:latin typeface="Times New Roman" panose="02020603050405020304" pitchFamily="18" charset="0"/>
                <a:cs typeface="Times New Roman" panose="02020603050405020304" pitchFamily="18" charset="0"/>
              </a:rPr>
              <a:t>?</a:t>
            </a:r>
          </a:p>
          <a:p>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4B411230-6E29-4969-80CA-0383AF70084B}"/>
              </a:ext>
            </a:extLst>
          </p:cNvPr>
          <p:cNvSpPr/>
          <p:nvPr/>
        </p:nvSpPr>
        <p:spPr>
          <a:xfrm>
            <a:off x="1183728" y="3726305"/>
            <a:ext cx="9168939" cy="161582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sz="3300" dirty="0">
              <a:latin typeface="Times New Roman" panose="02020603050405020304" pitchFamily="18" charset="0"/>
              <a:ea typeface="Calibri" panose="020F0502020204030204" pitchFamily="34" charset="0"/>
              <a:sym typeface="Wingdings" panose="05000000000000000000" pitchFamily="2" charset="2"/>
            </a:endParaRPr>
          </a:p>
          <a:p>
            <a:r>
              <a:rPr lang="en-US" sz="3300" dirty="0">
                <a:latin typeface="Times New Roman" panose="02020603050405020304" pitchFamily="18" charset="0"/>
                <a:ea typeface="Calibri" panose="020F0502020204030204" pitchFamily="34" charset="0"/>
                <a:sym typeface="Wingdings" panose="05000000000000000000" pitchFamily="2" charset="2"/>
              </a:rPr>
              <a:t></a:t>
            </a:r>
            <a:r>
              <a:rPr lang="en-US" sz="3300" dirty="0" err="1">
                <a:latin typeface="Times New Roman" panose="02020603050405020304" pitchFamily="18" charset="0"/>
                <a:ea typeface="Calibri" panose="020F0502020204030204" pitchFamily="34" charset="0"/>
              </a:rPr>
              <a:t>Để</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lôi</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cuốn</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mọi</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người</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đến</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rạp</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xem</a:t>
            </a:r>
            <a:r>
              <a:rPr lang="en-US" sz="3300" dirty="0">
                <a:latin typeface="Times New Roman" panose="02020603050405020304" pitchFamily="18" charset="0"/>
                <a:ea typeface="Calibri" panose="020F0502020204030204" pitchFamily="34" charset="0"/>
              </a:rPr>
              <a:t> </a:t>
            </a:r>
            <a:r>
              <a:rPr lang="en-US" sz="3300" dirty="0" err="1">
                <a:latin typeface="Times New Roman" panose="02020603050405020304" pitchFamily="18" charset="0"/>
                <a:ea typeface="Calibri" panose="020F0502020204030204" pitchFamily="34" charset="0"/>
              </a:rPr>
              <a:t>xiếc</a:t>
            </a:r>
            <a:r>
              <a:rPr lang="en-US" sz="3300" dirty="0">
                <a:latin typeface="Times New Roman" panose="02020603050405020304" pitchFamily="18" charset="0"/>
                <a:ea typeface="Calibri" panose="020F0502020204030204" pitchFamily="34" charset="0"/>
              </a:rPr>
              <a:t>.</a:t>
            </a:r>
          </a:p>
          <a:p>
            <a:endParaRPr lang="en-US" sz="3300" dirty="0"/>
          </a:p>
        </p:txBody>
      </p:sp>
    </p:spTree>
    <p:custDataLst>
      <p:tags r:id="rId1"/>
    </p:custDataLst>
    <p:extLst>
      <p:ext uri="{BB962C8B-B14F-4D97-AF65-F5344CB8AC3E}">
        <p14:creationId xmlns:p14="http://schemas.microsoft.com/office/powerpoint/2010/main" val="344260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7097D9-3FD5-4A2F-8E35-F94F103EE182}"/>
              </a:ext>
            </a:extLst>
          </p:cNvPr>
          <p:cNvSpPr txBox="1"/>
          <p:nvPr/>
        </p:nvSpPr>
        <p:spPr>
          <a:xfrm>
            <a:off x="1377141" y="1666016"/>
            <a:ext cx="918888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Câu</a:t>
            </a:r>
            <a:r>
              <a:rPr lang="en-US" sz="3200" b="1" i="1" dirty="0">
                <a:solidFill>
                  <a:srgbClr val="C00000"/>
                </a:solidFill>
                <a:latin typeface="Times New Roman" panose="02020603050405020304" pitchFamily="18" charset="0"/>
                <a:cs typeface="Times New Roman" panose="02020603050405020304" pitchFamily="18" charset="0"/>
              </a:rPr>
              <a:t> 2: </a:t>
            </a:r>
            <a:r>
              <a:rPr lang="en-US" sz="3200" b="1" i="1" dirty="0" err="1">
                <a:solidFill>
                  <a:srgbClr val="C00000"/>
                </a:solidFill>
                <a:latin typeface="Times New Roman" panose="02020603050405020304" pitchFamily="18" charset="0"/>
                <a:cs typeface="Times New Roman" panose="02020603050405020304" pitchFamily="18" charset="0"/>
              </a:rPr>
              <a:t>Em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thích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những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nội</a:t>
            </a:r>
            <a:r>
              <a:rPr lang="en-US" sz="3200" b="1" i="1" dirty="0">
                <a:solidFill>
                  <a:srgbClr val="C00000"/>
                </a:solidFill>
                <a:latin typeface="Times New Roman" panose="02020603050405020304" pitchFamily="18" charset="0"/>
                <a:cs typeface="Times New Roman" panose="02020603050405020304" pitchFamily="18" charset="0"/>
              </a:rPr>
              <a:t> dung </a:t>
            </a:r>
            <a:r>
              <a:rPr lang="en-US" sz="3200" b="1" i="1" dirty="0" err="1">
                <a:solidFill>
                  <a:srgbClr val="C00000"/>
                </a:solidFill>
                <a:latin typeface="Times New Roman" panose="02020603050405020304" pitchFamily="18" charset="0"/>
                <a:cs typeface="Times New Roman" panose="02020603050405020304" pitchFamily="18" charset="0"/>
              </a:rPr>
              <a:t>nào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trong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quảng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 </a:t>
            </a:r>
            <a:r>
              <a:rPr lang="en-US" sz="3200" b="1" i="1" dirty="0" err="1">
                <a:solidFill>
                  <a:srgbClr val="C00000"/>
                </a:solidFill>
                <a:latin typeface="Times New Roman" panose="02020603050405020304" pitchFamily="18" charset="0"/>
                <a:cs typeface="Times New Roman" panose="02020603050405020304" pitchFamily="18" charset="0"/>
              </a:rPr>
              <a:t>Vì</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sao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phần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nội</a:t>
            </a:r>
            <a:r>
              <a:rPr lang="en-US" sz="3200" b="1" i="1" dirty="0">
                <a:solidFill>
                  <a:srgbClr val="C00000"/>
                </a:solidFill>
                <a:latin typeface="Times New Roman" panose="02020603050405020304" pitchFamily="18" charset="0"/>
                <a:cs typeface="Times New Roman" panose="02020603050405020304" pitchFamily="18" charset="0"/>
              </a:rPr>
              <a:t> dung </a:t>
            </a:r>
            <a:r>
              <a:rPr lang="en-US" sz="3200" b="1" i="1" dirty="0" err="1">
                <a:solidFill>
                  <a:srgbClr val="C00000"/>
                </a:solidFill>
                <a:latin typeface="Times New Roman" panose="02020603050405020304" pitchFamily="18" charset="0"/>
                <a:cs typeface="Times New Roman" panose="02020603050405020304" pitchFamily="18" charset="0"/>
              </a:rPr>
              <a:t>đó</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có</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lợi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ích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gì</a:t>
            </a:r>
            <a:r>
              <a:rPr lang="en-US" sz="3200" b="1" i="1" dirty="0">
                <a:solidFill>
                  <a:srgbClr val="C0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5E2F3DCB-C650-4BF2-81AD-BF7CE839279B}"/>
              </a:ext>
            </a:extLst>
          </p:cNvPr>
          <p:cNvSpPr/>
          <p:nvPr/>
        </p:nvSpPr>
        <p:spPr>
          <a:xfrm>
            <a:off x="1377141" y="3157345"/>
            <a:ext cx="9168939" cy="276998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sz="3300" dirty="0">
              <a:latin typeface="Times New Roman" panose="02020603050405020304" pitchFamily="18" charset="0"/>
              <a:ea typeface="Calibri" panose="020F0502020204030204" pitchFamily="34" charset="0"/>
              <a:sym typeface="Wingdings" panose="05000000000000000000" pitchFamily="2" charset="2"/>
            </a:endParaRPr>
          </a:p>
          <a:p>
            <a:pPr algn="just"/>
            <a:r>
              <a:rPr lang="en-US" sz="3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rPr>
              <a:t>VD: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p>
          <a:p>
            <a:endParaRPr lang="en-US" sz="3300" dirty="0"/>
          </a:p>
        </p:txBody>
      </p:sp>
    </p:spTree>
    <p:extLst>
      <p:ext uri="{BB962C8B-B14F-4D97-AF65-F5344CB8AC3E}">
        <p14:creationId xmlns:p14="http://schemas.microsoft.com/office/powerpoint/2010/main" val="1650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358EA5-B188-46E6-B819-698257BFFCC8}"/>
              </a:ext>
            </a:extLst>
          </p:cNvPr>
          <p:cNvSpPr txBox="1"/>
          <p:nvPr/>
        </p:nvSpPr>
        <p:spPr>
          <a:xfrm>
            <a:off x="1511530" y="1312797"/>
            <a:ext cx="918888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Quảng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thông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báo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những</a:t>
            </a:r>
            <a:r>
              <a:rPr lang="en-US" sz="3200" b="1" i="1" dirty="0">
                <a:solidFill>
                  <a:srgbClr val="C00000"/>
                </a:solidFill>
                <a:latin typeface="Times New Roman" panose="02020603050405020304" pitchFamily="18" charset="0"/>
                <a:cs typeface="Times New Roman" panose="02020603050405020304" pitchFamily="18" charset="0"/>
              </a:rPr>
              <a:t> tin </a:t>
            </a:r>
            <a:r>
              <a:rPr lang="en-US" sz="3200" b="1" i="1" dirty="0" err="1">
                <a:solidFill>
                  <a:srgbClr val="C00000"/>
                </a:solidFill>
                <a:latin typeface="Times New Roman" panose="02020603050405020304" pitchFamily="18" charset="0"/>
                <a:cs typeface="Times New Roman" panose="02020603050405020304" pitchFamily="18" charset="0"/>
              </a:rPr>
              <a:t>gì</a:t>
            </a:r>
            <a:r>
              <a:rPr lang="en-US" sz="3200" b="1" i="1" dirty="0">
                <a:solidFill>
                  <a:srgbClr val="C0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45E1B963-9375-4F4C-8221-329CA12393E5}"/>
              </a:ext>
            </a:extLst>
          </p:cNvPr>
          <p:cNvSpPr/>
          <p:nvPr/>
        </p:nvSpPr>
        <p:spPr>
          <a:xfrm>
            <a:off x="1511530" y="2293745"/>
            <a:ext cx="9168939"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sz="3300" dirty="0">
              <a:latin typeface="Times New Roman" panose="02020603050405020304" pitchFamily="18" charset="0"/>
              <a:ea typeface="Calibri" panose="020F0502020204030204" pitchFamily="34" charset="0"/>
              <a:sym typeface="Wingdings" panose="05000000000000000000" pitchFamily="2" charset="2"/>
            </a:endParaRPr>
          </a:p>
          <a:p>
            <a:pPr algn="just"/>
            <a:r>
              <a:rPr lang="en-US" sz="3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vi-VN" sz="3600" dirty="0">
                <a:latin typeface="Times New Roman" panose="02020603050405020304" pitchFamily="18" charset="0"/>
                <a:cs typeface="Times New Roman" panose="02020603050405020304" pitchFamily="18" charset="0"/>
              </a:rPr>
              <a:t>Quảng cáo thông báo những tin cần thiết, được người xem quan tâm nhất như</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tiết mục mới, điều kiện của rạp xiếc, mức giảm giá vé, thời gian biểu diễn, cách liên hệ mua vé…</a:t>
            </a:r>
            <a:endParaRPr lang="en-US" sz="3600" dirty="0">
              <a:latin typeface="Times New Roman" panose="02020603050405020304" pitchFamily="18" charset="0"/>
              <a:cs typeface="Times New Roman" panose="02020603050405020304" pitchFamily="18" charset="0"/>
            </a:endParaRPr>
          </a:p>
          <a:p>
            <a:endParaRPr lang="en-US" sz="3300" dirty="0"/>
          </a:p>
        </p:txBody>
      </p:sp>
    </p:spTree>
    <p:extLst>
      <p:ext uri="{BB962C8B-B14F-4D97-AF65-F5344CB8AC3E}">
        <p14:creationId xmlns:p14="http://schemas.microsoft.com/office/powerpoint/2010/main" val="235278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Text"/>
  <p:tag name="MH" val="20170627102929"/>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2947"/>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Desc"/>
  <p:tag name="MH" val="20170627103105"/>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Desc"/>
  <p:tag name="MH" val="20170627103216"/>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70627103010"/>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1"/>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550</Words>
  <Application>Microsoft Office PowerPoint</Application>
  <PresentationFormat>Widescreen</PresentationFormat>
  <Paragraphs>85</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等线</vt:lpstr>
      <vt:lpstr>Arial</vt:lpstr>
      <vt:lpstr>Calibri</vt:lpstr>
      <vt:lpstr>Impact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keywords>http:/www.ypppt.com</cp:keywords>
  <dc:description>http://www.ypppt.com/</dc:description>
  <cp:lastModifiedBy>Dương Thủy</cp:lastModifiedBy>
  <cp:revision>215</cp:revision>
  <dcterms:created xsi:type="dcterms:W3CDTF">2017-06-27T02:07:53Z</dcterms:created>
  <dcterms:modified xsi:type="dcterms:W3CDTF">2022-02-14T15:45:57Z</dcterms:modified>
</cp:coreProperties>
</file>