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708" r:id="rId5"/>
    <p:sldMasterId id="2147483723" r:id="rId6"/>
    <p:sldMasterId id="2147483738" r:id="rId7"/>
    <p:sldMasterId id="2147484248" r:id="rId8"/>
    <p:sldMasterId id="2147484283" r:id="rId9"/>
  </p:sldMasterIdLst>
  <p:notesMasterIdLst>
    <p:notesMasterId r:id="rId28"/>
  </p:notesMasterIdLst>
  <p:sldIdLst>
    <p:sldId id="285" r:id="rId10"/>
    <p:sldId id="317" r:id="rId11"/>
    <p:sldId id="311" r:id="rId12"/>
    <p:sldId id="286" r:id="rId13"/>
    <p:sldId id="305" r:id="rId14"/>
    <p:sldId id="289" r:id="rId15"/>
    <p:sldId id="313" r:id="rId16"/>
    <p:sldId id="291" r:id="rId17"/>
    <p:sldId id="292" r:id="rId18"/>
    <p:sldId id="294" r:id="rId19"/>
    <p:sldId id="295" r:id="rId20"/>
    <p:sldId id="298" r:id="rId21"/>
    <p:sldId id="304" r:id="rId22"/>
    <p:sldId id="258" r:id="rId23"/>
    <p:sldId id="307" r:id="rId24"/>
    <p:sldId id="308" r:id="rId25"/>
    <p:sldId id="315" r:id="rId26"/>
    <p:sldId id="316" r:id="rId27"/>
  </p:sldIdLst>
  <p:sldSz cx="12192000" cy="6858000"/>
  <p:notesSz cx="6858000" cy="9144000"/>
  <p:custDataLst>
    <p:tags r:id="rId29"/>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6" autoAdjust="0"/>
    <p:restoredTop sz="94660"/>
  </p:normalViewPr>
  <p:slideViewPr>
    <p:cSldViewPr>
      <p:cViewPr varScale="1">
        <p:scale>
          <a:sx n="65" d="100"/>
          <a:sy n="65" d="100"/>
        </p:scale>
        <p:origin x="612" y="3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a:t>Click to edit Master text styles</a:t>
            </a:r>
          </a:p>
          <a:p>
            <a:pPr lvl="1"/>
            <a:r>
              <a:rPr lang="en-US" altLang="vi-VN" noProof="0"/>
              <a:t>Second level</a:t>
            </a:r>
          </a:p>
          <a:p>
            <a:pPr lvl="2"/>
            <a:r>
              <a:rPr lang="en-US" altLang="vi-VN" noProof="0"/>
              <a:t>Third level</a:t>
            </a:r>
          </a:p>
          <a:p>
            <a:pPr lvl="3"/>
            <a:r>
              <a:rPr lang="en-US" altLang="vi-VN" noProof="0"/>
              <a:t>Fourth level</a:t>
            </a:r>
          </a:p>
          <a:p>
            <a:pPr lvl="4"/>
            <a:r>
              <a:rPr lang="en-US" altLang="vi-VN" noProof="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04B26-9B0D-49F3-8C6C-99A84FDDEBD9}" type="slidenum">
              <a:rPr lang="en-US" altLang="vi-VN" smtClean="0"/>
              <a:pPr>
                <a:defRPr/>
              </a:pPr>
              <a:t>1</a:t>
            </a:fld>
            <a:endParaRPr lang="en-US" altLang="vi-VN"/>
          </a:p>
        </p:txBody>
      </p:sp>
    </p:spTree>
    <p:extLst>
      <p:ext uri="{BB962C8B-B14F-4D97-AF65-F5344CB8AC3E}">
        <p14:creationId xmlns:p14="http://schemas.microsoft.com/office/powerpoint/2010/main" val="355703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2022/2/20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2022/2/20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172568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2467772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691370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101100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43421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2166045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489563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346722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27991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735592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16834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4215878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80097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391569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707780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68153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57752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418885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36754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4241537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689160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2022/2/20</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2022/2/20</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2022/2/20</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2022/2/20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2022/2/20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2/20/2022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2/20/2022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2/20/2022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2/20/2022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2/20/2022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2/20/2022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2/20/2022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2/20/2022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7233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396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33123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370169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59052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1846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185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989242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4539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994763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7365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image" Target="../media/image4.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2.png"/><Relationship Id="rId2" Type="http://schemas.openxmlformats.org/officeDocument/2006/relationships/slideLayout" Target="../slideLayouts/slideLayout50.xml"/><Relationship Id="rId16" Type="http://schemas.openxmlformats.org/officeDocument/2006/relationships/image" Target="../media/image1.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4.png"/><Relationship Id="rId2" Type="http://schemas.openxmlformats.org/officeDocument/2006/relationships/slideLayout" Target="../slideLayouts/slideLayout64.xml"/><Relationship Id="rId16" Type="http://schemas.openxmlformats.org/officeDocument/2006/relationships/image" Target="../media/image3.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4.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6.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3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2022/2/20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74" r:id="rId8"/>
    <p:sldLayoutId id="2147484269" r:id="rId9"/>
    <p:sldLayoutId id="2147484265" r:id="rId10"/>
    <p:sldLayoutId id="2147484264" r:id="rId11"/>
    <p:sldLayoutId id="2147484263" r:id="rId12"/>
    <p:sldLayoutId id="2147484262" r:id="rId13"/>
    <p:sldLayoutId id="2147484203" r:id="rId14"/>
    <p:sldLayoutId id="2147484204" r:id="rId15"/>
    <p:sldLayoutId id="2147484282" r:id="rId16"/>
    <p:sldLayoutId id="2147484280" r:id="rId17"/>
    <p:sldLayoutId id="2147484279" r:id="rId18"/>
    <p:sldLayoutId id="2147484278" r:id="rId19"/>
    <p:sldLayoutId id="2147484277" r:id="rId20"/>
    <p:sldLayoutId id="2147484276" r:id="rId21"/>
    <p:sldLayoutId id="2147484275" r:id="rId22"/>
    <p:sldLayoutId id="2147484273" r:id="rId23"/>
    <p:sldLayoutId id="2147484272" r:id="rId24"/>
    <p:sldLayoutId id="2147484271" r:id="rId25"/>
    <p:sldLayoutId id="2147484270" r:id="rId26"/>
    <p:sldLayoutId id="2147484268" r:id="rId27"/>
    <p:sldLayoutId id="2147484267" r:id="rId28"/>
    <p:sldLayoutId id="2147484266" r:id="rId29"/>
    <p:sldLayoutId id="2147484205" r:id="rId30"/>
    <p:sldLayoutId id="2147484206" r:id="rId31"/>
    <p:sldLayoutId id="2147484221" r:id="rId32"/>
    <p:sldLayoutId id="2147484281" r:id="rId33"/>
    <p:sldLayoutId id="2147484261" r:id="rId3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38"/>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2022/2/20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2/20/2022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54" rtl="0" eaLnBrk="1" fontAlgn="auto" latinLnBrk="0" hangingPunct="1">
              <a:lnSpc>
                <a:spcPct val="100000"/>
              </a:lnSpc>
              <a:spcBef>
                <a:spcPts val="0"/>
              </a:spcBef>
              <a:spcAft>
                <a:spcPts val="0"/>
              </a:spcAft>
              <a:buClrTx/>
              <a:buSzTx/>
              <a:buFontTx/>
              <a:buNone/>
              <a:tabLst/>
              <a:defRPr/>
            </a:pPr>
            <a:fld id="{A8968130-D27F-4A67-BD70-884F8FB65F3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354" rtl="0" eaLnBrk="1" fontAlgn="auto" latinLnBrk="0" hangingPunct="1">
                <a:lnSpc>
                  <a:spcPct val="100000"/>
                </a:lnSpc>
                <a:spcBef>
                  <a:spcPts val="0"/>
                </a:spcBef>
                <a:spcAft>
                  <a:spcPts val="0"/>
                </a:spcAft>
                <a:buClrTx/>
                <a:buSzTx/>
                <a:buFontTx/>
                <a:buNone/>
                <a:tabLst/>
                <a:defRPr/>
              </a:pPr>
              <a:t>2/20/2022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54" rtl="0" eaLnBrk="1" fontAlgn="auto" latinLnBrk="0" hangingPunct="1">
              <a:lnSpc>
                <a:spcPct val="100000"/>
              </a:lnSpc>
              <a:spcBef>
                <a:spcPts val="0"/>
              </a:spcBef>
              <a:spcAft>
                <a:spcPts val="0"/>
              </a:spcAft>
              <a:buClrTx/>
              <a:buSzTx/>
              <a:buFontTx/>
              <a:buNone/>
              <a:tabLst/>
              <a:defRPr/>
            </a:pPr>
            <a:fld id="{48DD8E02-8DB5-485C-898A-DAC060F3B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5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450361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9.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9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9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2F1DBB74-E64C-4E6B-A32B-E8148F212728}"/>
              </a:ext>
            </a:extLst>
          </p:cNvPr>
          <p:cNvSpPr/>
          <p:nvPr/>
        </p:nvSpPr>
        <p:spPr bwMode="auto">
          <a:xfrm>
            <a:off x="1847528" y="1268760"/>
            <a:ext cx="8928992" cy="252028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50000"/>
              </a:lnSpc>
              <a:spcBef>
                <a:spcPct val="0"/>
              </a:spcBef>
              <a:spcAft>
                <a:spcPct val="0"/>
              </a:spcAft>
              <a:buClrTx/>
              <a:buSzTx/>
              <a:buFont typeface="Arial" pitchFamily="34" charset="0"/>
              <a:buNone/>
              <a:tabLst/>
            </a:pPr>
            <a:r>
              <a:rPr lang="en-US" sz="4400" dirty="0" err="1">
                <a:solidFill>
                  <a:schemeClr val="tx2"/>
                </a:solidFill>
                <a:latin typeface="Calibri" pitchFamily="34" charset="0"/>
                <a:ea typeface="幼圆" pitchFamily="1" charset="-122"/>
              </a:rPr>
              <a:t>Tập</a:t>
            </a:r>
            <a:r>
              <a:rPr lang="en-US" sz="4400" dirty="0">
                <a:solidFill>
                  <a:schemeClr val="tx2"/>
                </a:solidFill>
                <a:latin typeface="Calibri" pitchFamily="34" charset="0"/>
                <a:ea typeface="幼圆" pitchFamily="1" charset="-122"/>
              </a:rPr>
              <a:t> </a:t>
            </a:r>
            <a:r>
              <a:rPr lang="en-US" sz="4400" dirty="0" err="1">
                <a:solidFill>
                  <a:schemeClr val="tx2"/>
                </a:solidFill>
                <a:latin typeface="Calibri" pitchFamily="34" charset="0"/>
                <a:ea typeface="幼圆" pitchFamily="1" charset="-122"/>
              </a:rPr>
              <a:t>làm</a:t>
            </a:r>
            <a:r>
              <a:rPr lang="en-US" sz="4400" dirty="0">
                <a:solidFill>
                  <a:schemeClr val="tx2"/>
                </a:solidFill>
                <a:latin typeface="Calibri" pitchFamily="34" charset="0"/>
                <a:ea typeface="幼圆" pitchFamily="1" charset="-122"/>
              </a:rPr>
              <a:t> </a:t>
            </a:r>
            <a:r>
              <a:rPr lang="en-US" sz="4400" dirty="0" err="1">
                <a:solidFill>
                  <a:schemeClr val="tx2"/>
                </a:solidFill>
                <a:latin typeface="Calibri" pitchFamily="34" charset="0"/>
                <a:ea typeface="幼圆" pitchFamily="1" charset="-122"/>
              </a:rPr>
              <a:t>văn</a:t>
            </a:r>
            <a:endParaRPr lang="en-US" sz="4400" dirty="0">
              <a:solidFill>
                <a:schemeClr val="tx2"/>
              </a:solidFill>
              <a:latin typeface="Calibri" pitchFamily="34" charset="0"/>
              <a:ea typeface="幼圆" pitchFamily="1" charset="-122"/>
            </a:endParaRPr>
          </a:p>
          <a:p>
            <a:pPr marL="0" marR="0" indent="0" algn="ctr" defTabSz="914400" rtl="0" eaLnBrk="0" fontAlgn="base" latinLnBrk="0" hangingPunct="0">
              <a:lnSpc>
                <a:spcPct val="150000"/>
              </a:lnSpc>
              <a:spcBef>
                <a:spcPct val="0"/>
              </a:spcBef>
              <a:spcAft>
                <a:spcPct val="0"/>
              </a:spcAft>
              <a:buClrTx/>
              <a:buSzTx/>
              <a:buFont typeface="Arial" pitchFamily="34" charset="0"/>
              <a:buNone/>
              <a:tabLst/>
            </a:pPr>
            <a:r>
              <a:rPr kumimoji="0" lang="en-US" sz="4400" b="0" i="0" u="none" strike="noStrike" cap="none" normalizeH="0" baseline="0" dirty="0" err="1">
                <a:ln>
                  <a:noFill/>
                </a:ln>
                <a:solidFill>
                  <a:srgbClr val="FF0000"/>
                </a:solidFill>
                <a:effectLst/>
                <a:latin typeface="Calibri" pitchFamily="34" charset="0"/>
                <a:ea typeface="幼圆" pitchFamily="1" charset="-122"/>
              </a:rPr>
              <a:t>Kể</a:t>
            </a:r>
            <a:r>
              <a:rPr kumimoji="0" lang="en-US" sz="4400" b="0" i="0" u="none" strike="noStrike" cap="none" normalizeH="0" baseline="0" dirty="0">
                <a:ln>
                  <a:noFill/>
                </a:ln>
                <a:solidFill>
                  <a:srgbClr val="FF0000"/>
                </a:solidFill>
                <a:effectLst/>
                <a:latin typeface="Calibri" pitchFamily="34" charset="0"/>
                <a:ea typeface="幼圆" pitchFamily="1" charset="-122"/>
              </a:rPr>
              <a:t> </a:t>
            </a:r>
            <a:r>
              <a:rPr kumimoji="0" lang="en-US" sz="4400" b="0" i="0" u="none" strike="noStrike" cap="none" normalizeH="0" baseline="0" dirty="0" err="1">
                <a:ln>
                  <a:noFill/>
                </a:ln>
                <a:solidFill>
                  <a:srgbClr val="FF0000"/>
                </a:solidFill>
                <a:effectLst/>
                <a:latin typeface="Calibri" pitchFamily="34" charset="0"/>
                <a:ea typeface="幼圆" pitchFamily="1" charset="-122"/>
              </a:rPr>
              <a:t>l</a:t>
            </a:r>
            <a:r>
              <a:rPr lang="en-US" sz="4400" dirty="0" err="1">
                <a:solidFill>
                  <a:srgbClr val="FF0000"/>
                </a:solidFill>
                <a:latin typeface="Calibri" pitchFamily="34" charset="0"/>
                <a:ea typeface="幼圆" pitchFamily="1" charset="-122"/>
              </a:rPr>
              <a:t>ại</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một</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buổi</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biểu</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diễn</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nghệ</a:t>
            </a:r>
            <a:r>
              <a:rPr lang="en-US" sz="4400" dirty="0">
                <a:solidFill>
                  <a:srgbClr val="FF0000"/>
                </a:solidFill>
                <a:latin typeface="Calibri" pitchFamily="34" charset="0"/>
                <a:ea typeface="幼圆" pitchFamily="1" charset="-122"/>
              </a:rPr>
              <a:t> </a:t>
            </a:r>
            <a:r>
              <a:rPr lang="en-US" sz="4400" dirty="0" err="1">
                <a:solidFill>
                  <a:srgbClr val="FF0000"/>
                </a:solidFill>
                <a:latin typeface="Calibri" pitchFamily="34" charset="0"/>
                <a:ea typeface="幼圆" pitchFamily="1" charset="-122"/>
              </a:rPr>
              <a:t>thuật</a:t>
            </a:r>
            <a:endParaRPr kumimoji="0" lang="en-US" sz="4400" b="0" i="0" u="none" strike="noStrike" cap="none" normalizeH="0" baseline="0" dirty="0">
              <a:ln>
                <a:noFill/>
              </a:ln>
              <a:solidFill>
                <a:srgbClr val="FF0000"/>
              </a:solidFill>
              <a:effectLst/>
              <a:latin typeface="Calibri" pitchFamily="34" charset="0"/>
              <a:ea typeface="幼圆" pitchFamily="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a:latin typeface="Times New Roman" pitchFamily="18" charset="0"/>
                <a:cs typeface="Times New Roman" pitchFamily="18" charset="0"/>
              </a:rPr>
              <a:t>VD: 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mà còn đi được cả xe máy. Mặc dù ngồi trên xe máy, chân 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e</a:t>
            </a:r>
            <a:r>
              <a:rPr lang="en-US" sz="2800" i="1" dirty="0">
                <a:solidFill>
                  <a:srgbClr val="0000FF"/>
                </a:solidFill>
                <a:latin typeface="Times New Roman" pitchFamily="18" charset="0"/>
                <a:cs typeface="Times New Roman" pitchFamily="18" charset="0"/>
              </a:rPr>
              <a:t>)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mục, ng</a:t>
            </a:r>
            <a:r>
              <a:rPr lang="vi-VN" sz="2800" i="1">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diễn nh</a:t>
            </a:r>
            <a:r>
              <a:rPr lang="vi-VN" sz="2800" i="1">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nào,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ấn t</a:t>
            </a:r>
            <a:r>
              <a:rPr lang="vi-VN" sz="2800" i="1">
                <a:solidFill>
                  <a:srgbClr val="0000FF"/>
                </a:solidFill>
                <a:latin typeface="Times New Roman" pitchFamily="18" charset="0"/>
                <a:cs typeface="Times New Roman" pitchFamily="18" charset="0"/>
              </a:rPr>
              <a:t>ượng</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thông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iệp;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(tr.48)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a:solidFill>
                  <a:srgbClr val="000000"/>
                </a:solidFill>
              </a:rPr>
              <a:t> Diễn đạt rõ ý, thành câu.</a:t>
            </a:r>
          </a:p>
          <a:p>
            <a:pPr eaLnBrk="1" hangingPunct="1"/>
            <a:r>
              <a:rPr lang="en-US" altLang="vi-VN" sz="2800" b="1">
                <a:solidFill>
                  <a:srgbClr val="000000"/>
                </a:solidFill>
              </a:rPr>
              <a:t>Từ ngữ gợi tả, có hình ảnh.</a:t>
            </a:r>
            <a:endParaRPr lang="vi-VN" altLang="vi-VN" sz="2800" b="1">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5273040" y="1014632"/>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a:solidFill>
                  <a:srgbClr val="FF0000"/>
                </a:solidFill>
                <a:ea typeface="+mn-ea"/>
              </a:rPr>
              <a:t>Bài tham khảo          </a:t>
            </a:r>
            <a:r>
              <a:rPr lang="vi-VN" sz="2400">
                <a:solidFill>
                  <a:srgbClr val="000000"/>
                </a:solidFill>
                <a:ea typeface="+mn-ea"/>
              </a:rPr>
              <a:t>Kể 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p>
        </p:txBody>
      </p:sp>
    </p:spTree>
    <p:extLst>
      <p:ext uri="{BB962C8B-B14F-4D97-AF65-F5344CB8AC3E}">
        <p14:creationId xmlns:p14="http://schemas.microsoft.com/office/powerpoint/2010/main" val="326094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nữa.</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WordArt 3"/>
          <p:cNvSpPr>
            <a:spLocks noChangeArrowheads="1" noChangeShapeType="1" noTextEdit="1"/>
          </p:cNvSpPr>
          <p:nvPr/>
        </p:nvSpPr>
        <p:spPr bwMode="auto">
          <a:xfrm>
            <a:off x="1524000" y="1844824"/>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i="1" kern="10" dirty="0">
                <a:ln w="0"/>
                <a:effectLst>
                  <a:outerShdw blurRad="38100" dist="19050" dir="2700000" algn="tl" rotWithShape="0">
                    <a:schemeClr val="dk1">
                      <a:alpha val="40000"/>
                    </a:schemeClr>
                  </a:outerShdw>
                </a:effectLst>
                <a:latin typeface="Times New Roman"/>
                <a:cs typeface="Times New Roman"/>
              </a:rPr>
              <a:t>Thank you!</a:t>
            </a:r>
          </a:p>
        </p:txBody>
      </p:sp>
      <p:pic>
        <p:nvPicPr>
          <p:cNvPr id="4" name="图片 38916" descr="1-30">
            <a:extLst>
              <a:ext uri="{FF2B5EF4-FFF2-40B4-BE49-F238E27FC236}">
                <a16:creationId xmlns:a16="http://schemas.microsoft.com/office/drawing/2014/main" id="{C0F14EFF-E220-4370-8D1E-D5289B9A3A25}"/>
              </a:ext>
            </a:extLst>
          </p:cNvPr>
          <p:cNvPicPr>
            <a:picLocks noChangeAspect="1"/>
          </p:cNvPicPr>
          <p:nvPr/>
        </p:nvPicPr>
        <p:blipFill>
          <a:blip r:embed="rId2"/>
          <a:stretch>
            <a:fillRect/>
          </a:stretch>
        </p:blipFill>
        <p:spPr>
          <a:xfrm>
            <a:off x="-168696" y="3168770"/>
            <a:ext cx="2315964" cy="3689230"/>
          </a:xfrm>
          <a:prstGeom prst="rect">
            <a:avLst/>
          </a:prstGeom>
          <a:noFill/>
          <a:ln w="9525">
            <a:noFill/>
          </a:ln>
        </p:spPr>
      </p:pic>
      <p:pic>
        <p:nvPicPr>
          <p:cNvPr id="5" name="图片 38918" descr="1-32">
            <a:extLst>
              <a:ext uri="{FF2B5EF4-FFF2-40B4-BE49-F238E27FC236}">
                <a16:creationId xmlns:a16="http://schemas.microsoft.com/office/drawing/2014/main" id="{D633C8A0-FBDE-49F2-A858-DE97654BD79E}"/>
              </a:ext>
            </a:extLst>
          </p:cNvPr>
          <p:cNvPicPr>
            <a:picLocks noChangeAspect="1"/>
          </p:cNvPicPr>
          <p:nvPr/>
        </p:nvPicPr>
        <p:blipFill>
          <a:blip r:embed="rId3"/>
          <a:stretch>
            <a:fillRect/>
          </a:stretch>
        </p:blipFill>
        <p:spPr>
          <a:xfrm>
            <a:off x="9696400" y="3315384"/>
            <a:ext cx="2495600" cy="3715897"/>
          </a:xfrm>
          <a:prstGeom prst="rect">
            <a:avLst/>
          </a:prstGeom>
          <a:noFill/>
          <a:ln w="9525">
            <a:noFill/>
          </a:ln>
        </p:spPr>
      </p:pic>
    </p:spTree>
    <p:extLst>
      <p:ext uri="{BB962C8B-B14F-4D97-AF65-F5344CB8AC3E}">
        <p14:creationId xmlns:p14="http://schemas.microsoft.com/office/powerpoint/2010/main" val="20508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5000" r="-5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39CF-38C0-4855-BD49-22C3137C98A6}"/>
              </a:ext>
            </a:extLst>
          </p:cNvPr>
          <p:cNvSpPr>
            <a:spLocks noGrp="1"/>
          </p:cNvSpPr>
          <p:nvPr>
            <p:ph type="title"/>
          </p:nvPr>
        </p:nvSpPr>
        <p:spPr>
          <a:xfrm>
            <a:off x="1055440" y="799962"/>
            <a:ext cx="9086252" cy="834496"/>
          </a:xfrm>
        </p:spPr>
        <p:txBody>
          <a:bodyPr>
            <a:normAutofit fontScale="90000"/>
          </a:bodyPr>
          <a:lstStyle/>
          <a:p>
            <a:r>
              <a:rPr lang="en-US" sz="4200" b="1">
                <a:solidFill>
                  <a:schemeClr val="bg1"/>
                </a:solidFill>
                <a:latin typeface="HP001 4 hàng" panose="020B0603050302020204" pitchFamily="34" charset="0"/>
              </a:rPr>
              <a:t>Thứ </a:t>
            </a:r>
            <a:r>
              <a:rPr lang="en-US" sz="4200" b="1" smtClean="0">
                <a:solidFill>
                  <a:schemeClr val="bg1"/>
                </a:solidFill>
                <a:latin typeface="HP001 4 hàng" panose="020B0603050302020204" pitchFamily="34" charset="0"/>
              </a:rPr>
              <a:t>sáu </a:t>
            </a:r>
            <a:r>
              <a:rPr lang="en-US" sz="4200" b="1">
                <a:solidFill>
                  <a:schemeClr val="bg1"/>
                </a:solidFill>
                <a:latin typeface="HP001 4 hàng" panose="020B0603050302020204" pitchFamily="34" charset="0"/>
              </a:rPr>
              <a:t>ngày </a:t>
            </a:r>
            <a:r>
              <a:rPr lang="en-US" sz="4200" b="1" smtClean="0">
                <a:solidFill>
                  <a:schemeClr val="bg1"/>
                </a:solidFill>
                <a:latin typeface="HP001 4 hàng" panose="020B0603050302020204" pitchFamily="34" charset="0"/>
              </a:rPr>
              <a:t>25</a:t>
            </a:r>
            <a:r>
              <a:rPr lang="en-US" sz="4200" b="1" smtClean="0">
                <a:solidFill>
                  <a:schemeClr val="bg1"/>
                </a:solidFill>
                <a:latin typeface="HP001 4 hàng" panose="020B0603050302020204" pitchFamily="34" charset="0"/>
              </a:rPr>
              <a:t> </a:t>
            </a:r>
            <a:r>
              <a:rPr lang="en-US" sz="4200" b="1" err="1">
                <a:solidFill>
                  <a:schemeClr val="bg1"/>
                </a:solidFill>
                <a:latin typeface="HP001 4 hàng" panose="020B0603050302020204" pitchFamily="34" charset="0"/>
              </a:rPr>
              <a:t>tháng</a:t>
            </a:r>
            <a:r>
              <a:rPr lang="en-US" sz="4200" b="1">
                <a:solidFill>
                  <a:schemeClr val="bg1"/>
                </a:solidFill>
                <a:latin typeface="HP001 4 hàng" panose="020B0603050302020204" pitchFamily="34" charset="0"/>
              </a:rPr>
              <a:t> 2 năm </a:t>
            </a:r>
            <a:r>
              <a:rPr lang="en-US" sz="4200" b="1" dirty="0">
                <a:solidFill>
                  <a:schemeClr val="bg1"/>
                </a:solidFill>
                <a:latin typeface="HP001 4 hàng" panose="020B0603050302020204" pitchFamily="34" charset="0"/>
              </a:rPr>
              <a:t>2022</a:t>
            </a:r>
          </a:p>
        </p:txBody>
      </p:sp>
      <p:sp>
        <p:nvSpPr>
          <p:cNvPr id="4" name="Title 1">
            <a:extLst>
              <a:ext uri="{FF2B5EF4-FFF2-40B4-BE49-F238E27FC236}">
                <a16:creationId xmlns:a16="http://schemas.microsoft.com/office/drawing/2014/main" id="{E3868BFD-4EC0-4E68-87AA-6136633F8FB0}"/>
              </a:ext>
            </a:extLst>
          </p:cNvPr>
          <p:cNvSpPr txBox="1">
            <a:spLocks/>
          </p:cNvSpPr>
          <p:nvPr/>
        </p:nvSpPr>
        <p:spPr>
          <a:xfrm>
            <a:off x="1919536" y="2592872"/>
            <a:ext cx="7468123" cy="7554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smtClean="0">
                <a:ln>
                  <a:noFill/>
                </a:ln>
                <a:solidFill>
                  <a:srgbClr val="FFFF00"/>
                </a:solidFill>
                <a:effectLst/>
                <a:uLnTx/>
                <a:uFillTx/>
                <a:latin typeface="HP001 4 hàng" panose="020B0603050302020204" pitchFamily="34" charset="0"/>
                <a:ea typeface="+mj-ea"/>
                <a:cs typeface="+mj-cs"/>
                <a:sym typeface="Arial"/>
              </a:rPr>
              <a:t>Kể</a:t>
            </a:r>
            <a:r>
              <a:rPr kumimoji="0" lang="en-US" sz="4200" b="1" i="0" u="none" strike="noStrike" kern="1200" cap="none" spc="0" normalizeH="0" noProof="0" smtClean="0">
                <a:ln>
                  <a:noFill/>
                </a:ln>
                <a:solidFill>
                  <a:srgbClr val="FFFF00"/>
                </a:solidFill>
                <a:effectLst/>
                <a:uLnTx/>
                <a:uFillTx/>
                <a:latin typeface="HP001 4 hàng" panose="020B0603050302020204" pitchFamily="34" charset="0"/>
                <a:ea typeface="+mj-ea"/>
                <a:cs typeface="+mj-cs"/>
                <a:sym typeface="Arial"/>
              </a:rPr>
              <a:t> lại một buổi biểu diễn nghệ thuật</a:t>
            </a:r>
            <a:endParaRPr kumimoji="0" lang="en-US" sz="4200" b="1" i="0" u="none" strike="noStrike" kern="1200" cap="none" spc="0" normalizeH="0" baseline="0" noProof="0" dirty="0">
              <a:ln>
                <a:noFill/>
              </a:ln>
              <a:solidFill>
                <a:srgbClr val="FFFF00"/>
              </a:solidFill>
              <a:effectLst/>
              <a:uLnTx/>
              <a:uFillTx/>
              <a:latin typeface="HP001 4 hàng" panose="020B0603050302020204" pitchFamily="34" charset="0"/>
              <a:ea typeface="+mj-ea"/>
              <a:cs typeface="+mj-cs"/>
              <a:sym typeface="Arial"/>
            </a:endParaRPr>
          </a:p>
        </p:txBody>
      </p:sp>
      <p:sp>
        <p:nvSpPr>
          <p:cNvPr id="5" name="Title 1">
            <a:extLst>
              <a:ext uri="{FF2B5EF4-FFF2-40B4-BE49-F238E27FC236}">
                <a16:creationId xmlns:a16="http://schemas.microsoft.com/office/drawing/2014/main" id="{5A246BBA-4ECE-46F9-AC66-06281791C747}"/>
              </a:ext>
            </a:extLst>
          </p:cNvPr>
          <p:cNvSpPr txBox="1">
            <a:spLocks/>
          </p:cNvSpPr>
          <p:nvPr/>
        </p:nvSpPr>
        <p:spPr>
          <a:xfrm>
            <a:off x="3650913" y="1634458"/>
            <a:ext cx="4981267" cy="877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HP001 4 hàng" panose="020B0603050302020204" pitchFamily="34" charset="0"/>
                <a:ea typeface="+mj-ea"/>
                <a:cs typeface="+mj-cs"/>
                <a:sym typeface="Arial"/>
              </a:rPr>
              <a:t>Tập làm văn</a:t>
            </a:r>
            <a:endParaRPr kumimoji="0" lang="en-US" sz="4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4 hàng" panose="020B0603050302020204" pitchFamily="34" charset="0"/>
              <a:ea typeface="+mj-ea"/>
              <a:cs typeface="+mj-cs"/>
              <a:sym typeface="Arial"/>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4684" b="97892" l="2442" r="97791"/>
                    </a14:imgEffect>
                  </a14:imgLayer>
                </a14:imgProps>
              </a:ext>
              <a:ext uri="{28A0092B-C50C-407E-A947-70E740481C1C}">
                <a14:useLocalDpi xmlns:a14="http://schemas.microsoft.com/office/drawing/2010/main" val="0"/>
              </a:ext>
            </a:extLst>
          </a:blip>
          <a:stretch>
            <a:fillRect/>
          </a:stretch>
        </p:blipFill>
        <p:spPr>
          <a:xfrm>
            <a:off x="537152" y="3869109"/>
            <a:ext cx="6227521" cy="3092039"/>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E3868BFD-4EC0-4E68-87AA-6136633F8FB0}"/>
              </a:ext>
            </a:extLst>
          </p:cNvPr>
          <p:cNvSpPr txBox="1">
            <a:spLocks/>
          </p:cNvSpPr>
          <p:nvPr/>
        </p:nvSpPr>
        <p:spPr>
          <a:xfrm>
            <a:off x="8405172" y="3401863"/>
            <a:ext cx="5661039" cy="7554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HP001 4 hàng" panose="020B0603050302020204" pitchFamily="34" charset="0"/>
                <a:ea typeface="+mj-ea"/>
                <a:cs typeface="+mj-cs"/>
                <a:sym typeface="Arial"/>
              </a:rPr>
              <a:t>trang </a:t>
            </a:r>
            <a:r>
              <a:rPr lang="en-US" sz="4200" b="1" smtClean="0">
                <a:solidFill>
                  <a:prstClr val="white"/>
                </a:solidFill>
                <a:latin typeface="HP001 4 hàng" panose="020B0603050302020204" pitchFamily="34" charset="0"/>
                <a:sym typeface="Arial"/>
              </a:rPr>
              <a:t>48</a:t>
            </a:r>
            <a:endParaRPr kumimoji="0" lang="en-US" sz="4200" b="1" i="0" u="none" strike="noStrike" kern="1200" cap="none" spc="0" normalizeH="0" baseline="0" noProof="0" dirty="0">
              <a:ln>
                <a:noFill/>
              </a:ln>
              <a:solidFill>
                <a:prstClr val="white"/>
              </a:solidFill>
              <a:effectLst/>
              <a:uLnTx/>
              <a:uFillTx/>
              <a:latin typeface="HP001 4 hàng" panose="020B0603050302020204" pitchFamily="34" charset="0"/>
              <a:ea typeface="+mj-ea"/>
              <a:cs typeface="+mj-cs"/>
              <a:sym typeface="Arial"/>
            </a:endParaRPr>
          </a:p>
        </p:txBody>
      </p:sp>
    </p:spTree>
    <p:extLst>
      <p:ext uri="{BB962C8B-B14F-4D97-AF65-F5344CB8AC3E}">
        <p14:creationId xmlns:p14="http://schemas.microsoft.com/office/powerpoint/2010/main" val="2731968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buổi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thuật</a:t>
            </a:r>
            <a:endParaRPr lang="en-US" sz="3600" dirty="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mà</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2">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Thế</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nào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1 </a:t>
            </a:r>
            <a:r>
              <a:rPr lang="en-GB" sz="2400" b="1" dirty="0" err="1">
                <a:latin typeface="Times New Roman" panose="02020603050405020304" pitchFamily="18" charset="0"/>
                <a:cs typeface="Times New Roman" panose="02020603050405020304" pitchFamily="18" charset="0"/>
              </a:rPr>
              <a:t>buổi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biểu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diễn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thuật</a:t>
            </a:r>
            <a:r>
              <a:rPr lang="en-GB" sz="2400" b="1"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3"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pPr algn="just"/>
            <a:r>
              <a:rPr lang="en-GB" sz="3200" b="1" i="1" dirty="0" err="1">
                <a:solidFill>
                  <a:srgbClr val="7030A0"/>
                </a:solidFill>
                <a:latin typeface="Times New Roman" panose="02020603050405020304" pitchFamily="18" charset="0"/>
                <a:cs typeface="Times New Roman" panose="02020603050405020304" pitchFamily="18" charset="0"/>
              </a:rPr>
              <a:t>Buổi</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biểu</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diễn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nghệ</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thuật</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là</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buổi</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trình</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diễn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các</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tiết</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mục</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vở</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diễn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trước</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công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chúng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Là</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loại</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hình</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nghệ</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thuật</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sử</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dụng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không</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gian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sân</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khấu</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để</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thể</a:t>
            </a:r>
            <a:r>
              <a:rPr lang="en-GB" sz="3200" b="1" i="1" dirty="0">
                <a:solidFill>
                  <a:srgbClr val="7030A0"/>
                </a:solidFill>
                <a:latin typeface="Times New Roman" panose="02020603050405020304" pitchFamily="18" charset="0"/>
                <a:cs typeface="Times New Roman" panose="02020603050405020304" pitchFamily="18" charset="0"/>
              </a:rPr>
              <a:t> </a:t>
            </a:r>
            <a:r>
              <a:rPr lang="en-GB" sz="3200" b="1" i="1" dirty="0" err="1">
                <a:solidFill>
                  <a:srgbClr val="7030A0"/>
                </a:solidFill>
                <a:latin typeface="Times New Roman" panose="02020603050405020304" pitchFamily="18" charset="0"/>
                <a:cs typeface="Times New Roman" panose="02020603050405020304" pitchFamily="18" charset="0"/>
              </a:rPr>
              <a:t>hiện</a:t>
            </a:r>
            <a:r>
              <a:rPr lang="en-GB" sz="3200" b="1"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3979">
                                            <p:txEl>
                                              <p:pRg st="0" end="0"/>
                                            </p:txEl>
                                          </p:spTgt>
                                        </p:tgtEl>
                                        <p:attrNameLst>
                                          <p:attrName>style.visibility</p:attrName>
                                        </p:attrNameLst>
                                      </p:cBhvr>
                                      <p:to>
                                        <p:strVal val="visible"/>
                                      </p:to>
                                    </p:set>
                                    <p:animScale>
                                      <p:cBhvr>
                                        <p:cTn id="7"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3979">
                                            <p:txEl>
                                              <p:pRg st="0" end="0"/>
                                            </p:txEl>
                                          </p:spTgt>
                                        </p:tgtEl>
                                        <p:attrNameLst>
                                          <p:attrName>ppt_x</p:attrName>
                                          <p:attrName>ppt_y</p:attrName>
                                        </p:attrNameLst>
                                      </p:cBhvr>
                                    </p:animMotion>
                                    <p:animEffect transition="in" filter="fade">
                                      <p:cBhvr>
                                        <p:cTn id="9" dur="1000"/>
                                        <p:tgtEl>
                                          <p:spTgt spid="839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3982"/>
                                        </p:tgtEl>
                                        <p:attrNameLst>
                                          <p:attrName>style.visibility</p:attrName>
                                        </p:attrNameLst>
                                      </p:cBhvr>
                                      <p:to>
                                        <p:strVal val="visible"/>
                                      </p:to>
                                    </p:set>
                                    <p:animEffect transition="in" filter="blinds(horizontal)">
                                      <p:cBhvr>
                                        <p:cTn id="14" dur="500"/>
                                        <p:tgtEl>
                                          <p:spTgt spid="839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3983"/>
                                        </p:tgtEl>
                                        <p:attrNameLst>
                                          <p:attrName>style.visibility</p:attrName>
                                        </p:attrNameLst>
                                      </p:cBhvr>
                                      <p:to>
                                        <p:strVal val="visible"/>
                                      </p:to>
                                    </p:set>
                                    <p:animEffect transition="in" filter="blinds(horizontal)">
                                      <p:cBhvr>
                                        <p:cTn id="19" dur="500"/>
                                        <p:tgtEl>
                                          <p:spTgt spid="839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3984"/>
                                        </p:tgtEl>
                                        <p:attrNameLst>
                                          <p:attrName>style.visibility</p:attrName>
                                        </p:attrNameLst>
                                      </p:cBhvr>
                                      <p:to>
                                        <p:strVal val="visible"/>
                                      </p:to>
                                    </p:set>
                                    <p:animEffect transition="in" filter="blinds(horizontal)">
                                      <p:cBhvr>
                                        <p:cTn id="24" dur="500"/>
                                        <p:tgtEl>
                                          <p:spTgt spid="8398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
        <p:nvSpPr>
          <p:cNvPr id="3" name="Oval 2">
            <a:extLst>
              <a:ext uri="{FF2B5EF4-FFF2-40B4-BE49-F238E27FC236}">
                <a16:creationId xmlns:a16="http://schemas.microsoft.com/office/drawing/2014/main" id="{FCDB0FE6-81F1-43A9-8C80-577670286F3A}"/>
              </a:ext>
            </a:extLst>
          </p:cNvPr>
          <p:cNvSpPr/>
          <p:nvPr/>
        </p:nvSpPr>
        <p:spPr bwMode="auto">
          <a:xfrm>
            <a:off x="7647211" y="118132"/>
            <a:ext cx="3888432" cy="108382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r>
              <a:rPr lang="en-US" sz="2800" b="1" dirty="0" err="1">
                <a:solidFill>
                  <a:srgbClr val="FF0000"/>
                </a:solidFill>
                <a:latin typeface="Calibri" pitchFamily="34" charset="0"/>
                <a:ea typeface="幼圆" pitchFamily="1" charset="-122"/>
              </a:rPr>
              <a:t>Đây</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là</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môn</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nghệ</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thuật</a:t>
            </a:r>
            <a:r>
              <a:rPr lang="en-US" sz="2800" b="1" dirty="0">
                <a:solidFill>
                  <a:srgbClr val="FF0000"/>
                </a:solidFill>
                <a:latin typeface="Calibri" pitchFamily="34" charset="0"/>
                <a:ea typeface="幼圆" pitchFamily="1" charset="-122"/>
              </a:rPr>
              <a:t> </a:t>
            </a:r>
            <a:r>
              <a:rPr lang="en-US" sz="2800" b="1" dirty="0" err="1">
                <a:solidFill>
                  <a:srgbClr val="FF0000"/>
                </a:solidFill>
                <a:latin typeface="Calibri" pitchFamily="34" charset="0"/>
                <a:ea typeface="幼圆" pitchFamily="1" charset="-122"/>
              </a:rPr>
              <a:t>gì</a:t>
            </a:r>
            <a:r>
              <a:rPr lang="en-US" sz="2800" b="1" dirty="0">
                <a:solidFill>
                  <a:srgbClr val="FF0000"/>
                </a:solidFill>
                <a:latin typeface="Calibri" pitchFamily="34" charset="0"/>
                <a:ea typeface="幼圆" pitchFamily="1" charset="-122"/>
              </a:rPr>
              <a:t>?</a:t>
            </a:r>
            <a:endParaRPr kumimoji="0" lang="en-US" sz="2800" b="1" i="0" u="none" strike="noStrike" cap="none" normalizeH="0" baseline="0" dirty="0">
              <a:ln>
                <a:noFill/>
              </a:ln>
              <a:solidFill>
                <a:srgbClr val="FF0000"/>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a:ln w="0"/>
                <a:solidFill>
                  <a:srgbClr val="0000FF"/>
                </a:solidFill>
                <a:effectLst>
                  <a:outerShdw blurRad="38100" dist="19050" dir="2700000" algn="tl" rotWithShape="0">
                    <a:schemeClr val="dk1">
                      <a:alpha val="40000"/>
                    </a:schemeClr>
                  </a:outerShdw>
                </a:effectLst>
                <a:latin typeface="+mn-lt"/>
              </a:rPr>
              <a:t>TẬP LÀM VĂN</a:t>
            </a:r>
            <a:br>
              <a:rPr lang="en-US" sz="3200" dirty="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a:solidFill>
                  <a:srgbClr val="C00000"/>
                </a:solidFill>
                <a:latin typeface="Times New Roman" pitchFamily="18" charset="0"/>
                <a:cs typeface="Times New Roman" pitchFamily="18" charset="0"/>
              </a:rPr>
              <a:t>Bài</a:t>
            </a:r>
            <a:r>
              <a:rPr lang="en-US" sz="3200" u="sng" dirty="0">
                <a:solidFill>
                  <a:srgbClr val="C00000"/>
                </a:solidFill>
                <a:latin typeface="Times New Roman" pitchFamily="18" charset="0"/>
                <a:cs typeface="Times New Roman" pitchFamily="18" charset="0"/>
              </a:rPr>
              <a:t> 1 (48)</a:t>
            </a:r>
            <a:r>
              <a:rPr lang="en-US" sz="3200" dirty="0">
                <a:solidFill>
                  <a:srgbClr val="C00000"/>
                </a:solidFill>
                <a:latin typeface="Times New Roman" pitchFamily="18" charset="0"/>
                <a:cs typeface="Times New Roman" pitchFamily="18" charset="0"/>
              </a:rPr>
              <a:t>:</a:t>
            </a:r>
            <a:r>
              <a:rPr lang="en-US" sz="3200" i="1"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Hãy</a:t>
            </a:r>
            <a:r>
              <a:rPr lang="en-US" altLang="vi-VN" sz="3200" dirty="0">
                <a:solidFill>
                  <a:srgbClr val="C00000"/>
                </a:solidFill>
                <a:latin typeface="Times New Roman" pitchFamily="18" charset="0"/>
                <a:cs typeface="Times New Roman" pitchFamily="18" charset="0"/>
              </a:rPr>
              <a:t> 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mà</a:t>
            </a:r>
            <a:r>
              <a:rPr lang="en-US" altLang="vi-VN" sz="3200" dirty="0">
                <a:solidFill>
                  <a:srgbClr val="C00000"/>
                </a:solidFill>
                <a:latin typeface="Times New Roman" pitchFamily="18" charset="0"/>
                <a:cs typeface="Times New Roman" pitchFamily="18" charset="0"/>
              </a:rPr>
              <a:t> em được xem.</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a:t>
            </a:r>
            <a:r>
              <a:rPr lang="en-US" sz="2800" i="1" kern="0" dirty="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endParaRPr lang="vi-VN" sz="2800" i="1" dirty="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a:solidFill>
                  <a:srgbClr val="0000FF"/>
                </a:solidFill>
                <a:latin typeface="Times New Roman" pitchFamily="18" charset="0"/>
                <a:cs typeface="Times New Roman" pitchFamily="18" charset="0"/>
              </a:rPr>
              <a:t>mục ấy.</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a:solidFill>
                  <a:srgbClr val="C00000"/>
                </a:solidFill>
                <a:latin typeface="Times New Roman" pitchFamily="18" charset="0"/>
                <a:cs typeface="Times New Roman" pitchFamily="18" charset="0"/>
              </a:rPr>
              <a:t>Bài 1 (48)</a:t>
            </a:r>
            <a:r>
              <a:rPr lang="en-US" sz="3200">
                <a:solidFill>
                  <a:srgbClr val="C00000"/>
                </a:solidFill>
                <a:latin typeface="Times New Roman" pitchFamily="18" charset="0"/>
                <a:cs typeface="Times New Roman" pitchFamily="18" charset="0"/>
              </a:rPr>
              <a:t>:</a:t>
            </a:r>
            <a:r>
              <a:rPr lang="en-US" sz="3200" i="1">
                <a:solidFill>
                  <a:srgbClr val="C00000"/>
                </a:solidFill>
                <a:latin typeface="Times New Roman" pitchFamily="18" charset="0"/>
                <a:cs typeface="Times New Roman" pitchFamily="18" charset="0"/>
              </a:rPr>
              <a:t> </a:t>
            </a:r>
            <a:r>
              <a:rPr lang="en-US" altLang="vi-VN" sz="320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xiếc,…?</a:t>
            </a:r>
            <a:endParaRPr lang="vi-VN" sz="2800" i="1" dirty="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Vào 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(cha mẹ, anh chị em, hay các bạn,…)</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 name="INKNOELEADERBOARD" val="-1332793300"/>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718427-887F-4836-8671-8F2339695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001589-91C3-4F97-B3EC-8FFF50BDD061}">
  <ds:schemaRefs>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infopath/2007/PartnerControls"/>
    <ds:schemaRef ds:uri="9f958c3a-144a-4219-afab-0ea9b7b8b61f"/>
    <ds:schemaRef ds:uri="http://purl.org/dc/elements/1.1/"/>
    <ds:schemaRef ds:uri="117084a5-40ce-44a9-aa97-9561c111c68a"/>
    <ds:schemaRef ds:uri="http://schemas.microsoft.com/office/2006/metadata/properties"/>
  </ds:schemaRefs>
</ds:datastoreItem>
</file>

<file path=customXml/itemProps3.xml><?xml version="1.0" encoding="utf-8"?>
<ds:datastoreItem xmlns:ds="http://schemas.openxmlformats.org/officeDocument/2006/customXml" ds:itemID="{24050B37-63AA-46AB-BC85-F3E9FF6D2F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1927</TotalTime>
  <Words>1044</Words>
  <Application>Microsoft Office PowerPoint</Application>
  <PresentationFormat>Widescreen</PresentationFormat>
  <Paragraphs>58</Paragraphs>
  <Slides>18</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18</vt:i4>
      </vt:variant>
    </vt:vector>
  </HeadingPairs>
  <TitlesOfParts>
    <vt:vector size="33" baseType="lpstr">
      <vt:lpstr>Microsoft YaHei</vt:lpstr>
      <vt:lpstr>Arial</vt:lpstr>
      <vt:lpstr>Arial Black</vt:lpstr>
      <vt:lpstr>Calibri</vt:lpstr>
      <vt:lpstr>Calibri Light</vt:lpstr>
      <vt:lpstr>Cambria</vt:lpstr>
      <vt:lpstr>HP001 4 hàng</vt:lpstr>
      <vt:lpstr>Times New Roman</vt:lpstr>
      <vt:lpstr>幼圆</vt:lpstr>
      <vt:lpstr>Theme1</vt:lpstr>
      <vt:lpstr>A000120140530B01PPBG</vt:lpstr>
      <vt:lpstr>1_Theme1</vt:lpstr>
      <vt:lpstr>1_A000120140530B01PPBG</vt:lpstr>
      <vt:lpstr>1_Default Design</vt:lpstr>
      <vt:lpstr>1_Office Theme</vt:lpstr>
      <vt:lpstr>PowerPoint Presentation</vt:lpstr>
      <vt:lpstr>Thứ sáu ngày 25 tháng 2 năm 2022</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HA XINH</cp:lastModifiedBy>
  <cp:revision>130</cp:revision>
  <dcterms:created xsi:type="dcterms:W3CDTF">2005-08-24T23:19:40Z</dcterms:created>
  <dcterms:modified xsi:type="dcterms:W3CDTF">2022-02-20T02:29:07Z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