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4346" r:id="rId2"/>
    <p:sldMasterId id="2147484358" r:id="rId3"/>
    <p:sldMasterId id="2147484394" r:id="rId4"/>
  </p:sldMasterIdLst>
  <p:notesMasterIdLst>
    <p:notesMasterId r:id="rId30"/>
  </p:notesMasterIdLst>
  <p:sldIdLst>
    <p:sldId id="408" r:id="rId5"/>
    <p:sldId id="409" r:id="rId6"/>
    <p:sldId id="413" r:id="rId7"/>
    <p:sldId id="397" r:id="rId8"/>
    <p:sldId id="279" r:id="rId9"/>
    <p:sldId id="411" r:id="rId10"/>
    <p:sldId id="402" r:id="rId11"/>
    <p:sldId id="410" r:id="rId12"/>
    <p:sldId id="398" r:id="rId13"/>
    <p:sldId id="405" r:id="rId14"/>
    <p:sldId id="407" r:id="rId15"/>
    <p:sldId id="387" r:id="rId16"/>
    <p:sldId id="363" r:id="rId17"/>
    <p:sldId id="382" r:id="rId18"/>
    <p:sldId id="350" r:id="rId19"/>
    <p:sldId id="395" r:id="rId20"/>
    <p:sldId id="365" r:id="rId21"/>
    <p:sldId id="341" r:id="rId22"/>
    <p:sldId id="384" r:id="rId23"/>
    <p:sldId id="346" r:id="rId24"/>
    <p:sldId id="385" r:id="rId25"/>
    <p:sldId id="396" r:id="rId26"/>
    <p:sldId id="289" r:id="rId27"/>
    <p:sldId id="388" r:id="rId28"/>
    <p:sldId id="412" r:id="rId29"/>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2185" autoAdjust="0"/>
  </p:normalViewPr>
  <p:slideViewPr>
    <p:cSldViewPr>
      <p:cViewPr varScale="1">
        <p:scale>
          <a:sx n="88" d="100"/>
          <a:sy n="88" d="100"/>
        </p:scale>
        <p:origin x="71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2/13/2022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1</a:t>
            </a:fld>
            <a:endParaRPr lang="en-US"/>
          </a:p>
        </p:txBody>
      </p:sp>
    </p:spTree>
    <p:extLst>
      <p:ext uri="{BB962C8B-B14F-4D97-AF65-F5344CB8AC3E}">
        <p14:creationId xmlns:p14="http://schemas.microsoft.com/office/powerpoint/2010/main" val="151056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p:spPr>
      </p:sp>
      <p:sp>
        <p:nvSpPr>
          <p:cNvPr id="25603" name="备注占位符 2"/>
          <p:cNvSpPr>
            <a:spLocks noGrp="1"/>
          </p:cNvSpPr>
          <p:nvPr>
            <p:ph type="body" idx="1"/>
          </p:nvPr>
        </p:nvSpPr>
        <p:spPr>
          <a:noFill/>
          <a:ln/>
        </p:spPr>
        <p:txBody>
          <a:bodyPr/>
          <a:lstStyle/>
          <a:p>
            <a:endParaRPr lang="zh-CN" altLang="en-US"/>
          </a:p>
        </p:txBody>
      </p:sp>
      <p:sp>
        <p:nvSpPr>
          <p:cNvPr id="25604" name="灯片编号占位符 3"/>
          <p:cNvSpPr>
            <a:spLocks noGrp="1"/>
          </p:cNvSpPr>
          <p:nvPr>
            <p:ph type="sldNum" sz="quarter" idx="5"/>
          </p:nvPr>
        </p:nvSpPr>
        <p:spPr>
          <a:noFill/>
        </p:spPr>
        <p:txBody>
          <a:bodyPr/>
          <a:lstStyle/>
          <a:p>
            <a:fld id="{BE9384F1-7C2E-4FAC-AC5B-A0748932B81B}" type="slidenum">
              <a:rPr lang="zh-CN" altLang="en-US" smtClean="0">
                <a:cs typeface="Arial" pitchFamily="34" charset="0"/>
              </a:rPr>
              <a:pPr/>
              <a:t>8</a:t>
            </a:fld>
            <a:endParaRPr lang="zh-CN" alt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3B3AF4E-3770-4501-A1D7-6A0B7637BDA9}" type="slidenum">
              <a:rPr lang="en-US" smtClean="0">
                <a:solidFill>
                  <a:srgbClr val="000000"/>
                </a:solidFill>
              </a:rPr>
              <a:pPr/>
              <a:t>18</a:t>
            </a:fld>
            <a:endParaRPr lang="en-US">
              <a:solidFill>
                <a:srgbClr val="000000"/>
              </a:solidFill>
            </a:endParaRPr>
          </a:p>
        </p:txBody>
      </p:sp>
      <p:sp>
        <p:nvSpPr>
          <p:cNvPr id="481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6218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DF1CC5B-A3ED-45F4-BF63-BFAA025B5767}" type="slidenum">
              <a:rPr lang="en-US" smtClean="0">
                <a:solidFill>
                  <a:srgbClr val="000000"/>
                </a:solidFill>
                <a:latin typeface="Arial" charset="0"/>
              </a:rPr>
              <a:pPr/>
              <a:t>23</a:t>
            </a:fld>
            <a:endParaRPr lang="en-US">
              <a:solidFill>
                <a:srgbClr val="000000"/>
              </a:solidFill>
              <a:latin typeface="Arial" charset="0"/>
            </a:endParaRPr>
          </a:p>
        </p:txBody>
      </p:sp>
      <p:sp>
        <p:nvSpPr>
          <p:cNvPr id="501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78798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p:spPr>
        <p:txBody>
          <a:bodyPr/>
          <a:lstStyle/>
          <a:p>
            <a:endParaRPr lang="zh-CN" altLang="en-US"/>
          </a:p>
        </p:txBody>
      </p:sp>
      <p:sp>
        <p:nvSpPr>
          <p:cNvPr id="26628" name="灯片编号占位符 3"/>
          <p:cNvSpPr>
            <a:spLocks noGrp="1"/>
          </p:cNvSpPr>
          <p:nvPr>
            <p:ph type="sldNum" sz="quarter" idx="5"/>
          </p:nvPr>
        </p:nvSpPr>
        <p:spPr>
          <a:noFill/>
        </p:spPr>
        <p:txBody>
          <a:bodyPr/>
          <a:lstStyle/>
          <a:p>
            <a:fld id="{0097F775-4B6E-4381-9223-E46ABC2F33B9}" type="slidenum">
              <a:rPr lang="zh-CN" altLang="en-US" smtClean="0">
                <a:cs typeface="Arial" pitchFamily="34" charset="0"/>
              </a:rPr>
              <a:pPr/>
              <a:t>25</a:t>
            </a:fld>
            <a:endParaRPr lang="zh-CN" alt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EC780BB-4157-4CE2-8612-68989FBAD361}" type="slidenum">
              <a:rPr lang="en-US"/>
              <a:pPr>
                <a:defRPr/>
              </a:pPr>
              <a:t>‹#›</a:t>
            </a:fld>
            <a:endParaRPr lang="en-US"/>
          </a:p>
        </p:txBody>
      </p:sp>
    </p:spTree>
    <p:extLst>
      <p:ext uri="{BB962C8B-B14F-4D97-AF65-F5344CB8AC3E}">
        <p14:creationId xmlns:p14="http://schemas.microsoft.com/office/powerpoint/2010/main" val="99406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EC3BDA8-3584-4309-A557-54EF6CAB1CE4}" type="slidenum">
              <a:rPr lang="en-US"/>
              <a:pPr>
                <a:defRPr/>
              </a:pPr>
              <a:t>‹#›</a:t>
            </a:fld>
            <a:endParaRPr lang="en-US"/>
          </a:p>
        </p:txBody>
      </p:sp>
    </p:spTree>
    <p:extLst>
      <p:ext uri="{BB962C8B-B14F-4D97-AF65-F5344CB8AC3E}">
        <p14:creationId xmlns:p14="http://schemas.microsoft.com/office/powerpoint/2010/main" val="143589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B0735C18-4120-4FD2-BE77-395CE90D2576}" type="slidenum">
              <a:rPr lang="en-US"/>
              <a:pPr>
                <a:defRPr/>
              </a:pPr>
              <a:t>‹#›</a:t>
            </a:fld>
            <a:endParaRPr lang="en-US"/>
          </a:p>
        </p:txBody>
      </p:sp>
    </p:spTree>
    <p:extLst>
      <p:ext uri="{BB962C8B-B14F-4D97-AF65-F5344CB8AC3E}">
        <p14:creationId xmlns:p14="http://schemas.microsoft.com/office/powerpoint/2010/main" val="312574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2557C51B-0458-4119-9F98-7DBC3A8830AC}"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3D277F-9747-4DD1-95F2-4798C6E749EA}" type="slidenum">
              <a:rPr lang="en-US" smtClean="0"/>
              <a:pPr>
                <a:defRPr/>
              </a:pPr>
              <a:t>‹#›</a:t>
            </a:fld>
            <a:endParaRPr lang="en-US"/>
          </a:p>
        </p:txBody>
      </p:sp>
    </p:spTree>
    <p:extLst>
      <p:ext uri="{BB962C8B-B14F-4D97-AF65-F5344CB8AC3E}">
        <p14:creationId xmlns:p14="http://schemas.microsoft.com/office/powerpoint/2010/main" val="354983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EFA5969-778E-4169-B8B7-0E698BE8D7B6}"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D12F41-071B-445B-94A5-104E91F03563}" type="slidenum">
              <a:rPr lang="en-US" smtClean="0"/>
              <a:pPr>
                <a:defRPr/>
              </a:pPr>
              <a:t>‹#›</a:t>
            </a:fld>
            <a:endParaRPr lang="en-US"/>
          </a:p>
        </p:txBody>
      </p:sp>
    </p:spTree>
    <p:extLst>
      <p:ext uri="{BB962C8B-B14F-4D97-AF65-F5344CB8AC3E}">
        <p14:creationId xmlns:p14="http://schemas.microsoft.com/office/powerpoint/2010/main" val="194190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FA1541-A9BA-42EB-B293-48FB9C2F9392}"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4F89EA-C435-46A3-B4FA-2A92A95BC619}" type="slidenum">
              <a:rPr lang="en-US" smtClean="0"/>
              <a:pPr>
                <a:defRPr/>
              </a:pPr>
              <a:t>‹#›</a:t>
            </a:fld>
            <a:endParaRPr lang="en-US"/>
          </a:p>
        </p:txBody>
      </p:sp>
    </p:spTree>
    <p:extLst>
      <p:ext uri="{BB962C8B-B14F-4D97-AF65-F5344CB8AC3E}">
        <p14:creationId xmlns:p14="http://schemas.microsoft.com/office/powerpoint/2010/main" val="344812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C39E0AA-EB15-4F93-A0A3-98A5D21C8496}" type="datetimeFigureOut">
              <a:rPr lang="en-US" smtClean="0"/>
              <a:pPr>
                <a:defRPr/>
              </a:pPr>
              <a:t>2/13/2022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98964F-98BD-4053-886F-6E166EB26D15}" type="slidenum">
              <a:rPr lang="en-US" smtClean="0"/>
              <a:pPr>
                <a:defRPr/>
              </a:pPr>
              <a:t>‹#›</a:t>
            </a:fld>
            <a:endParaRPr lang="en-US"/>
          </a:p>
        </p:txBody>
      </p:sp>
    </p:spTree>
    <p:extLst>
      <p:ext uri="{BB962C8B-B14F-4D97-AF65-F5344CB8AC3E}">
        <p14:creationId xmlns:p14="http://schemas.microsoft.com/office/powerpoint/2010/main" val="155657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DD7B0F9-E7B6-47BA-A061-2D6F1E6366DD}" type="datetimeFigureOut">
              <a:rPr lang="en-US" smtClean="0"/>
              <a:pPr>
                <a:defRPr/>
              </a:pPr>
              <a:t>2/13/2022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B490E2-38AB-4A8A-A6BF-3B9FF3225AAB}" type="slidenum">
              <a:rPr lang="en-US" smtClean="0"/>
              <a:pPr>
                <a:defRPr/>
              </a:pPr>
              <a:t>‹#›</a:t>
            </a:fld>
            <a:endParaRPr lang="en-US"/>
          </a:p>
        </p:txBody>
      </p:sp>
    </p:spTree>
    <p:extLst>
      <p:ext uri="{BB962C8B-B14F-4D97-AF65-F5344CB8AC3E}">
        <p14:creationId xmlns:p14="http://schemas.microsoft.com/office/powerpoint/2010/main" val="102763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79E43F9-78D5-437D-B1B5-E78B0B34436C}" type="datetimeFigureOut">
              <a:rPr lang="en-US" smtClean="0"/>
              <a:pPr>
                <a:defRPr/>
              </a:pPr>
              <a:t>2/13/2022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984D90-043D-40A2-98C6-A93D968AB594}" type="slidenum">
              <a:rPr lang="en-US" smtClean="0"/>
              <a:pPr>
                <a:defRPr/>
              </a:pPr>
              <a:t>‹#›</a:t>
            </a:fld>
            <a:endParaRPr lang="en-US"/>
          </a:p>
        </p:txBody>
      </p:sp>
    </p:spTree>
    <p:extLst>
      <p:ext uri="{BB962C8B-B14F-4D97-AF65-F5344CB8AC3E}">
        <p14:creationId xmlns:p14="http://schemas.microsoft.com/office/powerpoint/2010/main" val="3325221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D9D866-0141-4790-A331-BEDC757DAD4B}" type="datetimeFigureOut">
              <a:rPr lang="en-US" smtClean="0"/>
              <a:pPr>
                <a:defRPr/>
              </a:pPr>
              <a:t>2/13/2022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7F1C48-C3B7-4F71-B508-F650C236F4D8}" type="slidenum">
              <a:rPr lang="en-US" smtClean="0"/>
              <a:pPr>
                <a:defRPr/>
              </a:pPr>
              <a:t>‹#›</a:t>
            </a:fld>
            <a:endParaRPr lang="en-US"/>
          </a:p>
        </p:txBody>
      </p:sp>
    </p:spTree>
    <p:extLst>
      <p:ext uri="{BB962C8B-B14F-4D97-AF65-F5344CB8AC3E}">
        <p14:creationId xmlns:p14="http://schemas.microsoft.com/office/powerpoint/2010/main" val="5891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5D720F9-0852-43F4-8526-D2E691D63379}" type="datetimeFigureOut">
              <a:rPr lang="en-US" smtClean="0"/>
              <a:pPr>
                <a:defRPr/>
              </a:pPr>
              <a:t>2/13/2022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A41D9F-6F4D-47ED-A422-EEC9C4360C50}" type="slidenum">
              <a:rPr lang="en-US" smtClean="0"/>
              <a:pPr>
                <a:defRPr/>
              </a:pPr>
              <a:t>‹#›</a:t>
            </a:fld>
            <a:endParaRPr lang="en-US"/>
          </a:p>
        </p:txBody>
      </p:sp>
    </p:spTree>
    <p:extLst>
      <p:ext uri="{BB962C8B-B14F-4D97-AF65-F5344CB8AC3E}">
        <p14:creationId xmlns:p14="http://schemas.microsoft.com/office/powerpoint/2010/main" val="35587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DAFD9F1-FD9B-44DD-8D91-97E2C861FCDE}" type="slidenum">
              <a:rPr lang="en-US"/>
              <a:pPr>
                <a:defRPr/>
              </a:pPr>
              <a:t>‹#›</a:t>
            </a:fld>
            <a:endParaRPr lang="en-US"/>
          </a:p>
        </p:txBody>
      </p:sp>
    </p:spTree>
    <p:extLst>
      <p:ext uri="{BB962C8B-B14F-4D97-AF65-F5344CB8AC3E}">
        <p14:creationId xmlns:p14="http://schemas.microsoft.com/office/powerpoint/2010/main" val="248775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FB1E94-0262-437B-BB02-A220D25D9480}" type="datetimeFigureOut">
              <a:rPr lang="en-US" smtClean="0"/>
              <a:pPr>
                <a:defRPr/>
              </a:pPr>
              <a:t>2/13/2022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065DD-B033-4CC4-98EF-A5B34AE67C99}" type="slidenum">
              <a:rPr lang="en-US" smtClean="0"/>
              <a:pPr>
                <a:defRPr/>
              </a:pPr>
              <a:t>‹#›</a:t>
            </a:fld>
            <a:endParaRPr lang="en-US"/>
          </a:p>
        </p:txBody>
      </p:sp>
    </p:spTree>
    <p:extLst>
      <p:ext uri="{BB962C8B-B14F-4D97-AF65-F5344CB8AC3E}">
        <p14:creationId xmlns:p14="http://schemas.microsoft.com/office/powerpoint/2010/main" val="176472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EAE754F-6C6B-42ED-9802-6BD1CCC81E94}"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3E82EC-07BE-484E-A4DB-26C9DF0912AB}" type="slidenum">
              <a:rPr lang="en-US" smtClean="0"/>
              <a:pPr>
                <a:defRPr/>
              </a:pPr>
              <a:t>‹#›</a:t>
            </a:fld>
            <a:endParaRPr lang="en-US"/>
          </a:p>
        </p:txBody>
      </p:sp>
    </p:spTree>
    <p:extLst>
      <p:ext uri="{BB962C8B-B14F-4D97-AF65-F5344CB8AC3E}">
        <p14:creationId xmlns:p14="http://schemas.microsoft.com/office/powerpoint/2010/main" val="318567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2F7CF9A-28B7-422D-BA3E-D6F1587BE6D4}"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C2EC1D-346D-4B69-844A-5337A9E4B30C}" type="slidenum">
              <a:rPr lang="en-US" smtClean="0"/>
              <a:pPr>
                <a:defRPr/>
              </a:pPr>
              <a:t>‹#›</a:t>
            </a:fld>
            <a:endParaRPr lang="en-US"/>
          </a:p>
        </p:txBody>
      </p:sp>
    </p:spTree>
    <p:extLst>
      <p:ext uri="{BB962C8B-B14F-4D97-AF65-F5344CB8AC3E}">
        <p14:creationId xmlns:p14="http://schemas.microsoft.com/office/powerpoint/2010/main" val="300882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5"/>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9A44C1-7120-4034-B86F-F054C058DAAE}"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B1C266-86DD-46D2-97DF-93F327A87DA3}"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22"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70B824-9FEA-421E-B1DD-2B602405BF6A}"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868D1-9C37-4D29-A0D8-3C774433D744}"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B742B02-1599-441A-B041-D5CE3BF87953}"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7EC5B2-6EE4-4BD7-A83F-DE26480CA727}"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8A723A-EF9B-4102-B869-01D78EBBBAE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646F8DC-AA8E-4F15-BDC7-36C39908A085}" type="slidenum">
              <a:rPr lang="en-US"/>
              <a:pPr>
                <a:defRPr/>
              </a:pPr>
              <a:t>‹#›</a:t>
            </a:fld>
            <a:endParaRPr lang="en-US"/>
          </a:p>
        </p:txBody>
      </p:sp>
    </p:spTree>
    <p:extLst>
      <p:ext uri="{BB962C8B-B14F-4D97-AF65-F5344CB8AC3E}">
        <p14:creationId xmlns:p14="http://schemas.microsoft.com/office/powerpoint/2010/main" val="2191260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5DBF40-1C0F-45E6-BF29-61FB6BB90FCD}" type="slidenum">
              <a:rPr lang="en-US" smtClean="0"/>
              <a:pPr>
                <a:defRPr/>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335831AD-B6B5-416B-A16D-AE0E662420C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0CBF71-429C-4B63-9521-235BA27ABD30}"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F044B5-1A04-49EB-9E0A-6F5198045D8F}"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161738-FE30-4E55-B2E7-4E5A0D54B11F}" type="slidenum">
              <a:rPr lang="en-US" smtClean="0"/>
              <a:pPr>
                <a:defRPr/>
              </a:pPr>
              <a:t>‹#›</a:t>
            </a:fld>
            <a:endParaRPr lang="en-US"/>
          </a:p>
        </p:txBody>
      </p:sp>
    </p:spTree>
    <p:extLst>
      <p:ext uri="{BB962C8B-B14F-4D97-AF65-F5344CB8AC3E}">
        <p14:creationId xmlns:p14="http://schemas.microsoft.com/office/powerpoint/2010/main" val="354983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83F257-112E-4A0F-AA58-234DB949E93A}" type="slidenum">
              <a:rPr lang="en-US" smtClean="0"/>
              <a:pPr>
                <a:defRPr/>
              </a:pPr>
              <a:t>‹#›</a:t>
            </a:fld>
            <a:endParaRPr lang="en-US"/>
          </a:p>
        </p:txBody>
      </p:sp>
    </p:spTree>
    <p:extLst>
      <p:ext uri="{BB962C8B-B14F-4D97-AF65-F5344CB8AC3E}">
        <p14:creationId xmlns:p14="http://schemas.microsoft.com/office/powerpoint/2010/main" val="1941907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0B8D85-E21A-4A59-B5EE-A0855E15FE32}" type="slidenum">
              <a:rPr lang="en-US" smtClean="0"/>
              <a:pPr>
                <a:defRPr/>
              </a:pPr>
              <a:t>‹#›</a:t>
            </a:fld>
            <a:endParaRPr lang="en-US"/>
          </a:p>
        </p:txBody>
      </p:sp>
    </p:spTree>
    <p:extLst>
      <p:ext uri="{BB962C8B-B14F-4D97-AF65-F5344CB8AC3E}">
        <p14:creationId xmlns:p14="http://schemas.microsoft.com/office/powerpoint/2010/main" val="3448122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B35604-5B15-48C3-BB24-298B9C61C7B2}" type="slidenum">
              <a:rPr lang="en-US" smtClean="0"/>
              <a:pPr>
                <a:defRPr/>
              </a:pPr>
              <a:t>‹#›</a:t>
            </a:fld>
            <a:endParaRPr lang="en-US"/>
          </a:p>
        </p:txBody>
      </p:sp>
    </p:spTree>
    <p:extLst>
      <p:ext uri="{BB962C8B-B14F-4D97-AF65-F5344CB8AC3E}">
        <p14:creationId xmlns:p14="http://schemas.microsoft.com/office/powerpoint/2010/main" val="1556575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EE2402-060C-4331-B957-0967048F5080}" type="slidenum">
              <a:rPr lang="en-US" smtClean="0"/>
              <a:pPr>
                <a:defRPr/>
              </a:pPr>
              <a:t>‹#›</a:t>
            </a:fld>
            <a:endParaRPr lang="en-US"/>
          </a:p>
        </p:txBody>
      </p:sp>
    </p:spTree>
    <p:extLst>
      <p:ext uri="{BB962C8B-B14F-4D97-AF65-F5344CB8AC3E}">
        <p14:creationId xmlns:p14="http://schemas.microsoft.com/office/powerpoint/2010/main" val="1027630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D327F2-B1EF-4F6E-B01D-A0968FFC3512}" type="slidenum">
              <a:rPr lang="en-US" smtClean="0"/>
              <a:pPr>
                <a:defRPr/>
              </a:pPr>
              <a:t>‹#›</a:t>
            </a:fld>
            <a:endParaRPr lang="en-US"/>
          </a:p>
        </p:txBody>
      </p:sp>
    </p:spTree>
    <p:extLst>
      <p:ext uri="{BB962C8B-B14F-4D97-AF65-F5344CB8AC3E}">
        <p14:creationId xmlns:p14="http://schemas.microsoft.com/office/powerpoint/2010/main" val="332522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D4F3F11-809F-4B5F-BBE3-231B4949BE0A}" type="slidenum">
              <a:rPr lang="en-US"/>
              <a:pPr>
                <a:defRPr/>
              </a:pPr>
              <a:t>‹#›</a:t>
            </a:fld>
            <a:endParaRPr lang="en-US"/>
          </a:p>
        </p:txBody>
      </p:sp>
    </p:spTree>
    <p:extLst>
      <p:ext uri="{BB962C8B-B14F-4D97-AF65-F5344CB8AC3E}">
        <p14:creationId xmlns:p14="http://schemas.microsoft.com/office/powerpoint/2010/main" val="511347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1CD2C80-61C6-4EF1-B2C0-0B04DC6D5D66}" type="slidenum">
              <a:rPr lang="en-US" smtClean="0"/>
              <a:pPr>
                <a:defRPr/>
              </a:pPr>
              <a:t>‹#›</a:t>
            </a:fld>
            <a:endParaRPr lang="en-US"/>
          </a:p>
        </p:txBody>
      </p:sp>
    </p:spTree>
    <p:extLst>
      <p:ext uri="{BB962C8B-B14F-4D97-AF65-F5344CB8AC3E}">
        <p14:creationId xmlns:p14="http://schemas.microsoft.com/office/powerpoint/2010/main" val="58914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45D7BF-D5ED-4CCF-9777-A63C39CC5528}" type="slidenum">
              <a:rPr lang="en-US" smtClean="0"/>
              <a:pPr>
                <a:defRPr/>
              </a:pPr>
              <a:t>‹#›</a:t>
            </a:fld>
            <a:endParaRPr lang="en-US"/>
          </a:p>
        </p:txBody>
      </p:sp>
    </p:spTree>
    <p:extLst>
      <p:ext uri="{BB962C8B-B14F-4D97-AF65-F5344CB8AC3E}">
        <p14:creationId xmlns:p14="http://schemas.microsoft.com/office/powerpoint/2010/main" val="3558774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356BA0-6321-406B-903C-0BAADD295A28}" type="slidenum">
              <a:rPr lang="en-US" smtClean="0"/>
              <a:pPr>
                <a:defRPr/>
              </a:pPr>
              <a:t>‹#›</a:t>
            </a:fld>
            <a:endParaRPr lang="en-US"/>
          </a:p>
        </p:txBody>
      </p:sp>
    </p:spTree>
    <p:extLst>
      <p:ext uri="{BB962C8B-B14F-4D97-AF65-F5344CB8AC3E}">
        <p14:creationId xmlns:p14="http://schemas.microsoft.com/office/powerpoint/2010/main" val="1764729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519B3C-52BE-4FA2-859A-9871D270C519}" type="slidenum">
              <a:rPr lang="en-US" smtClean="0"/>
              <a:pPr>
                <a:defRPr/>
              </a:pPr>
              <a:t>‹#›</a:t>
            </a:fld>
            <a:endParaRPr lang="en-US"/>
          </a:p>
        </p:txBody>
      </p:sp>
    </p:spTree>
    <p:extLst>
      <p:ext uri="{BB962C8B-B14F-4D97-AF65-F5344CB8AC3E}">
        <p14:creationId xmlns:p14="http://schemas.microsoft.com/office/powerpoint/2010/main" val="3185678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AE7A1C-7BD8-4E06-A44C-32F1C8531595}" type="slidenum">
              <a:rPr lang="en-US" smtClean="0"/>
              <a:pPr>
                <a:defRPr/>
              </a:pPr>
              <a:t>‹#›</a:t>
            </a:fld>
            <a:endParaRPr lang="en-US"/>
          </a:p>
        </p:txBody>
      </p:sp>
    </p:spTree>
    <p:extLst>
      <p:ext uri="{BB962C8B-B14F-4D97-AF65-F5344CB8AC3E}">
        <p14:creationId xmlns:p14="http://schemas.microsoft.com/office/powerpoint/2010/main" val="300882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35547373-DD49-4494-A5D2-D653227799EB}" type="slidenum">
              <a:rPr lang="en-US"/>
              <a:pPr>
                <a:defRPr/>
              </a:pPr>
              <a:t>‹#›</a:t>
            </a:fld>
            <a:endParaRPr lang="en-US"/>
          </a:p>
        </p:txBody>
      </p:sp>
    </p:spTree>
    <p:extLst>
      <p:ext uri="{BB962C8B-B14F-4D97-AF65-F5344CB8AC3E}">
        <p14:creationId xmlns:p14="http://schemas.microsoft.com/office/powerpoint/2010/main" val="171156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18C5B1D-45D5-4E62-83E6-BB5D83981379}" type="slidenum">
              <a:rPr lang="en-US"/>
              <a:pPr>
                <a:defRPr/>
              </a:pPr>
              <a:t>‹#›</a:t>
            </a:fld>
            <a:endParaRPr lang="en-US"/>
          </a:p>
        </p:txBody>
      </p:sp>
    </p:spTree>
    <p:extLst>
      <p:ext uri="{BB962C8B-B14F-4D97-AF65-F5344CB8AC3E}">
        <p14:creationId xmlns:p14="http://schemas.microsoft.com/office/powerpoint/2010/main" val="12041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EDF5480-0A94-4E38-92F5-4A57B37CA69B}" type="slidenum">
              <a:rPr lang="en-US"/>
              <a:pPr>
                <a:defRPr/>
              </a:pPr>
              <a:t>‹#›</a:t>
            </a:fld>
            <a:endParaRPr lang="en-US"/>
          </a:p>
        </p:txBody>
      </p:sp>
    </p:spTree>
    <p:extLst>
      <p:ext uri="{BB962C8B-B14F-4D97-AF65-F5344CB8AC3E}">
        <p14:creationId xmlns:p14="http://schemas.microsoft.com/office/powerpoint/2010/main" val="420194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BB744E3-ED5C-483A-9B14-5595D132FF47}" type="slidenum">
              <a:rPr lang="en-US"/>
              <a:pPr>
                <a:defRPr/>
              </a:pPr>
              <a:t>‹#›</a:t>
            </a:fld>
            <a:endParaRPr lang="en-US"/>
          </a:p>
        </p:txBody>
      </p:sp>
    </p:spTree>
    <p:extLst>
      <p:ext uri="{BB962C8B-B14F-4D97-AF65-F5344CB8AC3E}">
        <p14:creationId xmlns:p14="http://schemas.microsoft.com/office/powerpoint/2010/main" val="45916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814C827-EE0D-4F19-A600-F922BB60F420}" type="slidenum">
              <a:rPr lang="en-US"/>
              <a:pPr>
                <a:defRPr/>
              </a:pPr>
              <a:t>‹#›</a:t>
            </a:fld>
            <a:endParaRPr lang="en-US"/>
          </a:p>
        </p:txBody>
      </p:sp>
    </p:spTree>
    <p:extLst>
      <p:ext uri="{BB962C8B-B14F-4D97-AF65-F5344CB8AC3E}">
        <p14:creationId xmlns:p14="http://schemas.microsoft.com/office/powerpoint/2010/main" val="307289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1"/>
            <a:ext cx="9148762" cy="5138738"/>
            <a:chOff x="1" y="0"/>
            <a:chExt cx="5763" cy="4316"/>
          </a:xfrm>
        </p:grpSpPr>
        <p:sp>
          <p:nvSpPr>
            <p:cNvPr id="92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nvGrpSpPr>
            <p:cNvPr id="2059"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sp>
          <p:nvSpPr>
            <p:cNvPr id="92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3"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6"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55" name="Rectangle 39"/>
          <p:cNvSpPr>
            <a:spLocks noGrp="1" noChangeArrowheads="1"/>
          </p:cNvSpPr>
          <p:nvPr>
            <p:ph type="title"/>
          </p:nvPr>
        </p:nvSpPr>
        <p:spPr bwMode="auto">
          <a:xfrm>
            <a:off x="457200" y="208367"/>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56" name="Rectangle 40"/>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7" name="Rectangle 41"/>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8" name="Rectangle 42"/>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47A78A34-B13C-429A-A9F4-88135504EB09}" type="slidenum">
              <a:rPr lang="en-US"/>
              <a:pPr>
                <a:defRPr/>
              </a:pPr>
              <a:t>‹#›</a:t>
            </a:fld>
            <a:endParaRPr lang="en-US"/>
          </a:p>
        </p:txBody>
      </p:sp>
      <p:sp>
        <p:nvSpPr>
          <p:cNvPr id="9259"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78A34-B13C-429A-A9F4-88135504EB09}" type="slidenum">
              <a:rPr lang="en-US" smtClean="0"/>
              <a:pPr>
                <a:defRPr/>
              </a:pPr>
              <a:t>‹#›</a:t>
            </a:fld>
            <a:endParaRPr lang="en-US"/>
          </a:p>
        </p:txBody>
      </p:sp>
    </p:spTree>
    <p:extLst>
      <p:ext uri="{BB962C8B-B14F-4D97-AF65-F5344CB8AC3E}">
        <p14:creationId xmlns:p14="http://schemas.microsoft.com/office/powerpoint/2010/main" val="3670626942"/>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47A78A34-B13C-429A-A9F4-88135504EB09}" type="slidenum">
              <a:rPr lang="en-US" smtClean="0"/>
              <a:pPr>
                <a:defRPr/>
              </a:pPr>
              <a:t>‹#›</a:t>
            </a:fld>
            <a:endParaRPr lang="en-US"/>
          </a:p>
        </p:txBody>
      </p:sp>
      <p:sp>
        <p:nvSpPr>
          <p:cNvPr id="5" name="Footer Placeholder 4"/>
          <p:cNvSpPr>
            <a:spLocks noGrp="1"/>
          </p:cNvSpPr>
          <p:nvPr>
            <p:ph type="ftr" sz="quarter" idx="3"/>
          </p:nvPr>
        </p:nvSpPr>
        <p:spPr>
          <a:xfrm rot="16200000">
            <a:off x="7882829" y="2990850"/>
            <a:ext cx="177546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856160" y="1188720"/>
            <a:ext cx="18287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78A34-B13C-429A-A9F4-88135504EB09}" type="slidenum">
              <a:rPr lang="en-US" smtClean="0"/>
              <a:pPr>
                <a:defRPr/>
              </a:pPr>
              <a:t>‹#›</a:t>
            </a:fld>
            <a:endParaRPr lang="en-US"/>
          </a:p>
        </p:txBody>
      </p:sp>
    </p:spTree>
    <p:extLst>
      <p:ext uri="{BB962C8B-B14F-4D97-AF65-F5344CB8AC3E}">
        <p14:creationId xmlns:p14="http://schemas.microsoft.com/office/powerpoint/2010/main" val="3670626942"/>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Top%2011%20C&#226;y%20C&#7847;u%20N&#7895;i%20Ti&#7871;ng%20&#272;&#7865;p%20Nh&#7845;t%20Vi&#7879;t%20Nam..webm" TargetMode="External"/><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063981" y="1059582"/>
            <a:ext cx="4608513" cy="2062103"/>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rPr>
              <a:t>CHÀO MỪNG CÁC EM ĐẾN </a:t>
            </a:r>
          </a:p>
          <a:p>
            <a:pPr algn="ct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rPr>
              <a:t>TIẾT HỌC NGÀY HÔM NAY</a:t>
            </a:r>
            <a:endParaRPr lang="en-US" sz="32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404482" y="1680973"/>
            <a:ext cx="2952328" cy="646331"/>
          </a:xfrm>
          <a:prstGeom prst="rect">
            <a:avLst/>
          </a:prstGeom>
          <a:noFill/>
        </p:spPr>
        <p:txBody>
          <a:bodyPr wrap="square" rtlCol="0">
            <a:spAutoFit/>
          </a:bodyPr>
          <a:lstStyle/>
          <a:p>
            <a:r>
              <a:rPr lang="en-US" sz="3600" b="1" dirty="0" err="1">
                <a:solidFill>
                  <a:srgbClr val="FF0000"/>
                </a:solidFill>
              </a:rPr>
              <a:t>Tập</a:t>
            </a:r>
            <a:r>
              <a:rPr lang="en-US" sz="3600" b="1" dirty="0">
                <a:solidFill>
                  <a:srgbClr val="FF0000"/>
                </a:solidFill>
              </a:rPr>
              <a:t> </a:t>
            </a:r>
            <a:r>
              <a:rPr lang="en-US" sz="3600" b="1" dirty="0" err="1">
                <a:solidFill>
                  <a:srgbClr val="FF0000"/>
                </a:solidFill>
              </a:rPr>
              <a:t>đọc</a:t>
            </a:r>
            <a:endParaRPr lang="en-US" sz="3600" b="1" dirty="0">
              <a:solidFill>
                <a:srgbClr val="FF0000"/>
              </a:solidFill>
            </a:endParaRPr>
          </a:p>
        </p:txBody>
      </p:sp>
      <p:sp>
        <p:nvSpPr>
          <p:cNvPr id="8" name="Cloud 7"/>
          <p:cNvSpPr/>
          <p:nvPr/>
        </p:nvSpPr>
        <p:spPr>
          <a:xfrm>
            <a:off x="201366" y="1248055"/>
            <a:ext cx="2448272" cy="151216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505200" y="552916"/>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3600" dirty="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733800" y="-485261"/>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611560" y="953184"/>
            <a:ext cx="3471750" cy="646331"/>
          </a:xfrm>
          <a:prstGeom prst="rect">
            <a:avLst/>
          </a:prstGeom>
          <a:noFill/>
        </p:spPr>
        <p:txBody>
          <a:bodyPr wrap="square" rtlCol="0">
            <a:spAutoFit/>
          </a:bodyPr>
          <a:lstStyle/>
          <a:p>
            <a:r>
              <a:rPr lang="en-US" sz="3600">
                <a:latin typeface="Times New Roman" pitchFamily="18" charset="0"/>
                <a:cs typeface="Times New Roman" pitchFamily="18" charset="0"/>
              </a:rPr>
              <a:t>   Giải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a:t>
            </a:r>
          </a:p>
        </p:txBody>
      </p:sp>
      <p:sp>
        <p:nvSpPr>
          <p:cNvPr id="8" name="TextBox 7"/>
          <p:cNvSpPr txBox="1"/>
          <p:nvPr/>
        </p:nvSpPr>
        <p:spPr>
          <a:xfrm>
            <a:off x="943080" y="1587755"/>
            <a:ext cx="4129678" cy="2369880"/>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Chum</a:t>
            </a:r>
            <a:r>
              <a:rPr lang="en-US" sz="36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228" y="1276350"/>
            <a:ext cx="4136558" cy="3124200"/>
          </a:xfrm>
          <a:prstGeom prst="rect">
            <a:avLst/>
          </a:prstGeom>
        </p:spPr>
      </p:pic>
    </p:spTree>
    <p:extLst>
      <p:ext uri="{BB962C8B-B14F-4D97-AF65-F5344CB8AC3E}">
        <p14:creationId xmlns:p14="http://schemas.microsoft.com/office/powerpoint/2010/main" val="15096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429000" y="557503"/>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3600" dirty="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657600" y="-485094"/>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609600" y="950642"/>
            <a:ext cx="347175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a:t>
            </a:r>
          </a:p>
        </p:txBody>
      </p:sp>
      <p:sp>
        <p:nvSpPr>
          <p:cNvPr id="6" name="TextBox 5"/>
          <p:cNvSpPr txBox="1"/>
          <p:nvPr/>
        </p:nvSpPr>
        <p:spPr>
          <a:xfrm>
            <a:off x="1487181" y="1830102"/>
            <a:ext cx="2480260" cy="255454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Ngòi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095" y="1157667"/>
            <a:ext cx="5216156" cy="3714750"/>
          </a:xfrm>
          <a:prstGeom prst="rect">
            <a:avLst/>
          </a:prstGeom>
        </p:spPr>
      </p:pic>
    </p:spTree>
    <p:extLst>
      <p:ext uri="{BB962C8B-B14F-4D97-AF65-F5344CB8AC3E}">
        <p14:creationId xmlns:p14="http://schemas.microsoft.com/office/powerpoint/2010/main" val="264990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7504" y="3915347"/>
            <a:ext cx="8680960"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Đãi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đỗ</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48" y="267494"/>
            <a:ext cx="7086600" cy="3583693"/>
          </a:xfrm>
          <a:prstGeom prst="rect">
            <a:avLst/>
          </a:prstGeom>
        </p:spPr>
      </p:pic>
    </p:spTree>
    <p:extLst>
      <p:ext uri="{BB962C8B-B14F-4D97-AF65-F5344CB8AC3E}">
        <p14:creationId xmlns:p14="http://schemas.microsoft.com/office/powerpoint/2010/main" val="375559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1593" y="2744439"/>
            <a:ext cx="7577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cha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2" name="TextBox 1"/>
          <p:cNvSpPr txBox="1"/>
          <p:nvPr/>
        </p:nvSpPr>
        <p:spPr>
          <a:xfrm>
            <a:off x="3505200" y="3662338"/>
            <a:ext cx="6172200" cy="1384995"/>
          </a:xfrm>
          <a:prstGeom prst="rect">
            <a:avLst/>
          </a:prstGeom>
          <a:noFill/>
        </p:spPr>
        <p:txBody>
          <a:bodyPr wrap="square" rtlCol="0">
            <a:spAutoFit/>
          </a:bodyPr>
          <a:lstStyle/>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gửi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cho</a:t>
            </a:r>
            <a:r>
              <a:rPr lang="en-US" sz="2800" i="1" dirty="0">
                <a:solidFill>
                  <a:srgbClr val="0070C0"/>
                </a:solidFill>
                <a:latin typeface="Times New Roman" pitchFamily="18" charset="0"/>
                <a:cs typeface="Times New Roman" pitchFamily="18" charset="0"/>
              </a:rPr>
              <a:t> con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ảnh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cái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cầu</a:t>
            </a:r>
            <a:endParaRPr lang="en-US" sz="2800" i="1" dirty="0">
              <a:solidFill>
                <a:srgbClr val="0070C0"/>
              </a:solidFill>
              <a:latin typeface="Times New Roman" pitchFamily="18" charset="0"/>
              <a:cs typeface="Times New Roman" pitchFamily="18" charset="0"/>
            </a:endParaRPr>
          </a:p>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vừa</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bắc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xong</a:t>
            </a:r>
            <a:r>
              <a:rPr lang="en-US" sz="2800" i="1" dirty="0">
                <a:solidFill>
                  <a:srgbClr val="0070C0"/>
                </a:solidFill>
                <a:latin typeface="Times New Roman" pitchFamily="18" charset="0"/>
                <a:cs typeface="Times New Roman" pitchFamily="18" charset="0"/>
              </a:rPr>
              <a:t> qua </a:t>
            </a:r>
            <a:r>
              <a:rPr lang="en-US" sz="2800" i="1" dirty="0" err="1">
                <a:solidFill>
                  <a:srgbClr val="0070C0"/>
                </a:solidFill>
                <a:latin typeface="Times New Roman" pitchFamily="18" charset="0"/>
                <a:cs typeface="Times New Roman" pitchFamily="18" charset="0"/>
              </a:rPr>
              <a:t>dòng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sâu</a:t>
            </a:r>
            <a:endParaRPr lang="en-US" sz="2800" i="1" dirty="0">
              <a:solidFill>
                <a:srgbClr val="0070C0"/>
              </a:solidFill>
              <a:latin typeface="Times New Roman" pitchFamily="18" charset="0"/>
              <a:cs typeface="Times New Roman" pitchFamily="18" charset="0"/>
            </a:endParaRPr>
          </a:p>
          <a:p>
            <a:endParaRPr lang="en-US" sz="2800" i="1" dirty="0">
              <a:solidFill>
                <a:srgbClr val="0070C0"/>
              </a:solidFill>
            </a:endParaRPr>
          </a:p>
        </p:txBody>
      </p:sp>
      <p:sp>
        <p:nvSpPr>
          <p:cNvPr id="4" name="Cloud Callout 3"/>
          <p:cNvSpPr/>
          <p:nvPr/>
        </p:nvSpPr>
        <p:spPr>
          <a:xfrm>
            <a:off x="0" y="3566160"/>
            <a:ext cx="3505200" cy="1577340"/>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endParaRPr lang="en-US" sz="3600" dirty="0">
              <a:latin typeface="Times New Roman" pitchFamily="18" charset="0"/>
              <a:cs typeface="Times New Roman" pitchFamily="18" charset="0"/>
            </a:endParaRPr>
          </a:p>
        </p:txBody>
      </p:sp>
      <p:sp>
        <p:nvSpPr>
          <p:cNvPr id="9" name="TextBox 8"/>
          <p:cNvSpPr txBox="1"/>
          <p:nvPr/>
        </p:nvSpPr>
        <p:spPr>
          <a:xfrm>
            <a:off x="1643565" y="64246"/>
            <a:ext cx="7086600" cy="2800767"/>
          </a:xfrm>
          <a:prstGeom prst="rect">
            <a:avLst/>
          </a:prstGeom>
          <a:noFill/>
        </p:spPr>
        <p:txBody>
          <a:bodyPr wrap="square" rtlCol="0">
            <a:spAutoFit/>
          </a:bodyPr>
          <a:lstStyle/>
          <a:p>
            <a:r>
              <a:rPr lang="en-US" sz="3200" i="1" dirty="0" err="1">
                <a:latin typeface="Times New Roman" pitchFamily="18" charset="0"/>
                <a:cs typeface="Times New Roman" pitchFamily="18" charset="0"/>
              </a:rPr>
              <a:t>Khổ</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thơ</a:t>
            </a:r>
            <a:r>
              <a:rPr lang="en-US" sz="3200" i="1" dirty="0">
                <a:latin typeface="Times New Roman" pitchFamily="18" charset="0"/>
                <a:cs typeface="Times New Roman" pitchFamily="18" charset="0"/>
              </a:rPr>
              <a:t> 1:</a:t>
            </a:r>
          </a:p>
          <a:p>
            <a:r>
              <a:rPr lang="en-US" sz="3600" dirty="0">
                <a:solidFill>
                  <a:srgbClr val="FF0000"/>
                </a:solidFill>
                <a:latin typeface="Times New Roman" pitchFamily="18" charset="0"/>
                <a:cs typeface="Times New Roman" pitchFamily="18" charset="0"/>
              </a:rPr>
              <a:t>Cha </a:t>
            </a:r>
            <a:r>
              <a:rPr lang="en-US" sz="3600" dirty="0" err="1">
                <a:solidFill>
                  <a:srgbClr val="FF0000"/>
                </a:solidFill>
                <a:latin typeface="Times New Roman" pitchFamily="18" charset="0"/>
                <a:cs typeface="Times New Roman" pitchFamily="18" charset="0"/>
              </a:rPr>
              <a:t>gửi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con </a:t>
            </a:r>
            <a:r>
              <a:rPr lang="en-US" sz="3600" dirty="0" err="1">
                <a:solidFill>
                  <a:srgbClr val="FF0000"/>
                </a:solidFill>
                <a:latin typeface="Times New Roman" pitchFamily="18" charset="0"/>
                <a:cs typeface="Times New Roman" pitchFamily="18" charset="0"/>
              </a:rPr>
              <a:t>chiếc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ảnh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cầu</a:t>
            </a:r>
            <a:endParaRPr lang="en-US"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Cha </a:t>
            </a:r>
            <a:r>
              <a:rPr lang="en-US" sz="3600" dirty="0" err="1">
                <a:solidFill>
                  <a:srgbClr val="FF0000"/>
                </a:solidFill>
                <a:latin typeface="Times New Roman" pitchFamily="18" charset="0"/>
                <a:cs typeface="Times New Roman" pitchFamily="18" charset="0"/>
              </a:rPr>
              <a:t>vừa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bắc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xong</a:t>
            </a:r>
            <a:r>
              <a:rPr lang="en-US" sz="3600" dirty="0">
                <a:solidFill>
                  <a:srgbClr val="FF0000"/>
                </a:solidFill>
                <a:latin typeface="Times New Roman" pitchFamily="18" charset="0"/>
                <a:cs typeface="Times New Roman" pitchFamily="18" charset="0"/>
              </a:rPr>
              <a:t> qua </a:t>
            </a:r>
            <a:r>
              <a:rPr lang="en-US" sz="3600" dirty="0" err="1">
                <a:solidFill>
                  <a:srgbClr val="FF0000"/>
                </a:solidFill>
                <a:latin typeface="Times New Roman" pitchFamily="18" charset="0"/>
                <a:cs typeface="Times New Roman" pitchFamily="18" charset="0"/>
              </a:rPr>
              <a:t>dòng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sâu</a:t>
            </a:r>
            <a:endParaRPr lang="en-US" sz="3600" dirty="0">
              <a:solidFill>
                <a:srgbClr val="FF0000"/>
              </a:solidFill>
              <a:latin typeface="Times New Roman" pitchFamily="18" charset="0"/>
              <a:cs typeface="Times New Roman" pitchFamily="18" charset="0"/>
            </a:endParaRPr>
          </a:p>
          <a:p>
            <a:r>
              <a:rPr lang="en-US" sz="3600" dirty="0" err="1">
                <a:solidFill>
                  <a:srgbClr val="FF0000"/>
                </a:solidFill>
                <a:latin typeface="Times New Roman" pitchFamily="18" charset="0"/>
                <a:cs typeface="Times New Roman" pitchFamily="18" charset="0"/>
              </a:rPr>
              <a:t>Xe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lửa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sắp</a:t>
            </a:r>
            <a:r>
              <a:rPr lang="en-US" sz="3600" dirty="0">
                <a:solidFill>
                  <a:srgbClr val="FF0000"/>
                </a:solidFill>
                <a:latin typeface="Times New Roman" pitchFamily="18" charset="0"/>
                <a:cs typeface="Times New Roman" pitchFamily="18" charset="0"/>
              </a:rPr>
              <a:t> qua, </a:t>
            </a:r>
            <a:r>
              <a:rPr lang="en-US" sz="3600" dirty="0" err="1">
                <a:solidFill>
                  <a:srgbClr val="FF0000"/>
                </a:solidFill>
                <a:latin typeface="Times New Roman" pitchFamily="18" charset="0"/>
                <a:cs typeface="Times New Roman" pitchFamily="18" charset="0"/>
              </a:rPr>
              <a:t>thư</a:t>
            </a:r>
            <a:r>
              <a:rPr lang="en-US" sz="3600" dirty="0">
                <a:solidFill>
                  <a:srgbClr val="FF0000"/>
                </a:solidFill>
                <a:latin typeface="Times New Roman" pitchFamily="18" charset="0"/>
                <a:cs typeface="Times New Roman" pitchFamily="18" charset="0"/>
              </a:rPr>
              <a:t> cha </a:t>
            </a: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thế</a:t>
            </a:r>
            <a:endParaRPr lang="en-US"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Con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lâu</a:t>
            </a:r>
            <a:r>
              <a:rPr lang="en-US" sz="36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625850" y="140500"/>
            <a:ext cx="1632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2"/>
          <p:cNvSpPr txBox="1">
            <a:spLocks noChangeArrowheads="1"/>
          </p:cNvSpPr>
          <p:nvPr/>
        </p:nvSpPr>
        <p:spPr bwMode="auto">
          <a:xfrm>
            <a:off x="3373313" y="708188"/>
            <a:ext cx="505439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4000" dirty="0">
                <a:solidFill>
                  <a:srgbClr val="FF0000"/>
                </a:solidFill>
                <a:latin typeface="Times New Roman" pitchFamily="18" charset="0"/>
                <a:cs typeface="Times New Roman" pitchFamily="18" charset="0"/>
              </a:rPr>
              <a:t>                 </a:t>
            </a:r>
            <a:r>
              <a:rPr lang="en-US" sz="3200" i="1" dirty="0" err="1">
                <a:latin typeface="Times New Roman" pitchFamily="18" charset="0"/>
                <a:cs typeface="Times New Roman" pitchFamily="18" charset="0"/>
              </a:rPr>
              <a:t>Phạm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Tiến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Duật</a:t>
            </a:r>
            <a:endParaRPr lang="en-US" sz="3600" i="1" dirty="0">
              <a:latin typeface="Times New Roman" pitchFamily="18" charset="0"/>
              <a:cs typeface="Times New Roman" pitchFamily="18" charset="0"/>
            </a:endParaRPr>
          </a:p>
        </p:txBody>
      </p:sp>
      <p:sp>
        <p:nvSpPr>
          <p:cNvPr id="8" name="TextBox 7"/>
          <p:cNvSpPr txBox="1">
            <a:spLocks noChangeArrowheads="1"/>
          </p:cNvSpPr>
          <p:nvPr/>
        </p:nvSpPr>
        <p:spPr bwMode="auto">
          <a:xfrm>
            <a:off x="212839" y="1899283"/>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latin typeface="Times New Roman" pitchFamily="18" charset="0"/>
                <a:cs typeface="Times New Roman" pitchFamily="18" charset="0"/>
              </a:rPr>
              <a:t>Cha </a:t>
            </a:r>
            <a:r>
              <a:rPr lang="en-US" sz="3200" dirty="0" err="1">
                <a:latin typeface="Times New Roman" pitchFamily="18" charset="0"/>
                <a:cs typeface="Times New Roman" pitchFamily="18" charset="0"/>
              </a:rPr>
              <a:t>gửi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sp>
        <p:nvSpPr>
          <p:cNvPr id="10" name="Cloud Callout 9"/>
          <p:cNvSpPr/>
          <p:nvPr/>
        </p:nvSpPr>
        <p:spPr>
          <a:xfrm>
            <a:off x="2600920" y="2976501"/>
            <a:ext cx="6599181" cy="1885950"/>
          </a:xfrm>
          <a:prstGeom prst="cloudCallout">
            <a:avLst>
              <a:gd name="adj1" fmla="val -26931"/>
              <a:gd name="adj2" fmla="val -718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bắc</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sông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Mã</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48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4451173"/>
            <a:ext cx="563880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Rồng</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85" y="14198"/>
            <a:ext cx="7727950" cy="44159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5863" y="9064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latin typeface="Times New Roman" pitchFamily="18" charset="0"/>
                <a:cs typeface="Times New Roman" pitchFamily="18" charset="0"/>
              </a:rPr>
              <a:t>Tập</a:t>
            </a:r>
            <a:r>
              <a:rPr lang="en-US" sz="3600" u="sng" dirty="0">
                <a:latin typeface="Times New Roman" pitchFamily="18" charset="0"/>
                <a:cs typeface="Times New Roman" pitchFamily="18" charset="0"/>
              </a:rPr>
              <a:t> </a:t>
            </a:r>
            <a:r>
              <a:rPr lang="en-US" sz="3600" u="sng" dirty="0" err="1">
                <a:latin typeface="Times New Roman" pitchFamily="18" charset="0"/>
                <a:cs typeface="Times New Roman" pitchFamily="18" charset="0"/>
              </a:rPr>
              <a:t>đọc</a:t>
            </a:r>
            <a:r>
              <a:rPr lang="en-US" sz="3600" u="sng" dirty="0">
                <a:latin typeface="Times New Roman" pitchFamily="18" charset="0"/>
                <a:cs typeface="Times New Roman" pitchFamily="18" charset="0"/>
              </a:rPr>
              <a:t>:</a:t>
            </a:r>
          </a:p>
        </p:txBody>
      </p:sp>
      <p:sp>
        <p:nvSpPr>
          <p:cNvPr id="3" name="TextBox 2"/>
          <p:cNvSpPr txBox="1">
            <a:spLocks noChangeArrowheads="1"/>
          </p:cNvSpPr>
          <p:nvPr/>
        </p:nvSpPr>
        <p:spPr bwMode="auto">
          <a:xfrm>
            <a:off x="3625859" y="72593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52400" y="1160754"/>
            <a:ext cx="4429094" cy="4154984"/>
          </a:xfrm>
          <a:prstGeom prst="rect">
            <a:avLst/>
          </a:prstGeom>
          <a:noFill/>
        </p:spPr>
        <p:txBody>
          <a:bodyPr wrap="square" rtlCol="0">
            <a:spAutoFit/>
          </a:bodyPr>
          <a:lstStyle/>
          <a:p>
            <a:r>
              <a:rPr lang="en-US" sz="2200" i="1" dirty="0" err="1">
                <a:latin typeface="Times New Roman" pitchFamily="18" charset="0"/>
                <a:cs typeface="Times New Roman" pitchFamily="18" charset="0"/>
              </a:rPr>
              <a:t>Khổ</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thơ</a:t>
            </a:r>
            <a:r>
              <a:rPr lang="en-US" sz="2200" i="1" dirty="0">
                <a:latin typeface="Times New Roman" pitchFamily="18" charset="0"/>
                <a:cs typeface="Times New Roman" pitchFamily="18" charset="0"/>
              </a:rPr>
              <a:t> 2,3,4:</a:t>
            </a:r>
          </a:p>
          <a:p>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ghê</a:t>
            </a:r>
            <a:r>
              <a:rPr lang="en-US" sz="2200" dirty="0">
                <a:latin typeface="Times New Roman" pitchFamily="18" charset="0"/>
                <a:cs typeface="Times New Roman" pitchFamily="18" charset="0"/>
              </a:rPr>
              <a:t>!</a:t>
            </a:r>
          </a:p>
          <a:p>
            <a:r>
              <a:rPr lang="en-US" sz="2200" dirty="0" err="1">
                <a:latin typeface="Times New Roman" pitchFamily="18" charset="0"/>
                <a:cs typeface="Times New Roman" pitchFamily="18" charset="0"/>
              </a:rPr>
              <a:t>Nhện</a:t>
            </a:r>
            <a:r>
              <a:rPr lang="en-US" sz="2200" dirty="0">
                <a:latin typeface="Times New Roman" pitchFamily="18" charset="0"/>
                <a:cs typeface="Times New Roman" pitchFamily="18" charset="0"/>
              </a:rPr>
              <a:t> qua chum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sáo</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a:t>
            </a:r>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ngòi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tre</a:t>
            </a:r>
            <a:r>
              <a:rPr lang="en-US" sz="2200" dirty="0">
                <a:latin typeface="Times New Roman" pitchFamily="18" charset="0"/>
                <a:cs typeface="Times New Roman" pitchFamily="18" charset="0"/>
              </a:rPr>
              <a:t>. </a:t>
            </a:r>
          </a:p>
          <a:p>
            <a:endParaRPr lang="en-US" sz="2200" dirty="0"/>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lối</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bà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võng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lại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Dưới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vôi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ngược</a:t>
            </a:r>
            <a:r>
              <a:rPr lang="en-US" sz="2200" dirty="0">
                <a:latin typeface="Times New Roman" pitchFamily="18" charset="0"/>
                <a:cs typeface="Times New Roman" pitchFamily="18" charset="0"/>
              </a:rPr>
              <a:t>,</a:t>
            </a:r>
          </a:p>
          <a:p>
            <a:pPr algn="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xuôi</a:t>
            </a:r>
            <a:r>
              <a:rPr lang="en-US" sz="2200" dirty="0">
                <a:latin typeface="Times New Roman" pitchFamily="18" charset="0"/>
                <a:cs typeface="Times New Roman" pitchFamily="18" charset="0"/>
              </a:rPr>
              <a:t>.</a:t>
            </a:r>
          </a:p>
          <a:p>
            <a:endParaRPr lang="en-US" sz="2200" dirty="0"/>
          </a:p>
        </p:txBody>
      </p:sp>
      <p:sp>
        <p:nvSpPr>
          <p:cNvPr id="10" name="TextBox 9"/>
          <p:cNvSpPr txBox="1"/>
          <p:nvPr/>
        </p:nvSpPr>
        <p:spPr>
          <a:xfrm>
            <a:off x="4566088" y="2091696"/>
            <a:ext cx="4410108" cy="2462213"/>
          </a:xfrm>
          <a:prstGeom prst="rect">
            <a:avLst/>
          </a:prstGeom>
          <a:noFill/>
        </p:spPr>
        <p:txBody>
          <a:bodyPr wrap="square" rtlCol="0">
            <a:spAutoFit/>
          </a:bodyPr>
          <a:lstStyle/>
          <a:p>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đỗ</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cứ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cha.</a:t>
            </a:r>
          </a:p>
          <a:p>
            <a:pPr algn="r"/>
            <a:r>
              <a:rPr lang="en-US" sz="2200" i="1" dirty="0" err="1">
                <a:latin typeface="Times New Roman" pitchFamily="18" charset="0"/>
                <a:cs typeface="Times New Roman" pitchFamily="18" charset="0"/>
              </a:rPr>
              <a:t>Phạm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Tiến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Duật</a:t>
            </a:r>
            <a:endParaRPr lang="en-US" sz="2200" i="1" dirty="0">
              <a:latin typeface="Times New Roman" pitchFamily="18" charset="0"/>
              <a:cs typeface="Times New Roman" pitchFamily="18" charset="0"/>
            </a:endParaRPr>
          </a:p>
          <a:p>
            <a:endParaRPr lang="en-US" sz="2200" dirty="0"/>
          </a:p>
        </p:txBody>
      </p:sp>
      <p:cxnSp>
        <p:nvCxnSpPr>
          <p:cNvPr id="5" name="Straight Connector 4"/>
          <p:cNvCxnSpPr/>
          <p:nvPr/>
        </p:nvCxnSpPr>
        <p:spPr>
          <a:xfrm>
            <a:off x="4485194" y="1474470"/>
            <a:ext cx="30997" cy="336042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466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613126"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27651" name="TextBox 2"/>
          <p:cNvSpPr txBox="1">
            <a:spLocks noChangeArrowheads="1"/>
          </p:cNvSpPr>
          <p:nvPr/>
        </p:nvSpPr>
        <p:spPr bwMode="auto">
          <a:xfrm>
            <a:off x="3600451" y="533400"/>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283030" y="1680210"/>
            <a:ext cx="7702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a:latin typeface="Times New Roman" pitchFamily="18" charset="0"/>
                <a:cs typeface="Times New Roman" pitchFamily="18" charset="0"/>
              </a:rPr>
              <a:t>2.Từ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cha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2" name="Cloud Callout 1"/>
          <p:cNvSpPr/>
          <p:nvPr/>
        </p:nvSpPr>
        <p:spPr>
          <a:xfrm>
            <a:off x="762000" y="2708910"/>
            <a:ext cx="6858000" cy="2434590"/>
          </a:xfrm>
          <a:prstGeom prst="cloudCallout">
            <a:avLst>
              <a:gd name="adj1" fmla="val 22114"/>
              <a:gd name="adj2" fmla="val -728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gũi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2" descr="scan0014"/>
          <p:cNvPicPr>
            <a:picLocks noChangeAspect="1" noChangeArrowheads="1"/>
          </p:cNvPicPr>
          <p:nvPr/>
        </p:nvPicPr>
        <p:blipFill>
          <a:blip r:embed="rId3">
            <a:extLst>
              <a:ext uri="{28A0092B-C50C-407E-A947-70E740481C1C}">
                <a14:useLocalDpi xmlns:a14="http://schemas.microsoft.com/office/drawing/2010/main" val="0"/>
              </a:ext>
            </a:extLst>
          </a:blip>
          <a:srcRect b="68605"/>
          <a:stretch>
            <a:fillRect/>
          </a:stretch>
        </p:blipFill>
        <p:spPr bwMode="auto">
          <a:xfrm>
            <a:off x="758966" y="822960"/>
            <a:ext cx="7623047" cy="421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529" y="171456"/>
            <a:ext cx="9601200" cy="584775"/>
          </a:xfrm>
          <a:prstGeom prst="rect">
            <a:avLst/>
          </a:prstGeom>
          <a:noFill/>
        </p:spPr>
        <p:txBody>
          <a:bodyPr wrap="square" rtlCol="0">
            <a:spAutoFit/>
          </a:bodyPr>
          <a:lstStyle/>
          <a:p>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nhện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a:t>
            </a:r>
            <a:r>
              <a:rPr lang="en-US" sz="3200" dirty="0">
                <a:latin typeface="Times New Roman" pitchFamily="18" charset="0"/>
                <a:cs typeface="Times New Roman" pitchFamily="18" charset="0"/>
              </a:rPr>
              <a:t> qua chum </a:t>
            </a:r>
            <a:r>
              <a:rPr lang="en-US" sz="3200" dirty="0" err="1">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0" y="0"/>
            <a:ext cx="5334000" cy="22631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latin typeface="Times New Roman" pitchFamily="18" charset="0"/>
                <a:cs typeface="Times New Roman" pitchFamily="18" charset="0"/>
              </a:rPr>
              <a:t>Con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ngòi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1751014" y="682229"/>
            <a:ext cx="5426075" cy="646331"/>
          </a:xfrm>
          <a:prstGeom prst="rect">
            <a:avLst/>
          </a:prstGeom>
          <a:noFill/>
          <a:ln w="9525">
            <a:noFill/>
            <a:miter lim="800000"/>
            <a:headEnd/>
            <a:tailEnd/>
          </a:ln>
        </p:spPr>
        <p:txBody>
          <a:bodyPr>
            <a:spAutoFit/>
          </a:bodyPr>
          <a:lstStyle/>
          <a:p>
            <a:pPr algn="ctr" eaLnBrk="1" hangingPunct="1">
              <a:spcBef>
                <a:spcPct val="50000"/>
              </a:spcBef>
            </a:pPr>
            <a:r>
              <a:rPr lang="en-US" altLang="en-US" sz="3600" b="1">
                <a:latin typeface="Times New Roman" panose="02020603050405020304" pitchFamily="18" charset="0"/>
                <a:cs typeface="Times New Roman" panose="02020603050405020304" pitchFamily="18" charset="0"/>
              </a:rPr>
              <a:t>A.HOẠT ĐỘNG CƠ BẢN</a:t>
            </a:r>
            <a:endParaRPr lang="en-US" altLang="en-US" sz="3600" b="1" dirty="0">
              <a:latin typeface="Times New Roman" panose="02020603050405020304" pitchFamily="18" charset="0"/>
              <a:cs typeface="Times New Roman" panose="02020603050405020304" pitchFamily="18" charset="0"/>
            </a:endParaRPr>
          </a:p>
        </p:txBody>
      </p:sp>
      <p:sp>
        <p:nvSpPr>
          <p:cNvPr id="6" name="Text Box 24"/>
          <p:cNvSpPr txBox="1">
            <a:spLocks noChangeArrowheads="1"/>
          </p:cNvSpPr>
          <p:nvPr/>
        </p:nvSpPr>
        <p:spPr bwMode="auto">
          <a:xfrm>
            <a:off x="1928814" y="1523548"/>
            <a:ext cx="5248275" cy="1477328"/>
          </a:xfrm>
          <a:prstGeom prst="rect">
            <a:avLst/>
          </a:prstGeom>
          <a:noFill/>
          <a:ln w="9525">
            <a:noFill/>
            <a:miter lim="800000"/>
            <a:headEnd/>
            <a:tailEnd/>
          </a:ln>
        </p:spPr>
        <p:txBody>
          <a:bodyPr wrap="square">
            <a:spAutoFit/>
          </a:bodyPr>
          <a:lstStyle/>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ĐỌC BÀI THƠ:</a:t>
            </a:r>
          </a:p>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 CÁI CẦU</a:t>
            </a:r>
          </a:p>
        </p:txBody>
      </p:sp>
      <p:sp>
        <p:nvSpPr>
          <p:cNvPr id="3" name="Cloud 2">
            <a:hlinkClick r:id="rId3" action="ppaction://hlinkfile"/>
          </p:cNvPr>
          <p:cNvSpPr/>
          <p:nvPr/>
        </p:nvSpPr>
        <p:spPr>
          <a:xfrm>
            <a:off x="1547664" y="1523548"/>
            <a:ext cx="1008112" cy="9041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49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a:extLst>
              <a:ext uri="{28A0092B-C50C-407E-A947-70E740481C1C}">
                <a14:useLocalDpi xmlns:a14="http://schemas.microsoft.com/office/drawing/2010/main" val="0"/>
              </a:ext>
            </a:extLst>
          </a:blip>
          <a:srcRect l="25317" r="-2"/>
          <a:stretch>
            <a:fillRect/>
          </a:stretch>
        </p:blipFill>
        <p:spPr bwMode="auto">
          <a:xfrm>
            <a:off x="0" y="86923"/>
            <a:ext cx="89916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685800" y="4572001"/>
            <a:ext cx="7848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en-US" sz="3000" b="1" dirty="0" err="1">
                <a:solidFill>
                  <a:srgbClr val="000099"/>
                </a:solidFill>
                <a:latin typeface="Arial" charset="0"/>
                <a:cs typeface="Arial" charset="0"/>
              </a:rPr>
              <a:t>Cầu</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treo</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đưa</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bạn</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nhỏ</a:t>
            </a:r>
            <a:r>
              <a:rPr lang="en-US" sz="3000" b="1" dirty="0">
                <a:solidFill>
                  <a:srgbClr val="000099"/>
                </a:solidFill>
                <a:latin typeface="Arial" charset="0"/>
                <a:cs typeface="Arial" charset="0"/>
              </a:rPr>
              <a:t> qua </a:t>
            </a:r>
            <a:r>
              <a:rPr lang="en-US" sz="3000" b="1" dirty="0" err="1">
                <a:solidFill>
                  <a:srgbClr val="000099"/>
                </a:solidFill>
                <a:latin typeface="Arial" charset="0"/>
                <a:cs typeface="Arial" charset="0"/>
              </a:rPr>
              <a:t>nhà</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bà</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ngoại</a:t>
            </a:r>
            <a:endParaRPr lang="vi-VN" sz="3000" b="1" dirty="0">
              <a:solidFill>
                <a:srgbClr val="0000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184"/>
            <a:ext cx="4419600" cy="266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80360"/>
            <a:ext cx="4191000" cy="2263140"/>
          </a:xfrm>
          <a:prstGeom prst="rect">
            <a:avLst/>
          </a:prstGeom>
        </p:spPr>
      </p:pic>
      <p:sp>
        <p:nvSpPr>
          <p:cNvPr id="8" name="Oval Callout 7"/>
          <p:cNvSpPr/>
          <p:nvPr/>
        </p:nvSpPr>
        <p:spPr>
          <a:xfrm>
            <a:off x="5519056" y="37719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latin typeface="Times New Roman" pitchFamily="18" charset="0"/>
                <a:cs typeface="Times New Roman" pitchFamily="18" charset="0"/>
              </a:rPr>
              <a:t>Thuyền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buồm</a:t>
            </a:r>
            <a:endParaRPr lang="en-US" sz="4000" dirty="0">
              <a:latin typeface="Times New Roman" pitchFamily="18" charset="0"/>
              <a:cs typeface="Times New Roman" pitchFamily="18" charset="0"/>
            </a:endParaRPr>
          </a:p>
        </p:txBody>
      </p:sp>
      <p:sp>
        <p:nvSpPr>
          <p:cNvPr id="9" name="Oval Callout 8"/>
          <p:cNvSpPr/>
          <p:nvPr/>
        </p:nvSpPr>
        <p:spPr>
          <a:xfrm>
            <a:off x="419103" y="3326130"/>
            <a:ext cx="2313213" cy="109728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907704" y="91579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chemeClr val="bg1"/>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458925" y="1059582"/>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Phạm</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Tiến</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Duật</a:t>
            </a:r>
            <a:endParaRPr lang="en-US" sz="2800" i="1" dirty="0">
              <a:solidFill>
                <a:schemeClr val="bg1"/>
              </a:solidFill>
              <a:latin typeface="Times New Roman" pitchFamily="18" charset="0"/>
              <a:cs typeface="Times New Roman" pitchFamily="18" charset="0"/>
            </a:endParaRPr>
          </a:p>
        </p:txBody>
      </p:sp>
      <p:sp>
        <p:nvSpPr>
          <p:cNvPr id="6" name="TextBox 5"/>
          <p:cNvSpPr txBox="1">
            <a:spLocks noChangeArrowheads="1"/>
          </p:cNvSpPr>
          <p:nvPr/>
        </p:nvSpPr>
        <p:spPr bwMode="auto">
          <a:xfrm>
            <a:off x="708620" y="4344660"/>
            <a:ext cx="7341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chemeClr val="bg1"/>
                </a:solidFill>
                <a:latin typeface="Times New Roman" pitchFamily="18" charset="0"/>
                <a:cs typeface="Times New Roman" pitchFamily="18" charset="0"/>
              </a:rPr>
              <a:t>3. </a:t>
            </a:r>
            <a:r>
              <a:rPr lang="en-US" sz="3200" dirty="0" err="1">
                <a:solidFill>
                  <a:schemeClr val="bg1"/>
                </a:solidFill>
                <a:latin typeface="Times New Roman" pitchFamily="18" charset="0"/>
                <a:cs typeface="Times New Roman" pitchFamily="18" charset="0"/>
              </a:rPr>
              <a:t>Bạn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nhỏ</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yêu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nhất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chiếc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Vì</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sao</a:t>
            </a:r>
            <a:r>
              <a:rPr lang="en-US" sz="3200" dirty="0">
                <a:solidFill>
                  <a:schemeClr val="bg1"/>
                </a:solidFill>
                <a:latin typeface="Times New Roman" pitchFamily="18" charset="0"/>
                <a:cs typeface="Times New Roman" pitchFamily="18" charset="0"/>
              </a:rPr>
              <a:t>?</a:t>
            </a:r>
          </a:p>
        </p:txBody>
      </p:sp>
      <p:sp>
        <p:nvSpPr>
          <p:cNvPr id="9" name="Rectangle 8"/>
          <p:cNvSpPr/>
          <p:nvPr/>
        </p:nvSpPr>
        <p:spPr>
          <a:xfrm>
            <a:off x="1475656" y="1851670"/>
            <a:ext cx="6781800" cy="2492990"/>
          </a:xfrm>
          <a:prstGeom prst="rect">
            <a:avLst/>
          </a:prstGeom>
        </p:spPr>
        <p:txBody>
          <a:bodyPr wrap="square">
            <a:spAutoFit/>
          </a:bodyPr>
          <a:lstStyle/>
          <a:p>
            <a:r>
              <a:rPr lang="en-US" sz="2800" i="1" dirty="0" err="1">
                <a:solidFill>
                  <a:schemeClr val="bg1"/>
                </a:solidFill>
                <a:latin typeface="Times New Roman" pitchFamily="18" charset="0"/>
                <a:cs typeface="Times New Roman" pitchFamily="18" charset="0"/>
              </a:rPr>
              <a:t>Khổ</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thơ</a:t>
            </a:r>
            <a:r>
              <a:rPr lang="en-US" sz="2800" i="1" dirty="0">
                <a:solidFill>
                  <a:schemeClr val="bg1"/>
                </a:solidFill>
                <a:latin typeface="Times New Roman" pitchFamily="18" charset="0"/>
                <a:cs typeface="Times New Roman" pitchFamily="18" charset="0"/>
              </a:rPr>
              <a:t> 4:</a:t>
            </a:r>
          </a:p>
          <a:p>
            <a:r>
              <a:rPr lang="en-US" sz="3200" dirty="0" err="1">
                <a:solidFill>
                  <a:schemeClr val="bg1"/>
                </a:solidFill>
                <a:latin typeface="Times New Roman" pitchFamily="18" charset="0"/>
                <a:cs typeface="Times New Roman" pitchFamily="18" charset="0"/>
              </a:rPr>
              <a:t>Yêu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mẹ</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thường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đỗ</a:t>
            </a:r>
            <a:endParaRPr lang="en-US" sz="3200" dirty="0">
              <a:solidFill>
                <a:schemeClr val="bg1"/>
              </a:solidFill>
              <a:latin typeface="Times New Roman" pitchFamily="18" charset="0"/>
              <a:cs typeface="Times New Roman" pitchFamily="18" charset="0"/>
            </a:endParaRPr>
          </a:p>
          <a:p>
            <a:r>
              <a:rPr lang="en-US" sz="3200" dirty="0" err="1">
                <a:solidFill>
                  <a:schemeClr val="bg1"/>
                </a:solidFill>
                <a:latin typeface="Times New Roman" pitchFamily="18" charset="0"/>
                <a:cs typeface="Times New Roman" pitchFamily="18" charset="0"/>
              </a:rPr>
              <a:t>Là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ảnh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chụp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xa</a:t>
            </a:r>
            <a:endParaRPr lang="en-US" sz="3200" dirty="0">
              <a:solidFill>
                <a:schemeClr val="bg1"/>
              </a:solidFill>
              <a:latin typeface="Times New Roman" pitchFamily="18" charset="0"/>
              <a:cs typeface="Times New Roman" pitchFamily="18" charset="0"/>
            </a:endParaRPr>
          </a:p>
          <a:p>
            <a:r>
              <a:rPr lang="en-US" sz="3200" dirty="0" err="1">
                <a:solidFill>
                  <a:schemeClr val="bg1"/>
                </a:solidFill>
                <a:latin typeface="Times New Roman" pitchFamily="18" charset="0"/>
                <a:cs typeface="Times New Roman" pitchFamily="18" charset="0"/>
              </a:rPr>
              <a:t>Mẹ</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bảo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sông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Mã</a:t>
            </a:r>
            <a:endParaRPr lang="en-US" sz="3200" dirty="0">
              <a:solidFill>
                <a:schemeClr val="bg1"/>
              </a:solidFill>
              <a:latin typeface="Times New Roman" pitchFamily="18" charset="0"/>
              <a:cs typeface="Times New Roman" pitchFamily="18" charset="0"/>
            </a:endParaRPr>
          </a:p>
          <a:p>
            <a:r>
              <a:rPr lang="en-US" sz="3200" dirty="0">
                <a:solidFill>
                  <a:schemeClr val="bg1"/>
                </a:solidFill>
                <a:latin typeface="Times New Roman" pitchFamily="18" charset="0"/>
                <a:cs typeface="Times New Roman" pitchFamily="18" charset="0"/>
              </a:rPr>
              <a:t>Con </a:t>
            </a:r>
            <a:r>
              <a:rPr lang="en-US" sz="3200" dirty="0" err="1">
                <a:solidFill>
                  <a:schemeClr val="bg1"/>
                </a:solidFill>
                <a:latin typeface="Times New Roman" pitchFamily="18" charset="0"/>
                <a:cs typeface="Times New Roman" pitchFamily="18" charset="0"/>
              </a:rPr>
              <a:t>cứ</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gọi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cha.</a:t>
            </a:r>
          </a:p>
        </p:txBody>
      </p:sp>
    </p:spTree>
    <p:extLst>
      <p:ext uri="{BB962C8B-B14F-4D97-AF65-F5344CB8AC3E}">
        <p14:creationId xmlns:p14="http://schemas.microsoft.com/office/powerpoint/2010/main" val="27698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0" name="Picture 20" descr="cauH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iterate type="lt">
                                    <p:tmPct val="0"/>
                                  </p:iterate>
                                  <p:childTnLst>
                                    <p:set>
                                      <p:cBhvr>
                                        <p:cTn id="6" dur="1" fill="hold">
                                          <p:stCondLst>
                                            <p:cond delay="0"/>
                                          </p:stCondLst>
                                        </p:cTn>
                                        <p:tgtEl>
                                          <p:spTgt spid="35860"/>
                                        </p:tgtEl>
                                        <p:attrNameLst>
                                          <p:attrName>style.visibility</p:attrName>
                                        </p:attrNameLst>
                                      </p:cBhvr>
                                      <p:to>
                                        <p:strVal val="visible"/>
                                      </p:to>
                                    </p:set>
                                    <p:anim calcmode="lin" valueType="num">
                                      <p:cBhvr>
                                        <p:cTn id="7" dur="1000" fill="hold"/>
                                        <p:tgtEl>
                                          <p:spTgt spid="35860"/>
                                        </p:tgtEl>
                                        <p:attrNameLst>
                                          <p:attrName>ppt_w</p:attrName>
                                        </p:attrNameLst>
                                      </p:cBhvr>
                                      <p:tavLst>
                                        <p:tav tm="0">
                                          <p:val>
                                            <p:strVal val="#ppt_w+.3"/>
                                          </p:val>
                                        </p:tav>
                                        <p:tav tm="100000">
                                          <p:val>
                                            <p:strVal val="#ppt_w"/>
                                          </p:val>
                                        </p:tav>
                                      </p:tavLst>
                                    </p:anim>
                                    <p:anim calcmode="lin" valueType="num">
                                      <p:cBhvr>
                                        <p:cTn id="8" dur="1000" fill="hold"/>
                                        <p:tgtEl>
                                          <p:spTgt spid="35860"/>
                                        </p:tgtEl>
                                        <p:attrNameLst>
                                          <p:attrName>ppt_h</p:attrName>
                                        </p:attrNameLst>
                                      </p:cBhvr>
                                      <p:tavLst>
                                        <p:tav tm="0">
                                          <p:val>
                                            <p:strVal val="#ppt_h"/>
                                          </p:val>
                                        </p:tav>
                                        <p:tav tm="100000">
                                          <p:val>
                                            <p:strVal val="#ppt_h"/>
                                          </p:val>
                                        </p:tav>
                                      </p:tavLst>
                                    </p:anim>
                                    <p:animEffect transition="in" filter="fade">
                                      <p:cBhvr>
                                        <p:cTn id="9" dur="1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705995"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600451" y="533400"/>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1828800" y="1624493"/>
            <a:ext cx="45191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8" name="Horizontal Scroll 7"/>
          <p:cNvSpPr/>
          <p:nvPr/>
        </p:nvSpPr>
        <p:spPr>
          <a:xfrm>
            <a:off x="611560" y="2208011"/>
            <a:ext cx="8153400" cy="270891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latin typeface="Times New Roman" pitchFamily="18" charset="0"/>
                <a:cs typeface="Times New Roman" pitchFamily="18" charset="0"/>
              </a:rPr>
              <a:t>Bài thơ cho ta thấy bạn nhỏ là người rất yêu và tự hào về cha của mình. Vì tình yêu đó mà đối với bạn, chiếc cầu cha và đồng nghiệp xây lên là chiếc cầu đẹp nhất, đáng yêu nhất.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277813" y="-747712"/>
            <a:ext cx="7958138" cy="6507956"/>
          </a:xfrm>
          <a:prstGeom prst="rect">
            <a:avLst/>
          </a:prstGeom>
          <a:noFill/>
          <a:ln w="9525">
            <a:noFill/>
            <a:miter lim="800000"/>
            <a:headEnd/>
            <a:tailEnd/>
          </a:ln>
        </p:spPr>
      </p:pic>
      <p:pic>
        <p:nvPicPr>
          <p:cNvPr id="4" name="图片 3"/>
          <p:cNvPicPr>
            <a:picLocks noChangeAspect="1"/>
          </p:cNvPicPr>
          <p:nvPr/>
        </p:nvPicPr>
        <p:blipFill>
          <a:blip r:embed="rId5"/>
          <a:srcRect t="21750"/>
          <a:stretch>
            <a:fillRect/>
          </a:stretch>
        </p:blipFill>
        <p:spPr bwMode="auto">
          <a:xfrm>
            <a:off x="0" y="3298032"/>
            <a:ext cx="9144000" cy="2235994"/>
          </a:xfrm>
          <a:prstGeom prst="rect">
            <a:avLst/>
          </a:prstGeom>
          <a:noFill/>
          <a:ln w="9525">
            <a:noFill/>
            <a:miter lim="800000"/>
            <a:headEnd/>
            <a:tailEnd/>
          </a:ln>
        </p:spPr>
      </p:pic>
      <p:pic>
        <p:nvPicPr>
          <p:cNvPr id="11" name="图片 10"/>
          <p:cNvPicPr>
            <a:picLocks noChangeAspect="1"/>
          </p:cNvPicPr>
          <p:nvPr/>
        </p:nvPicPr>
        <p:blipFill>
          <a:blip r:embed="rId6"/>
          <a:srcRect t="37500" r="51894" b="32813"/>
          <a:stretch>
            <a:fillRect/>
          </a:stretch>
        </p:blipFill>
        <p:spPr bwMode="auto">
          <a:xfrm>
            <a:off x="1522413" y="-142875"/>
            <a:ext cx="1992312" cy="1228725"/>
          </a:xfrm>
          <a:prstGeom prst="rect">
            <a:avLst/>
          </a:prstGeom>
          <a:noFill/>
          <a:ln w="9525">
            <a:noFill/>
            <a:miter lim="800000"/>
            <a:headEnd/>
            <a:tailEnd/>
          </a:ln>
        </p:spPr>
      </p:pic>
      <p:pic>
        <p:nvPicPr>
          <p:cNvPr id="12" name="图片 11"/>
          <p:cNvPicPr>
            <a:picLocks noChangeAspect="1"/>
          </p:cNvPicPr>
          <p:nvPr/>
        </p:nvPicPr>
        <p:blipFill>
          <a:blip r:embed="rId6"/>
          <a:srcRect t="37500" r="51894" b="32813"/>
          <a:stretch>
            <a:fillRect/>
          </a:stretch>
        </p:blipFill>
        <p:spPr bwMode="auto">
          <a:xfrm>
            <a:off x="6907214" y="-128587"/>
            <a:ext cx="2473325" cy="1526381"/>
          </a:xfrm>
          <a:prstGeom prst="rect">
            <a:avLst/>
          </a:prstGeom>
          <a:noFill/>
          <a:ln w="9525">
            <a:noFill/>
            <a:miter lim="800000"/>
            <a:headEnd/>
            <a:tailEnd/>
          </a:ln>
        </p:spPr>
      </p:pic>
      <p:sp>
        <p:nvSpPr>
          <p:cNvPr id="3" name="Rectangle 2"/>
          <p:cNvSpPr>
            <a:spLocks noChangeArrowheads="1"/>
          </p:cNvSpPr>
          <p:nvPr/>
        </p:nvSpPr>
        <p:spPr bwMode="auto">
          <a:xfrm>
            <a:off x="1638687" y="1485900"/>
            <a:ext cx="4647426" cy="923330"/>
          </a:xfrm>
          <a:prstGeom prst="rect">
            <a:avLst/>
          </a:prstGeom>
          <a:noFill/>
          <a:ln w="9525">
            <a:noFill/>
            <a:miter lim="800000"/>
            <a:headEnd/>
            <a:tailEnd/>
          </a:ln>
        </p:spPr>
        <p:txBody>
          <a:bodyPr wrap="none">
            <a:spAutoFit/>
          </a:bodyPr>
          <a:lstStyle/>
          <a:p>
            <a:pPr algn="ctr"/>
            <a:r>
              <a:rPr lang="en-US" altLang="zh-CN" sz="5400" b="1">
                <a:solidFill>
                  <a:srgbClr val="0000FF"/>
                </a:solidFill>
                <a:latin typeface="Times New Roman" pitchFamily="18" charset="0"/>
                <a:ea typeface="Segoe UI Black"/>
                <a:cs typeface="Times New Roman" pitchFamily="18" charset="0"/>
              </a:rPr>
              <a:t>Học thuộc lòng</a:t>
            </a:r>
          </a:p>
        </p:txBody>
      </p:sp>
      <p:pic>
        <p:nvPicPr>
          <p:cNvPr id="9" name="图片 1"/>
          <p:cNvPicPr>
            <a:picLocks noChangeAspect="1"/>
          </p:cNvPicPr>
          <p:nvPr/>
        </p:nvPicPr>
        <p:blipFill>
          <a:blip r:embed="rId7"/>
          <a:srcRect/>
          <a:stretch>
            <a:fillRect/>
          </a:stretch>
        </p:blipFill>
        <p:spPr bwMode="auto">
          <a:xfrm>
            <a:off x="6761163" y="1597819"/>
            <a:ext cx="2474912" cy="3768329"/>
          </a:xfrm>
          <a:prstGeom prst="rect">
            <a:avLst/>
          </a:prstGeom>
          <a:noFill/>
          <a:ln w="9525">
            <a:noFill/>
            <a:miter lim="800000"/>
            <a:headEnd/>
            <a:tailEnd/>
          </a:ln>
        </p:spPr>
      </p:pic>
    </p:spTree>
    <p:extLst>
      <p:ext uri="{BB962C8B-B14F-4D97-AF65-F5344CB8AC3E}">
        <p14:creationId xmlns:p14="http://schemas.microsoft.com/office/powerpoint/2010/main" val="1968715136"/>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6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decel="46667" fill="hold" nodeType="withEffect">
                                  <p:stCondLst>
                                    <p:cond delay="0"/>
                                  </p:stCondLst>
                                  <p:childTnLst>
                                    <p:animMotion origin="layout" path="M -0.0013 0.14538 L -2.08333E-7 -4.81481E-6 " pathEditMode="relative" rAng="0" ptsTypes="AA">
                                      <p:cBhvr>
                                        <p:cTn id="29" dur="750" fill="hold"/>
                                        <p:tgtEl>
                                          <p:spTgt spid="9"/>
                                        </p:tgtEl>
                                        <p:attrNameLst>
                                          <p:attrName>ppt_x</p:attrName>
                                          <p:attrName>ppt_y</p:attrName>
                                        </p:attrNameLst>
                                      </p:cBhvr>
                                      <p:rCtr x="65"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icture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126898"/>
            <a:ext cx="9144000" cy="501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12" y="-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07904" y="7500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843558"/>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sâu</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chum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63712" y="910642"/>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26688" y="910642"/>
            <a:ext cx="0" cy="314488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3512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343400"/>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5342710" y="287949"/>
            <a:ext cx="3581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1964, </a:t>
            </a:r>
            <a:r>
              <a:rPr lang="en-US" sz="2400" b="1" dirty="0" err="1">
                <a:latin typeface="Times New Roman" pitchFamily="18" charset="0"/>
                <a:cs typeface="Times New Roman" pitchFamily="18" charset="0"/>
              </a:rPr>
              <a:t>nhưng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ngũ</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1969.</a:t>
            </a:r>
            <a:r>
              <a:rPr lang="en-US" sz="2400" b="1" dirty="0"/>
              <a:t> </a:t>
            </a:r>
          </a:p>
        </p:txBody>
      </p:sp>
      <p:pic>
        <p:nvPicPr>
          <p:cNvPr id="184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2860" y="334368"/>
            <a:ext cx="3879850" cy="38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3280" y="4342509"/>
            <a:ext cx="4299010" cy="630942"/>
          </a:xfrm>
          <a:prstGeom prst="rect">
            <a:avLst/>
          </a:prstGeom>
          <a:noFill/>
        </p:spPr>
        <p:txBody>
          <a:bodyPr wrap="square" rtlCol="0">
            <a:spAutoFit/>
          </a:bodyPr>
          <a:lstStyle/>
          <a:p>
            <a:pPr lvl="0" eaLnBrk="1" hangingPunct="1">
              <a:lnSpc>
                <a:spcPts val="1350"/>
              </a:lnSpc>
            </a:pPr>
            <a:endParaRPr kumimoji="0" lang="en-US" sz="2400" b="1" i="0" u="none" strike="noStrike" cap="none" normalizeH="0" baseline="0" dirty="0">
              <a:ln>
                <a:noFill/>
              </a:ln>
              <a:effectLst/>
              <a:latin typeface="Times New Roman" pitchFamily="18" charset="0"/>
              <a:cs typeface="Times New Roman" pitchFamily="18" charset="0"/>
            </a:endParaRPr>
          </a:p>
          <a:p>
            <a:pPr lvl="0" eaLnBrk="1" hangingPunct="1">
              <a:lnSpc>
                <a:spcPts val="1350"/>
              </a:lnSpc>
            </a:pPr>
            <a:r>
              <a:rPr kumimoji="0" lang="en-US" sz="2400" b="1" i="0" u="none" strike="noStrike" cap="none" normalizeH="0" baseline="0" dirty="0" err="1">
                <a:ln>
                  <a:noFill/>
                </a:ln>
                <a:effectLst/>
                <a:latin typeface="Times New Roman" pitchFamily="18" charset="0"/>
                <a:cs typeface="Times New Roman" pitchFamily="18" charset="0"/>
              </a:rPr>
              <a:t>Sinh</a:t>
            </a:r>
            <a:r>
              <a:rPr kumimoji="0" lang="en-US" sz="2400" b="1" i="0" u="none" strike="noStrike" cap="none" normalizeH="0" baseline="0" dirty="0">
                <a:ln>
                  <a:noFill/>
                </a:ln>
                <a:effectLst/>
                <a:latin typeface="Times New Roman" pitchFamily="18" charset="0"/>
                <a:cs typeface="Times New Roman" pitchFamily="18" charset="0"/>
              </a:rPr>
              <a:t> </a:t>
            </a:r>
            <a:r>
              <a:rPr kumimoji="0" lang="en-US" sz="2400" b="1" i="0" u="none" strike="noStrike" cap="none" normalizeH="0" baseline="0" dirty="0" err="1">
                <a:ln>
                  <a:noFill/>
                </a:ln>
                <a:effectLst/>
                <a:latin typeface="Times New Roman" pitchFamily="18" charset="0"/>
                <a:cs typeface="Times New Roman" pitchFamily="18" charset="0"/>
              </a:rPr>
              <a:t>năm</a:t>
            </a:r>
            <a:r>
              <a:rPr kumimoji="0" lang="en-US" sz="2400" b="1" i="0" u="none" strike="noStrike" cap="none" normalizeH="0" baseline="0" dirty="0">
                <a:ln>
                  <a:noFill/>
                </a:ln>
                <a:effectLst/>
                <a:latin typeface="Times New Roman" pitchFamily="18" charset="0"/>
                <a:cs typeface="Times New Roman" pitchFamily="18" charset="0"/>
              </a:rPr>
              <a:t> 1941</a:t>
            </a:r>
            <a:r>
              <a:rPr lang="en-US" sz="2400" b="1" dirty="0">
                <a:latin typeface="Times New Roman" pitchFamily="18" charset="0"/>
                <a:cs typeface="Times New Roman" pitchFamily="18" charset="0"/>
              </a:rPr>
              <a:t>- </a:t>
            </a:r>
            <a:r>
              <a:rPr kumimoji="0" lang="en-US" sz="2400" b="1" i="0" u="none" strike="noStrike" cap="none" normalizeH="0" baseline="0" dirty="0" err="1">
                <a:ln>
                  <a:noFill/>
                </a:ln>
                <a:effectLst/>
                <a:latin typeface="Times New Roman" pitchFamily="18" charset="0"/>
                <a:cs typeface="Times New Roman" pitchFamily="18" charset="0"/>
              </a:rPr>
              <a:t>Mất</a:t>
            </a:r>
            <a:r>
              <a:rPr kumimoji="0" lang="en-US" sz="2400" b="1" i="0" u="none" strike="noStrike" cap="none" normalizeH="0" baseline="0" dirty="0">
                <a:ln>
                  <a:noFill/>
                </a:ln>
                <a:effectLst/>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kumimoji="0" lang="en-US" sz="2400" b="1" i="0" u="none" strike="noStrike" cap="none" normalizeH="0" baseline="0" dirty="0">
                <a:ln>
                  <a:noFill/>
                </a:ln>
                <a:effectLst/>
                <a:latin typeface="Times New Roman" pitchFamily="18" charset="0"/>
                <a:cs typeface="Times New Roman" pitchFamily="18" charset="0"/>
              </a:rPr>
              <a:t> 2007</a:t>
            </a:r>
            <a:r>
              <a:rPr kumimoji="0" lang="en-US" sz="2400" i="0" u="none" strike="noStrike" cap="none" normalizeH="0" baseline="0" dirty="0">
                <a:ln>
                  <a:noFill/>
                </a:ln>
                <a:effectLst/>
                <a:latin typeface="Times New Roman" pitchFamily="18" charset="0"/>
                <a:cs typeface="Times New Roman" pitchFamily="18" charset="0"/>
              </a:rPr>
              <a:t> </a:t>
            </a:r>
          </a:p>
          <a:p>
            <a:pPr lvl="0" eaLnBrk="1" hangingPunct="1">
              <a:lnSpc>
                <a:spcPts val="1350"/>
              </a:lnSpc>
            </a:pPr>
            <a:endParaRPr kumimoji="0" lang="en-US" sz="24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12" y="-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07904" y="7500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843558"/>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sâu</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chum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63712" y="910642"/>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26688" y="910642"/>
            <a:ext cx="0" cy="314488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242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8"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ubtitle 2"/>
          <p:cNvSpPr txBox="1">
            <a:spLocks/>
          </p:cNvSpPr>
          <p:nvPr/>
        </p:nvSpPr>
        <p:spPr bwMode="auto">
          <a:xfrm>
            <a:off x="1295400" y="819150"/>
            <a:ext cx="6629400" cy="18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0" indent="-1143000">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marL="0" indent="0">
              <a:spcBef>
                <a:spcPct val="20000"/>
              </a:spcBef>
            </a:pPr>
            <a:r>
              <a:rPr lang="en-US" sz="3600" b="1">
                <a:solidFill>
                  <a:srgbClr val="0000CC"/>
                </a:solidFill>
                <a:latin typeface="Times New Roman" pitchFamily="18" charset="0"/>
                <a:cs typeface="Times New Roman" pitchFamily="18" charset="0"/>
              </a:rPr>
              <a:t>ĐỌC TỪ NGỮ:</a:t>
            </a:r>
          </a:p>
          <a:p>
            <a:pPr marL="0" indent="0">
              <a:spcBef>
                <a:spcPct val="20000"/>
              </a:spcBef>
            </a:pPr>
            <a:r>
              <a:rPr lang="en-US" sz="3600" b="1">
                <a:solidFill>
                  <a:srgbClr val="0000CC"/>
                </a:solidFill>
                <a:latin typeface="Times New Roman" pitchFamily="18" charset="0"/>
                <a:cs typeface="Times New Roman" pitchFamily="18" charset="0"/>
              </a:rPr>
              <a:t>Xe lửa, bắc cầu, thuyền buồm, đãi đỗ,Hàm Rồng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2268062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277813" y="-747712"/>
            <a:ext cx="7958138" cy="6507956"/>
          </a:xfrm>
          <a:prstGeom prst="rect">
            <a:avLst/>
          </a:prstGeom>
          <a:noFill/>
          <a:ln w="9525">
            <a:noFill/>
            <a:miter lim="800000"/>
            <a:headEnd/>
            <a:tailEnd/>
          </a:ln>
        </p:spPr>
      </p:pic>
      <p:pic>
        <p:nvPicPr>
          <p:cNvPr id="4" name="图片 3"/>
          <p:cNvPicPr>
            <a:picLocks noChangeAspect="1"/>
          </p:cNvPicPr>
          <p:nvPr/>
        </p:nvPicPr>
        <p:blipFill>
          <a:blip r:embed="rId5"/>
          <a:srcRect t="21750"/>
          <a:stretch>
            <a:fillRect/>
          </a:stretch>
        </p:blipFill>
        <p:spPr bwMode="auto">
          <a:xfrm>
            <a:off x="0" y="3298032"/>
            <a:ext cx="9144000" cy="2235994"/>
          </a:xfrm>
          <a:prstGeom prst="rect">
            <a:avLst/>
          </a:prstGeom>
          <a:noFill/>
          <a:ln w="9525">
            <a:noFill/>
            <a:miter lim="800000"/>
            <a:headEnd/>
            <a:tailEnd/>
          </a:ln>
        </p:spPr>
      </p:pic>
      <p:pic>
        <p:nvPicPr>
          <p:cNvPr id="11" name="图片 10"/>
          <p:cNvPicPr>
            <a:picLocks noChangeAspect="1"/>
          </p:cNvPicPr>
          <p:nvPr/>
        </p:nvPicPr>
        <p:blipFill>
          <a:blip r:embed="rId6"/>
          <a:srcRect t="37500" r="51894" b="32813"/>
          <a:stretch>
            <a:fillRect/>
          </a:stretch>
        </p:blipFill>
        <p:spPr bwMode="auto">
          <a:xfrm>
            <a:off x="1522413" y="-142875"/>
            <a:ext cx="1992312" cy="1228725"/>
          </a:xfrm>
          <a:prstGeom prst="rect">
            <a:avLst/>
          </a:prstGeom>
          <a:noFill/>
          <a:ln w="9525">
            <a:noFill/>
            <a:miter lim="800000"/>
            <a:headEnd/>
            <a:tailEnd/>
          </a:ln>
        </p:spPr>
      </p:pic>
      <p:pic>
        <p:nvPicPr>
          <p:cNvPr id="12" name="图片 11"/>
          <p:cNvPicPr>
            <a:picLocks noChangeAspect="1"/>
          </p:cNvPicPr>
          <p:nvPr/>
        </p:nvPicPr>
        <p:blipFill>
          <a:blip r:embed="rId6"/>
          <a:srcRect t="37500" r="51894" b="32813"/>
          <a:stretch>
            <a:fillRect/>
          </a:stretch>
        </p:blipFill>
        <p:spPr bwMode="auto">
          <a:xfrm>
            <a:off x="6907214" y="-128587"/>
            <a:ext cx="2473325" cy="1526381"/>
          </a:xfrm>
          <a:prstGeom prst="rect">
            <a:avLst/>
          </a:prstGeom>
          <a:noFill/>
          <a:ln w="9525">
            <a:noFill/>
            <a:miter lim="800000"/>
            <a:headEnd/>
            <a:tailEnd/>
          </a:ln>
        </p:spPr>
      </p:pic>
      <p:sp>
        <p:nvSpPr>
          <p:cNvPr id="3" name="Rectangle 2"/>
          <p:cNvSpPr>
            <a:spLocks noChangeArrowheads="1"/>
          </p:cNvSpPr>
          <p:nvPr/>
        </p:nvSpPr>
        <p:spPr bwMode="auto">
          <a:xfrm>
            <a:off x="1187624" y="1397793"/>
            <a:ext cx="5359159" cy="1015663"/>
          </a:xfrm>
          <a:prstGeom prst="rect">
            <a:avLst/>
          </a:prstGeom>
          <a:noFill/>
          <a:ln w="9525">
            <a:noFill/>
            <a:miter lim="800000"/>
            <a:headEnd/>
            <a:tailEnd/>
          </a:ln>
        </p:spPr>
        <p:txBody>
          <a:bodyPr wrap="none">
            <a:spAutoFit/>
          </a:bodyPr>
          <a:lstStyle/>
          <a:p>
            <a:pPr algn="ctr"/>
            <a:r>
              <a:rPr lang="en-US" altLang="zh-CN" sz="6000" b="1">
                <a:solidFill>
                  <a:srgbClr val="0070C0"/>
                </a:solidFill>
                <a:latin typeface="Times New Roman" pitchFamily="18" charset="0"/>
                <a:ea typeface="Segoe UI Black"/>
                <a:cs typeface="Times New Roman" pitchFamily="18" charset="0"/>
              </a:rPr>
              <a:t>   LUYỆN ĐỌC</a:t>
            </a:r>
          </a:p>
        </p:txBody>
      </p:sp>
      <p:pic>
        <p:nvPicPr>
          <p:cNvPr id="9" name="图片 1"/>
          <p:cNvPicPr>
            <a:picLocks noChangeAspect="1"/>
          </p:cNvPicPr>
          <p:nvPr/>
        </p:nvPicPr>
        <p:blipFill>
          <a:blip r:embed="rId7"/>
          <a:srcRect/>
          <a:stretch>
            <a:fillRect/>
          </a:stretch>
        </p:blipFill>
        <p:spPr bwMode="auto">
          <a:xfrm>
            <a:off x="6761163" y="1597819"/>
            <a:ext cx="2474912" cy="3768329"/>
          </a:xfrm>
          <a:prstGeom prst="rect">
            <a:avLst/>
          </a:prstGeom>
          <a:noFill/>
          <a:ln w="9525">
            <a:noFill/>
            <a:miter lim="800000"/>
            <a:headEnd/>
            <a:tailEnd/>
          </a:ln>
        </p:spPr>
      </p:pic>
    </p:spTree>
    <p:extLst>
      <p:ext uri="{BB962C8B-B14F-4D97-AF65-F5344CB8AC3E}">
        <p14:creationId xmlns:p14="http://schemas.microsoft.com/office/powerpoint/2010/main" val="3007224671"/>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6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decel="46667" fill="hold" nodeType="withEffect">
                                  <p:stCondLst>
                                    <p:cond delay="0"/>
                                  </p:stCondLst>
                                  <p:childTnLst>
                                    <p:animMotion origin="layout" path="M -0.0013 0.14538 L -2.08333E-7 -4.81481E-6 " pathEditMode="relative" rAng="0" ptsTypes="AA">
                                      <p:cBhvr>
                                        <p:cTn id="29" dur="750" fill="hold"/>
                                        <p:tgtEl>
                                          <p:spTgt spid="9"/>
                                        </p:tgtEl>
                                        <p:attrNameLst>
                                          <p:attrName>ppt_x</p:attrName>
                                          <p:attrName>ppt_y</p:attrName>
                                        </p:attrNameLst>
                                      </p:cBhvr>
                                      <p:rCtr x="65"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1259" y="267494"/>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79912" y="26749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1270197"/>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sông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sâu</a:t>
            </a:r>
            <a:endParaRPr lang="en-US" sz="2200" dirty="0">
              <a:solidFill>
                <a:srgbClr val="FF0000"/>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a:t>
            </a:r>
            <a:r>
              <a:rPr lang="en-US" sz="2200" dirty="0">
                <a:solidFill>
                  <a:srgbClr val="FF0000"/>
                </a:solidFill>
                <a:latin typeface="Times New Roman" pitchFamily="18" charset="0"/>
                <a:cs typeface="Times New Roman" pitchFamily="18" charset="0"/>
              </a:rPr>
              <a:t>chum </a:t>
            </a:r>
            <a:r>
              <a:rPr lang="en-US" sz="2200" dirty="0" err="1">
                <a:solidFill>
                  <a:srgbClr val="FF0000"/>
                </a:solidFill>
                <a:latin typeface="Times New Roman" pitchFamily="18" charset="0"/>
                <a:cs typeface="Times New Roman" pitchFamily="18" charset="0"/>
              </a:rPr>
              <a:t>nước</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sang </a:t>
            </a:r>
            <a:r>
              <a:rPr lang="en-US" sz="2200" dirty="0" err="1">
                <a:solidFill>
                  <a:srgbClr val="FF0000"/>
                </a:solidFill>
                <a:latin typeface="Times New Roman" pitchFamily="18" charset="0"/>
                <a:cs typeface="Times New Roman" pitchFamily="18" charset="0"/>
              </a:rPr>
              <a:t>sông</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16179" y="1217039"/>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srgbClr val="FF0000"/>
                </a:solidFill>
                <a:latin typeface="Times New Roman" pitchFamily="18" charset="0"/>
                <a:cs typeface="Times New Roman" pitchFamily="18" charset="0"/>
              </a:rPr>
              <a:t>Thuyền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Hàm</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Rồng</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19600" y="1415693"/>
            <a:ext cx="0" cy="3144883"/>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413061" y="1962150"/>
            <a:ext cx="100655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1504420" y="3631223"/>
            <a:ext cx="108638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219202" y="3978755"/>
            <a:ext cx="100655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6096000" y="4248150"/>
            <a:ext cx="1143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4644646" y="2571750"/>
            <a:ext cx="152755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900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2886</TotalTime>
  <Words>1068</Words>
  <Application>Microsoft Office PowerPoint</Application>
  <PresentationFormat>Trình chiếu Trên màn hình (16:9)</PresentationFormat>
  <Paragraphs>170</Paragraphs>
  <Slides>25</Slides>
  <Notes>5</Notes>
  <HiddenSlides>0</HiddenSlides>
  <MMClips>0</MMClips>
  <ScaleCrop>false</ScaleCrop>
  <HeadingPairs>
    <vt:vector size="6" baseType="variant">
      <vt:variant>
        <vt:lpstr>Phông được Dùng</vt:lpstr>
      </vt:variant>
      <vt:variant>
        <vt:i4>7</vt:i4>
      </vt:variant>
      <vt:variant>
        <vt:lpstr>Chủ đề</vt:lpstr>
      </vt:variant>
      <vt:variant>
        <vt:i4>4</vt:i4>
      </vt:variant>
      <vt:variant>
        <vt:lpstr>Tiêu đề Bản chiếu</vt:lpstr>
      </vt:variant>
      <vt:variant>
        <vt:i4>25</vt:i4>
      </vt:variant>
    </vt:vector>
  </HeadingPairs>
  <TitlesOfParts>
    <vt:vector size="36" baseType="lpstr">
      <vt:lpstr>Arial</vt:lpstr>
      <vt:lpstr>Calibri</vt:lpstr>
      <vt:lpstr>Cambria</vt:lpstr>
      <vt:lpstr>Garamond</vt:lpstr>
      <vt:lpstr>Times New Roman</vt:lpstr>
      <vt:lpstr>Verdana</vt:lpstr>
      <vt:lpstr>Wingdings</vt:lpstr>
      <vt:lpstr>Globe</vt:lpstr>
      <vt:lpstr>Office Theme</vt:lpstr>
      <vt:lpstr>Adjacency</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HIEN</cp:lastModifiedBy>
  <cp:revision>179</cp:revision>
  <dcterms:created xsi:type="dcterms:W3CDTF">2013-01-19T14:58:56Z</dcterms:created>
  <dcterms:modified xsi:type="dcterms:W3CDTF">2022-02-13T02:55:29Z</dcterms:modified>
</cp:coreProperties>
</file>