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7" r:id="rId4"/>
    <p:sldId id="258" r:id="rId5"/>
    <p:sldId id="259" r:id="rId6"/>
    <p:sldId id="264" r:id="rId7"/>
    <p:sldId id="260" r:id="rId8"/>
    <p:sldId id="261" r:id="rId9"/>
    <p:sldId id="294" r:id="rId10"/>
    <p:sldId id="295" r:id="rId11"/>
    <p:sldId id="296" r:id="rId12"/>
    <p:sldId id="297" r:id="rId13"/>
    <p:sldId id="298" r:id="rId14"/>
    <p:sldId id="262" r:id="rId15"/>
    <p:sldId id="299" r:id="rId16"/>
    <p:sldId id="300" r:id="rId17"/>
    <p:sldId id="287" r:id="rId18"/>
    <p:sldId id="288" r:id="rId19"/>
    <p:sldId id="290" r:id="rId20"/>
    <p:sldId id="263" r:id="rId21"/>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0" d="100"/>
          <a:sy n="70" d="100"/>
        </p:scale>
        <p:origin x="1386" y="40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2.xml"/><Relationship Id="rId4" Type="http://schemas.openxmlformats.org/officeDocument/2006/relationships/hyperlink" Target="https://www.freepik.com/"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849C5D3-6FE4-4F97-BC65-D552C615DE74}" type="datetimeFigureOut">
              <a:rPr lang="en-US" smtClean="0"/>
              <a:t>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0A3779-D973-4A1F-B509-5A10B7626FDB}" type="slidenum">
              <a:rPr lang="en-US" smtClean="0"/>
              <a:t>‹#›</a:t>
            </a:fld>
            <a:endParaRPr lang="en-US"/>
          </a:p>
        </p:txBody>
      </p:sp>
    </p:spTree>
    <p:extLst>
      <p:ext uri="{BB962C8B-B14F-4D97-AF65-F5344CB8AC3E}">
        <p14:creationId xmlns:p14="http://schemas.microsoft.com/office/powerpoint/2010/main" val="1275402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49C5D3-6FE4-4F97-BC65-D552C615DE74}" type="datetimeFigureOut">
              <a:rPr lang="en-US" smtClean="0"/>
              <a:t>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0A3779-D973-4A1F-B509-5A10B7626FDB}" type="slidenum">
              <a:rPr lang="en-US" smtClean="0"/>
              <a:t>‹#›</a:t>
            </a:fld>
            <a:endParaRPr lang="en-US"/>
          </a:p>
        </p:txBody>
      </p:sp>
    </p:spTree>
    <p:extLst>
      <p:ext uri="{BB962C8B-B14F-4D97-AF65-F5344CB8AC3E}">
        <p14:creationId xmlns:p14="http://schemas.microsoft.com/office/powerpoint/2010/main" val="2924825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49C5D3-6FE4-4F97-BC65-D552C615DE74}" type="datetimeFigureOut">
              <a:rPr lang="en-US" smtClean="0"/>
              <a:t>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0A3779-D973-4A1F-B509-5A10B7626FDB}" type="slidenum">
              <a:rPr lang="en-US" smtClean="0"/>
              <a:t>‹#›</a:t>
            </a:fld>
            <a:endParaRPr lang="en-US"/>
          </a:p>
        </p:txBody>
      </p:sp>
    </p:spTree>
    <p:extLst>
      <p:ext uri="{BB962C8B-B14F-4D97-AF65-F5344CB8AC3E}">
        <p14:creationId xmlns:p14="http://schemas.microsoft.com/office/powerpoint/2010/main" val="2286801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 name="Google Shape;10;p2"/>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D9D9D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1" name="Google Shape;11;p2"/>
          <p:cNvGrpSpPr/>
          <p:nvPr/>
        </p:nvGrpSpPr>
        <p:grpSpPr>
          <a:xfrm>
            <a:off x="8341543" y="2282008"/>
            <a:ext cx="569676" cy="380612"/>
            <a:chOff x="8341543" y="2282008"/>
            <a:chExt cx="569676" cy="380612"/>
          </a:xfrm>
        </p:grpSpPr>
        <p:sp>
          <p:nvSpPr>
            <p:cNvPr id="12" name="Google Shape;12;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 name="Google Shape;13;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4" name="Google Shape;14;p2"/>
          <p:cNvGrpSpPr/>
          <p:nvPr/>
        </p:nvGrpSpPr>
        <p:grpSpPr>
          <a:xfrm>
            <a:off x="8341543" y="1721094"/>
            <a:ext cx="569676" cy="380612"/>
            <a:chOff x="8341543" y="1721094"/>
            <a:chExt cx="569676" cy="380612"/>
          </a:xfrm>
        </p:grpSpPr>
        <p:sp>
          <p:nvSpPr>
            <p:cNvPr id="15" name="Google Shape;15;p2"/>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 name="Google Shape;16;p2"/>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7" name="Google Shape;17;p2"/>
          <p:cNvGrpSpPr/>
          <p:nvPr/>
        </p:nvGrpSpPr>
        <p:grpSpPr>
          <a:xfrm>
            <a:off x="8346273" y="1183592"/>
            <a:ext cx="568486" cy="388014"/>
            <a:chOff x="8346273" y="1183592"/>
            <a:chExt cx="568486" cy="388014"/>
          </a:xfrm>
        </p:grpSpPr>
        <p:sp>
          <p:nvSpPr>
            <p:cNvPr id="18" name="Google Shape;18;p2"/>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 name="Google Shape;19;p2"/>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0" name="Google Shape;20;p2"/>
          <p:cNvGrpSpPr/>
          <p:nvPr/>
        </p:nvGrpSpPr>
        <p:grpSpPr>
          <a:xfrm>
            <a:off x="8341543" y="606635"/>
            <a:ext cx="569676" cy="388014"/>
            <a:chOff x="8341543" y="606635"/>
            <a:chExt cx="569676" cy="388014"/>
          </a:xfrm>
        </p:grpSpPr>
        <p:sp>
          <p:nvSpPr>
            <p:cNvPr id="21" name="Google Shape;21;p2"/>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 name="Google Shape;22;p2"/>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3" name="Google Shape;23;p2"/>
          <p:cNvGrpSpPr/>
          <p:nvPr/>
        </p:nvGrpSpPr>
        <p:grpSpPr>
          <a:xfrm>
            <a:off x="8341543" y="2842933"/>
            <a:ext cx="569676" cy="380612"/>
            <a:chOff x="8341543" y="2282008"/>
            <a:chExt cx="569676" cy="380612"/>
          </a:xfrm>
        </p:grpSpPr>
        <p:sp>
          <p:nvSpPr>
            <p:cNvPr id="24" name="Google Shape;24;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 name="Google Shape;25;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6" name="Google Shape;26;p2"/>
          <p:cNvGrpSpPr/>
          <p:nvPr/>
        </p:nvGrpSpPr>
        <p:grpSpPr>
          <a:xfrm>
            <a:off x="8341543" y="3403858"/>
            <a:ext cx="569676" cy="380612"/>
            <a:chOff x="8341543" y="2282008"/>
            <a:chExt cx="569676" cy="380612"/>
          </a:xfrm>
        </p:grpSpPr>
        <p:sp>
          <p:nvSpPr>
            <p:cNvPr id="27" name="Google Shape;27;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 name="Google Shape;28;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29" name="Google Shape;29;p2"/>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 name="Google Shape;30;p2"/>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 name="Google Shape;31;p2"/>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 name="Google Shape;32;p2"/>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 name="Google Shape;33;p2"/>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 name="Google Shape;34;p2"/>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 name="Google Shape;35;p2"/>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 name="Google Shape;36;p2"/>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 name="Google Shape;37;p2"/>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 name="Google Shape;38;p2"/>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 name="Google Shape;39;p2"/>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 name="Google Shape;40;p2"/>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 name="Google Shape;41;p2"/>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 name="Google Shape;42;p2"/>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 name="Google Shape;43;p2"/>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 name="Google Shape;44;p2"/>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 name="Google Shape;45;p2"/>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 name="Google Shape;46;p2"/>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 name="Google Shape;47;p2"/>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 name="Google Shape;48;p2"/>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 name="Google Shape;49;p2"/>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 name="Google Shape;50;p2"/>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 name="Google Shape;51;p2"/>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 name="Google Shape;52;p2"/>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 name="Google Shape;53;p2"/>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 name="Google Shape;54;p2"/>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 name="Google Shape;55;p2"/>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 name="Google Shape;56;p2"/>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 name="Google Shape;57;p2"/>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 name="Google Shape;58;p2"/>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 name="Google Shape;59;p2"/>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 name="Google Shape;60;p2"/>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 name="Google Shape;61;p2"/>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 name="Google Shape;62;p2"/>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 name="Google Shape;63;p2"/>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 name="Google Shape;64;p2"/>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 name="Google Shape;65;p2"/>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 name="Google Shape;66;p2"/>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 name="Google Shape;67;p2"/>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 name="Google Shape;68;p2"/>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 name="Google Shape;69;p2"/>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 name="Google Shape;70;p2"/>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 name="Google Shape;71;p2"/>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 name="Google Shape;72;p2"/>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 name="Google Shape;73;p2"/>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 name="Google Shape;74;p2"/>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 name="Google Shape;75;p2"/>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 name="Google Shape;76;p2"/>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 name="Google Shape;77;p2"/>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 name="Google Shape;78;p2"/>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 name="Google Shape;79;p2"/>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 name="Google Shape;80;p2"/>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 name="Google Shape;81;p2"/>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 name="Google Shape;82;p2"/>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 name="Google Shape;83;p2"/>
          <p:cNvSpPr txBox="1">
            <a:spLocks noGrp="1"/>
          </p:cNvSpPr>
          <p:nvPr>
            <p:ph type="ctrTitle"/>
          </p:nvPr>
        </p:nvSpPr>
        <p:spPr>
          <a:xfrm>
            <a:off x="967700" y="1345750"/>
            <a:ext cx="7208700" cy="19188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7200"/>
              <a:buFont typeface="Jua"/>
              <a:buNone/>
              <a:defRPr sz="7400">
                <a:latin typeface="Jua"/>
                <a:ea typeface="Jua"/>
                <a:cs typeface="Jua"/>
                <a:sym typeface="Jua"/>
              </a:defRPr>
            </a:lvl1pPr>
            <a:lvl2pPr lvl="1" algn="ctr">
              <a:lnSpc>
                <a:spcPct val="80000"/>
              </a:lnSpc>
              <a:spcBef>
                <a:spcPts val="0"/>
              </a:spcBef>
              <a:spcAft>
                <a:spcPts val="0"/>
              </a:spcAft>
              <a:buSzPts val="7200"/>
              <a:buFont typeface="Jua"/>
              <a:buNone/>
              <a:defRPr sz="7200">
                <a:latin typeface="Jua"/>
                <a:ea typeface="Jua"/>
                <a:cs typeface="Jua"/>
                <a:sym typeface="Jua"/>
              </a:defRPr>
            </a:lvl2pPr>
            <a:lvl3pPr lvl="2" algn="ctr">
              <a:lnSpc>
                <a:spcPct val="80000"/>
              </a:lnSpc>
              <a:spcBef>
                <a:spcPts val="0"/>
              </a:spcBef>
              <a:spcAft>
                <a:spcPts val="0"/>
              </a:spcAft>
              <a:buSzPts val="7200"/>
              <a:buFont typeface="Jua"/>
              <a:buNone/>
              <a:defRPr sz="7200">
                <a:latin typeface="Jua"/>
                <a:ea typeface="Jua"/>
                <a:cs typeface="Jua"/>
                <a:sym typeface="Jua"/>
              </a:defRPr>
            </a:lvl3pPr>
            <a:lvl4pPr lvl="3" algn="ctr">
              <a:lnSpc>
                <a:spcPct val="80000"/>
              </a:lnSpc>
              <a:spcBef>
                <a:spcPts val="0"/>
              </a:spcBef>
              <a:spcAft>
                <a:spcPts val="0"/>
              </a:spcAft>
              <a:buSzPts val="7200"/>
              <a:buFont typeface="Jua"/>
              <a:buNone/>
              <a:defRPr sz="7200">
                <a:latin typeface="Jua"/>
                <a:ea typeface="Jua"/>
                <a:cs typeface="Jua"/>
                <a:sym typeface="Jua"/>
              </a:defRPr>
            </a:lvl4pPr>
            <a:lvl5pPr lvl="4" algn="ctr">
              <a:lnSpc>
                <a:spcPct val="80000"/>
              </a:lnSpc>
              <a:spcBef>
                <a:spcPts val="0"/>
              </a:spcBef>
              <a:spcAft>
                <a:spcPts val="0"/>
              </a:spcAft>
              <a:buSzPts val="7200"/>
              <a:buFont typeface="Jua"/>
              <a:buNone/>
              <a:defRPr sz="7200">
                <a:latin typeface="Jua"/>
                <a:ea typeface="Jua"/>
                <a:cs typeface="Jua"/>
                <a:sym typeface="Jua"/>
              </a:defRPr>
            </a:lvl5pPr>
            <a:lvl6pPr lvl="5" algn="ctr">
              <a:lnSpc>
                <a:spcPct val="80000"/>
              </a:lnSpc>
              <a:spcBef>
                <a:spcPts val="0"/>
              </a:spcBef>
              <a:spcAft>
                <a:spcPts val="0"/>
              </a:spcAft>
              <a:buSzPts val="7200"/>
              <a:buFont typeface="Jua"/>
              <a:buNone/>
              <a:defRPr sz="7200">
                <a:latin typeface="Jua"/>
                <a:ea typeface="Jua"/>
                <a:cs typeface="Jua"/>
                <a:sym typeface="Jua"/>
              </a:defRPr>
            </a:lvl6pPr>
            <a:lvl7pPr lvl="6" algn="ctr">
              <a:lnSpc>
                <a:spcPct val="80000"/>
              </a:lnSpc>
              <a:spcBef>
                <a:spcPts val="0"/>
              </a:spcBef>
              <a:spcAft>
                <a:spcPts val="0"/>
              </a:spcAft>
              <a:buSzPts val="7200"/>
              <a:buFont typeface="Jua"/>
              <a:buNone/>
              <a:defRPr sz="7200">
                <a:latin typeface="Jua"/>
                <a:ea typeface="Jua"/>
                <a:cs typeface="Jua"/>
                <a:sym typeface="Jua"/>
              </a:defRPr>
            </a:lvl7pPr>
            <a:lvl8pPr lvl="7" algn="ctr">
              <a:lnSpc>
                <a:spcPct val="80000"/>
              </a:lnSpc>
              <a:spcBef>
                <a:spcPts val="0"/>
              </a:spcBef>
              <a:spcAft>
                <a:spcPts val="0"/>
              </a:spcAft>
              <a:buSzPts val="7200"/>
              <a:buFont typeface="Jua"/>
              <a:buNone/>
              <a:defRPr sz="7200">
                <a:latin typeface="Jua"/>
                <a:ea typeface="Jua"/>
                <a:cs typeface="Jua"/>
                <a:sym typeface="Jua"/>
              </a:defRPr>
            </a:lvl8pPr>
            <a:lvl9pPr lvl="8" algn="ctr">
              <a:lnSpc>
                <a:spcPct val="80000"/>
              </a:lnSpc>
              <a:spcBef>
                <a:spcPts val="0"/>
              </a:spcBef>
              <a:spcAft>
                <a:spcPts val="0"/>
              </a:spcAft>
              <a:buSzPts val="7200"/>
              <a:buFont typeface="Jua"/>
              <a:buNone/>
              <a:defRPr sz="7200">
                <a:latin typeface="Jua"/>
                <a:ea typeface="Jua"/>
                <a:cs typeface="Jua"/>
                <a:sym typeface="Jua"/>
              </a:defRPr>
            </a:lvl9pPr>
          </a:lstStyle>
          <a:p>
            <a:endParaRPr/>
          </a:p>
        </p:txBody>
      </p:sp>
      <p:sp>
        <p:nvSpPr>
          <p:cNvPr id="84" name="Google Shape;84;p2"/>
          <p:cNvSpPr txBox="1">
            <a:spLocks noGrp="1"/>
          </p:cNvSpPr>
          <p:nvPr>
            <p:ph type="subTitle" idx="1"/>
          </p:nvPr>
        </p:nvSpPr>
        <p:spPr>
          <a:xfrm>
            <a:off x="1138725" y="3114175"/>
            <a:ext cx="6866700" cy="594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1"/>
              </a:buClr>
              <a:buSzPts val="2400"/>
              <a:buFont typeface="Quicksand Light"/>
              <a:buNone/>
              <a:defRPr sz="2200">
                <a:solidFill>
                  <a:schemeClr val="accent1"/>
                </a:solidFill>
                <a:latin typeface="Quicksand Light"/>
                <a:ea typeface="Quicksand Light"/>
                <a:cs typeface="Quicksand Light"/>
                <a:sym typeface="Quicksand Light"/>
              </a:defRPr>
            </a:lvl1pPr>
            <a:lvl2pPr lvl="1" algn="ctr">
              <a:lnSpc>
                <a:spcPct val="100000"/>
              </a:lnSpc>
              <a:spcBef>
                <a:spcPts val="0"/>
              </a:spcBef>
              <a:spcAft>
                <a:spcPts val="0"/>
              </a:spcAft>
              <a:buClr>
                <a:schemeClr val="accent1"/>
              </a:buClr>
              <a:buSzPts val="2400"/>
              <a:buFont typeface="Quicksand Light"/>
              <a:buNone/>
              <a:defRPr sz="2400">
                <a:solidFill>
                  <a:schemeClr val="accent1"/>
                </a:solidFill>
                <a:latin typeface="Quicksand Light"/>
                <a:ea typeface="Quicksand Light"/>
                <a:cs typeface="Quicksand Light"/>
                <a:sym typeface="Quicksand Light"/>
              </a:defRPr>
            </a:lvl2pPr>
            <a:lvl3pPr lvl="2" algn="ctr">
              <a:lnSpc>
                <a:spcPct val="100000"/>
              </a:lnSpc>
              <a:spcBef>
                <a:spcPts val="0"/>
              </a:spcBef>
              <a:spcAft>
                <a:spcPts val="0"/>
              </a:spcAft>
              <a:buClr>
                <a:schemeClr val="accent1"/>
              </a:buClr>
              <a:buSzPts val="2400"/>
              <a:buFont typeface="Quicksand Light"/>
              <a:buNone/>
              <a:defRPr sz="2400">
                <a:solidFill>
                  <a:schemeClr val="accent1"/>
                </a:solidFill>
                <a:latin typeface="Quicksand Light"/>
                <a:ea typeface="Quicksand Light"/>
                <a:cs typeface="Quicksand Light"/>
                <a:sym typeface="Quicksand Light"/>
              </a:defRPr>
            </a:lvl3pPr>
            <a:lvl4pPr lvl="3" algn="ctr">
              <a:lnSpc>
                <a:spcPct val="100000"/>
              </a:lnSpc>
              <a:spcBef>
                <a:spcPts val="0"/>
              </a:spcBef>
              <a:spcAft>
                <a:spcPts val="0"/>
              </a:spcAft>
              <a:buClr>
                <a:schemeClr val="accent1"/>
              </a:buClr>
              <a:buSzPts val="2400"/>
              <a:buFont typeface="Quicksand Light"/>
              <a:buNone/>
              <a:defRPr sz="2400">
                <a:solidFill>
                  <a:schemeClr val="accent1"/>
                </a:solidFill>
                <a:latin typeface="Quicksand Light"/>
                <a:ea typeface="Quicksand Light"/>
                <a:cs typeface="Quicksand Light"/>
                <a:sym typeface="Quicksand Light"/>
              </a:defRPr>
            </a:lvl4pPr>
            <a:lvl5pPr lvl="4" algn="ctr">
              <a:lnSpc>
                <a:spcPct val="100000"/>
              </a:lnSpc>
              <a:spcBef>
                <a:spcPts val="0"/>
              </a:spcBef>
              <a:spcAft>
                <a:spcPts val="0"/>
              </a:spcAft>
              <a:buClr>
                <a:schemeClr val="accent1"/>
              </a:buClr>
              <a:buSzPts val="2400"/>
              <a:buFont typeface="Quicksand Light"/>
              <a:buNone/>
              <a:defRPr sz="2400">
                <a:solidFill>
                  <a:schemeClr val="accent1"/>
                </a:solidFill>
                <a:latin typeface="Quicksand Light"/>
                <a:ea typeface="Quicksand Light"/>
                <a:cs typeface="Quicksand Light"/>
                <a:sym typeface="Quicksand Light"/>
              </a:defRPr>
            </a:lvl5pPr>
            <a:lvl6pPr lvl="5" algn="ctr">
              <a:lnSpc>
                <a:spcPct val="100000"/>
              </a:lnSpc>
              <a:spcBef>
                <a:spcPts val="0"/>
              </a:spcBef>
              <a:spcAft>
                <a:spcPts val="0"/>
              </a:spcAft>
              <a:buClr>
                <a:schemeClr val="accent1"/>
              </a:buClr>
              <a:buSzPts val="2400"/>
              <a:buFont typeface="Quicksand Light"/>
              <a:buNone/>
              <a:defRPr sz="2400">
                <a:solidFill>
                  <a:schemeClr val="accent1"/>
                </a:solidFill>
                <a:latin typeface="Quicksand Light"/>
                <a:ea typeface="Quicksand Light"/>
                <a:cs typeface="Quicksand Light"/>
                <a:sym typeface="Quicksand Light"/>
              </a:defRPr>
            </a:lvl6pPr>
            <a:lvl7pPr lvl="6" algn="ctr">
              <a:lnSpc>
                <a:spcPct val="100000"/>
              </a:lnSpc>
              <a:spcBef>
                <a:spcPts val="0"/>
              </a:spcBef>
              <a:spcAft>
                <a:spcPts val="0"/>
              </a:spcAft>
              <a:buClr>
                <a:schemeClr val="accent1"/>
              </a:buClr>
              <a:buSzPts val="2400"/>
              <a:buFont typeface="Quicksand Light"/>
              <a:buNone/>
              <a:defRPr sz="2400">
                <a:solidFill>
                  <a:schemeClr val="accent1"/>
                </a:solidFill>
                <a:latin typeface="Quicksand Light"/>
                <a:ea typeface="Quicksand Light"/>
                <a:cs typeface="Quicksand Light"/>
                <a:sym typeface="Quicksand Light"/>
              </a:defRPr>
            </a:lvl7pPr>
            <a:lvl8pPr lvl="7" algn="ctr">
              <a:lnSpc>
                <a:spcPct val="100000"/>
              </a:lnSpc>
              <a:spcBef>
                <a:spcPts val="0"/>
              </a:spcBef>
              <a:spcAft>
                <a:spcPts val="0"/>
              </a:spcAft>
              <a:buClr>
                <a:schemeClr val="accent1"/>
              </a:buClr>
              <a:buSzPts val="2400"/>
              <a:buFont typeface="Quicksand Light"/>
              <a:buNone/>
              <a:defRPr sz="2400">
                <a:solidFill>
                  <a:schemeClr val="accent1"/>
                </a:solidFill>
                <a:latin typeface="Quicksand Light"/>
                <a:ea typeface="Quicksand Light"/>
                <a:cs typeface="Quicksand Light"/>
                <a:sym typeface="Quicksand Light"/>
              </a:defRPr>
            </a:lvl8pPr>
            <a:lvl9pPr lvl="8" algn="ctr">
              <a:lnSpc>
                <a:spcPct val="100000"/>
              </a:lnSpc>
              <a:spcBef>
                <a:spcPts val="0"/>
              </a:spcBef>
              <a:spcAft>
                <a:spcPts val="0"/>
              </a:spcAft>
              <a:buClr>
                <a:schemeClr val="accent1"/>
              </a:buClr>
              <a:buSzPts val="2400"/>
              <a:buFont typeface="Quicksand Light"/>
              <a:buNone/>
              <a:defRPr sz="2400">
                <a:solidFill>
                  <a:schemeClr val="accent1"/>
                </a:solidFill>
                <a:latin typeface="Quicksand Light"/>
                <a:ea typeface="Quicksand Light"/>
                <a:cs typeface="Quicksand Light"/>
                <a:sym typeface="Quicksand Light"/>
              </a:defRPr>
            </a:lvl9pPr>
          </a:lstStyle>
          <a:p>
            <a:endParaRPr/>
          </a:p>
        </p:txBody>
      </p:sp>
      <p:grpSp>
        <p:nvGrpSpPr>
          <p:cNvPr id="85" name="Google Shape;85;p2"/>
          <p:cNvGrpSpPr/>
          <p:nvPr/>
        </p:nvGrpSpPr>
        <p:grpSpPr>
          <a:xfrm>
            <a:off x="7480525" y="1448400"/>
            <a:ext cx="444275" cy="398525"/>
            <a:chOff x="2495125" y="2142250"/>
            <a:chExt cx="444275" cy="398525"/>
          </a:xfrm>
        </p:grpSpPr>
        <p:sp>
          <p:nvSpPr>
            <p:cNvPr id="86" name="Google Shape;86;p2"/>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 name="Google Shape;87;p2"/>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8" name="Google Shape;88;p2"/>
          <p:cNvGrpSpPr/>
          <p:nvPr/>
        </p:nvGrpSpPr>
        <p:grpSpPr>
          <a:xfrm>
            <a:off x="1018050" y="1506975"/>
            <a:ext cx="291375" cy="281375"/>
            <a:chOff x="3243875" y="2372825"/>
            <a:chExt cx="291375" cy="281375"/>
          </a:xfrm>
        </p:grpSpPr>
        <p:sp>
          <p:nvSpPr>
            <p:cNvPr id="89" name="Google Shape;89;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 name="Google Shape;90;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 name="Google Shape;91;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 name="Google Shape;92;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 name="Google Shape;93;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 name="Google Shape;94;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 name="Google Shape;95;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 name="Google Shape;96;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 name="Google Shape;97;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 name="Google Shape;98;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99" name="Google Shape;99;p2"/>
          <p:cNvGrpSpPr/>
          <p:nvPr/>
        </p:nvGrpSpPr>
        <p:grpSpPr>
          <a:xfrm>
            <a:off x="2071475" y="615963"/>
            <a:ext cx="166675" cy="168575"/>
            <a:chOff x="4954425" y="2036375"/>
            <a:chExt cx="166675" cy="168575"/>
          </a:xfrm>
        </p:grpSpPr>
        <p:sp>
          <p:nvSpPr>
            <p:cNvPr id="100" name="Google Shape;100;p2"/>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 name="Google Shape;101;p2"/>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02" name="Google Shape;102;p2"/>
          <p:cNvSpPr/>
          <p:nvPr/>
        </p:nvSpPr>
        <p:spPr>
          <a:xfrm>
            <a:off x="7571875" y="991013"/>
            <a:ext cx="119125" cy="81200"/>
          </a:xfrm>
          <a:custGeom>
            <a:avLst/>
            <a:gdLst/>
            <a:ahLst/>
            <a:cxnLst/>
            <a:rect l="l" t="t" r="r" b="b"/>
            <a:pathLst>
              <a:path w="4765" h="3248" extrusionOk="0">
                <a:moveTo>
                  <a:pt x="2253" y="0"/>
                </a:moveTo>
                <a:cubicBezTo>
                  <a:pt x="255" y="0"/>
                  <a:pt x="1" y="2834"/>
                  <a:pt x="2006" y="3221"/>
                </a:cubicBezTo>
                <a:cubicBezTo>
                  <a:pt x="2122" y="3239"/>
                  <a:pt x="2233" y="3247"/>
                  <a:pt x="2340" y="3247"/>
                </a:cubicBezTo>
                <a:cubicBezTo>
                  <a:pt x="4296" y="3247"/>
                  <a:pt x="4764" y="345"/>
                  <a:pt x="2483" y="12"/>
                </a:cubicBezTo>
                <a:cubicBezTo>
                  <a:pt x="2404" y="4"/>
                  <a:pt x="2327" y="0"/>
                  <a:pt x="22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 name="Google Shape;103;p2"/>
          <p:cNvSpPr/>
          <p:nvPr/>
        </p:nvSpPr>
        <p:spPr>
          <a:xfrm>
            <a:off x="1821125" y="128462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 name="Google Shape;104;p2"/>
          <p:cNvSpPr/>
          <p:nvPr/>
        </p:nvSpPr>
        <p:spPr>
          <a:xfrm>
            <a:off x="1018050" y="1000650"/>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 name="Google Shape;105;p2"/>
          <p:cNvSpPr/>
          <p:nvPr/>
        </p:nvSpPr>
        <p:spPr>
          <a:xfrm rot="9553842">
            <a:off x="2124651" y="4191357"/>
            <a:ext cx="60324" cy="43049"/>
          </a:xfrm>
          <a:custGeom>
            <a:avLst/>
            <a:gdLst/>
            <a:ahLst/>
            <a:cxnLst/>
            <a:rect l="l" t="t" r="r" b="b"/>
            <a:pathLst>
              <a:path w="2413" h="1722" extrusionOk="0">
                <a:moveTo>
                  <a:pt x="1429" y="1"/>
                </a:moveTo>
                <a:cubicBezTo>
                  <a:pt x="1351" y="1"/>
                  <a:pt x="1268" y="12"/>
                  <a:pt x="1179" y="34"/>
                </a:cubicBezTo>
                <a:cubicBezTo>
                  <a:pt x="1156" y="33"/>
                  <a:pt x="1133" y="32"/>
                  <a:pt x="1110" y="32"/>
                </a:cubicBezTo>
                <a:cubicBezTo>
                  <a:pt x="20" y="32"/>
                  <a:pt x="1" y="1722"/>
                  <a:pt x="1114" y="1722"/>
                </a:cubicBezTo>
                <a:cubicBezTo>
                  <a:pt x="1159" y="1722"/>
                  <a:pt x="1206" y="1719"/>
                  <a:pt x="1254" y="1714"/>
                </a:cubicBezTo>
                <a:cubicBezTo>
                  <a:pt x="2412" y="1575"/>
                  <a:pt x="2372" y="1"/>
                  <a:pt x="1429"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 name="Google Shape;106;p2"/>
          <p:cNvSpPr/>
          <p:nvPr/>
        </p:nvSpPr>
        <p:spPr>
          <a:xfrm>
            <a:off x="7527700" y="4181913"/>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 name="Google Shape;107;p2"/>
          <p:cNvSpPr/>
          <p:nvPr/>
        </p:nvSpPr>
        <p:spPr>
          <a:xfrm>
            <a:off x="1104175" y="370907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08" name="Google Shape;108;p2"/>
          <p:cNvGrpSpPr/>
          <p:nvPr/>
        </p:nvGrpSpPr>
        <p:grpSpPr>
          <a:xfrm>
            <a:off x="6355050" y="709650"/>
            <a:ext cx="291375" cy="281375"/>
            <a:chOff x="3243875" y="2372825"/>
            <a:chExt cx="291375" cy="281375"/>
          </a:xfrm>
        </p:grpSpPr>
        <p:sp>
          <p:nvSpPr>
            <p:cNvPr id="109" name="Google Shape;109;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 name="Google Shape;110;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 name="Google Shape;111;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 name="Google Shape;112;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 name="Google Shape;113;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 name="Google Shape;114;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 name="Google Shape;115;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 name="Google Shape;116;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 name="Google Shape;117;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 name="Google Shape;118;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19" name="Google Shape;119;p2"/>
          <p:cNvGrpSpPr/>
          <p:nvPr/>
        </p:nvGrpSpPr>
        <p:grpSpPr>
          <a:xfrm>
            <a:off x="1105050" y="4149150"/>
            <a:ext cx="444275" cy="398525"/>
            <a:chOff x="2495125" y="2142250"/>
            <a:chExt cx="444275" cy="398525"/>
          </a:xfrm>
        </p:grpSpPr>
        <p:sp>
          <p:nvSpPr>
            <p:cNvPr id="120" name="Google Shape;120;p2"/>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 name="Google Shape;121;p2"/>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22" name="Google Shape;122;p2"/>
          <p:cNvGrpSpPr/>
          <p:nvPr/>
        </p:nvGrpSpPr>
        <p:grpSpPr>
          <a:xfrm>
            <a:off x="6975800" y="4368950"/>
            <a:ext cx="291375" cy="281375"/>
            <a:chOff x="3243875" y="2372825"/>
            <a:chExt cx="291375" cy="281375"/>
          </a:xfrm>
        </p:grpSpPr>
        <p:sp>
          <p:nvSpPr>
            <p:cNvPr id="123" name="Google Shape;123;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 name="Google Shape;124;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 name="Google Shape;125;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 name="Google Shape;126;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 name="Google Shape;127;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 name="Google Shape;128;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 name="Google Shape;129;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 name="Google Shape;130;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 name="Google Shape;131;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 name="Google Shape;132;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3397986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3"/>
        <p:cNvGrpSpPr/>
        <p:nvPr/>
      </p:nvGrpSpPr>
      <p:grpSpPr>
        <a:xfrm>
          <a:off x="0" y="0"/>
          <a:ext cx="0" cy="0"/>
          <a:chOff x="0" y="0"/>
          <a:chExt cx="0" cy="0"/>
        </a:xfrm>
      </p:grpSpPr>
      <p:sp>
        <p:nvSpPr>
          <p:cNvPr id="234" name="Google Shape;234;p4"/>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5" name="Google Shape;235;p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D9D9D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6" name="Google Shape;236;p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237" name="Google Shape;237;p4"/>
          <p:cNvGrpSpPr/>
          <p:nvPr/>
        </p:nvGrpSpPr>
        <p:grpSpPr>
          <a:xfrm>
            <a:off x="8341543" y="2282008"/>
            <a:ext cx="569676" cy="380612"/>
            <a:chOff x="8341543" y="2282008"/>
            <a:chExt cx="569676" cy="380612"/>
          </a:xfrm>
        </p:grpSpPr>
        <p:sp>
          <p:nvSpPr>
            <p:cNvPr id="238" name="Google Shape;238;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9" name="Google Shape;239;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40" name="Google Shape;240;p4"/>
          <p:cNvGrpSpPr/>
          <p:nvPr/>
        </p:nvGrpSpPr>
        <p:grpSpPr>
          <a:xfrm>
            <a:off x="8341543" y="1721094"/>
            <a:ext cx="569676" cy="380612"/>
            <a:chOff x="8341543" y="1721094"/>
            <a:chExt cx="569676" cy="380612"/>
          </a:xfrm>
        </p:grpSpPr>
        <p:sp>
          <p:nvSpPr>
            <p:cNvPr id="241" name="Google Shape;241;p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2" name="Google Shape;242;p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43" name="Google Shape;243;p4"/>
          <p:cNvGrpSpPr/>
          <p:nvPr/>
        </p:nvGrpSpPr>
        <p:grpSpPr>
          <a:xfrm>
            <a:off x="8346273" y="1183592"/>
            <a:ext cx="568486" cy="388014"/>
            <a:chOff x="8346273" y="1183592"/>
            <a:chExt cx="568486" cy="388014"/>
          </a:xfrm>
        </p:grpSpPr>
        <p:sp>
          <p:nvSpPr>
            <p:cNvPr id="244" name="Google Shape;244;p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5" name="Google Shape;245;p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46" name="Google Shape;246;p4"/>
          <p:cNvGrpSpPr/>
          <p:nvPr/>
        </p:nvGrpSpPr>
        <p:grpSpPr>
          <a:xfrm>
            <a:off x="8341543" y="606635"/>
            <a:ext cx="569676" cy="388014"/>
            <a:chOff x="8341543" y="606635"/>
            <a:chExt cx="569676" cy="388014"/>
          </a:xfrm>
        </p:grpSpPr>
        <p:sp>
          <p:nvSpPr>
            <p:cNvPr id="247" name="Google Shape;247;p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8" name="Google Shape;248;p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49" name="Google Shape;249;p4"/>
          <p:cNvGrpSpPr/>
          <p:nvPr/>
        </p:nvGrpSpPr>
        <p:grpSpPr>
          <a:xfrm>
            <a:off x="8341543" y="2842933"/>
            <a:ext cx="569676" cy="380612"/>
            <a:chOff x="8341543" y="2282008"/>
            <a:chExt cx="569676" cy="380612"/>
          </a:xfrm>
        </p:grpSpPr>
        <p:sp>
          <p:nvSpPr>
            <p:cNvPr id="250" name="Google Shape;250;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1" name="Google Shape;251;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52" name="Google Shape;252;p4"/>
          <p:cNvGrpSpPr/>
          <p:nvPr/>
        </p:nvGrpSpPr>
        <p:grpSpPr>
          <a:xfrm>
            <a:off x="8341543" y="3403858"/>
            <a:ext cx="569676" cy="380612"/>
            <a:chOff x="8341543" y="2282008"/>
            <a:chExt cx="569676" cy="380612"/>
          </a:xfrm>
        </p:grpSpPr>
        <p:sp>
          <p:nvSpPr>
            <p:cNvPr id="253" name="Google Shape;253;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4" name="Google Shape;254;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255" name="Google Shape;255;p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6" name="Google Shape;256;p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7" name="Google Shape;257;p4"/>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8" name="Google Shape;258;p4"/>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9" name="Google Shape;259;p4"/>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0" name="Google Shape;260;p4"/>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1" name="Google Shape;261;p4"/>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2" name="Google Shape;262;p4"/>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3" name="Google Shape;263;p4"/>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4" name="Google Shape;264;p4"/>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5" name="Google Shape;265;p4"/>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6" name="Google Shape;266;p4"/>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7" name="Google Shape;267;p4"/>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8" name="Google Shape;268;p4"/>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9" name="Google Shape;269;p4"/>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0" name="Google Shape;270;p4"/>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1" name="Google Shape;271;p4"/>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2" name="Google Shape;272;p4"/>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3" name="Google Shape;273;p4"/>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4" name="Google Shape;274;p4"/>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5" name="Google Shape;275;p4"/>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6" name="Google Shape;276;p4"/>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7" name="Google Shape;277;p4"/>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8" name="Google Shape;278;p4"/>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9" name="Google Shape;279;p4"/>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0" name="Google Shape;280;p4"/>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1" name="Google Shape;281;p4"/>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2" name="Google Shape;282;p4"/>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3" name="Google Shape;283;p4"/>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4" name="Google Shape;284;p4"/>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5" name="Google Shape;285;p4"/>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6" name="Google Shape;286;p4"/>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7" name="Google Shape;287;p4"/>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8" name="Google Shape;288;p4"/>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9" name="Google Shape;289;p4"/>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0" name="Google Shape;290;p4"/>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1" name="Google Shape;291;p4"/>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2" name="Google Shape;292;p4"/>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3" name="Google Shape;293;p4"/>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4" name="Google Shape;294;p4"/>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5" name="Google Shape;295;p4"/>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6" name="Google Shape;296;p4"/>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7" name="Google Shape;297;p4"/>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8" name="Google Shape;298;p4"/>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9" name="Google Shape;299;p4"/>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0" name="Google Shape;300;p4"/>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1" name="Google Shape;301;p4"/>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2" name="Google Shape;302;p4"/>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3" name="Google Shape;303;p4"/>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4" name="Google Shape;304;p4"/>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5" name="Google Shape;305;p4"/>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6" name="Google Shape;306;p4"/>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7" name="Google Shape;307;p4"/>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8" name="Google Shape;308;p4"/>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9" name="Google Shape;309;p4"/>
          <p:cNvSpPr txBox="1">
            <a:spLocks noGrp="1"/>
          </p:cNvSpPr>
          <p:nvPr>
            <p:ph type="subTitle" idx="1"/>
          </p:nvPr>
        </p:nvSpPr>
        <p:spPr>
          <a:xfrm>
            <a:off x="821325" y="1232150"/>
            <a:ext cx="7501200" cy="3321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200"/>
            </a:lvl1pPr>
            <a:lvl2pPr lvl="1" algn="ctr" rtl="0">
              <a:spcBef>
                <a:spcPts val="0"/>
              </a:spcBef>
              <a:spcAft>
                <a:spcPts val="0"/>
              </a:spcAft>
              <a:buNone/>
              <a:defRPr sz="1200"/>
            </a:lvl2pPr>
            <a:lvl3pPr lvl="2" algn="ctr" rtl="0">
              <a:spcBef>
                <a:spcPts val="0"/>
              </a:spcBef>
              <a:spcAft>
                <a:spcPts val="0"/>
              </a:spcAft>
              <a:buNone/>
              <a:defRPr sz="1200"/>
            </a:lvl3pPr>
            <a:lvl4pPr lvl="3" algn="ctr" rtl="0">
              <a:spcBef>
                <a:spcPts val="0"/>
              </a:spcBef>
              <a:spcAft>
                <a:spcPts val="0"/>
              </a:spcAft>
              <a:buNone/>
              <a:defRPr sz="1200"/>
            </a:lvl4pPr>
            <a:lvl5pPr lvl="4" algn="ctr" rtl="0">
              <a:spcBef>
                <a:spcPts val="0"/>
              </a:spcBef>
              <a:spcAft>
                <a:spcPts val="0"/>
              </a:spcAft>
              <a:buNone/>
              <a:defRPr sz="1200"/>
            </a:lvl5pPr>
            <a:lvl6pPr lvl="5" algn="ctr" rtl="0">
              <a:spcBef>
                <a:spcPts val="0"/>
              </a:spcBef>
              <a:spcAft>
                <a:spcPts val="0"/>
              </a:spcAft>
              <a:buNone/>
              <a:defRPr sz="1200"/>
            </a:lvl6pPr>
            <a:lvl7pPr lvl="6" algn="ctr" rtl="0">
              <a:spcBef>
                <a:spcPts val="0"/>
              </a:spcBef>
              <a:spcAft>
                <a:spcPts val="0"/>
              </a:spcAft>
              <a:buNone/>
              <a:defRPr sz="1200"/>
            </a:lvl7pPr>
            <a:lvl8pPr lvl="7" algn="ctr" rtl="0">
              <a:spcBef>
                <a:spcPts val="0"/>
              </a:spcBef>
              <a:spcAft>
                <a:spcPts val="0"/>
              </a:spcAft>
              <a:buNone/>
              <a:defRPr sz="1200"/>
            </a:lvl8pPr>
            <a:lvl9pPr lvl="8" algn="ctr" rtl="0">
              <a:spcBef>
                <a:spcPts val="0"/>
              </a:spcBef>
              <a:spcAft>
                <a:spcPts val="0"/>
              </a:spcAft>
              <a:buNone/>
              <a:defRPr sz="1200"/>
            </a:lvl9pPr>
          </a:lstStyle>
          <a:p>
            <a:endParaRPr/>
          </a:p>
        </p:txBody>
      </p:sp>
      <p:sp>
        <p:nvSpPr>
          <p:cNvPr id="310" name="Google Shape;310;p4"/>
          <p:cNvSpPr/>
          <p:nvPr/>
        </p:nvSpPr>
        <p:spPr>
          <a:xfrm rot="4238894">
            <a:off x="287196" y="4383386"/>
            <a:ext cx="794710" cy="68675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1" name="Google Shape;311;p4"/>
          <p:cNvSpPr/>
          <p:nvPr/>
        </p:nvSpPr>
        <p:spPr>
          <a:xfrm>
            <a:off x="7109750" y="73267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2" name="Google Shape;312;p4"/>
          <p:cNvSpPr/>
          <p:nvPr/>
        </p:nvSpPr>
        <p:spPr>
          <a:xfrm>
            <a:off x="1324400" y="551063"/>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313" name="Google Shape;313;p4"/>
          <p:cNvGrpSpPr/>
          <p:nvPr/>
        </p:nvGrpSpPr>
        <p:grpSpPr>
          <a:xfrm>
            <a:off x="7636900" y="441350"/>
            <a:ext cx="291375" cy="281375"/>
            <a:chOff x="3243875" y="2372825"/>
            <a:chExt cx="291375" cy="281375"/>
          </a:xfrm>
        </p:grpSpPr>
        <p:sp>
          <p:nvSpPr>
            <p:cNvPr id="314" name="Google Shape;314;p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5" name="Google Shape;315;p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6" name="Google Shape;316;p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7" name="Google Shape;317;p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8" name="Google Shape;318;p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9" name="Google Shape;319;p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0" name="Google Shape;320;p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1" name="Google Shape;321;p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2" name="Google Shape;322;p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3" name="Google Shape;323;p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324" name="Google Shape;324;p4"/>
          <p:cNvSpPr/>
          <p:nvPr/>
        </p:nvSpPr>
        <p:spPr>
          <a:xfrm>
            <a:off x="8088375" y="123213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5" name="Google Shape;325;p4"/>
          <p:cNvSpPr/>
          <p:nvPr/>
        </p:nvSpPr>
        <p:spPr>
          <a:xfrm>
            <a:off x="1023000" y="1014050"/>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3926673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6"/>
        <p:cNvGrpSpPr/>
        <p:nvPr/>
      </p:nvGrpSpPr>
      <p:grpSpPr>
        <a:xfrm>
          <a:off x="0" y="0"/>
          <a:ext cx="0" cy="0"/>
          <a:chOff x="0" y="0"/>
          <a:chExt cx="0" cy="0"/>
        </a:xfrm>
      </p:grpSpPr>
      <p:grpSp>
        <p:nvGrpSpPr>
          <p:cNvPr id="327" name="Google Shape;327;p5"/>
          <p:cNvGrpSpPr/>
          <p:nvPr/>
        </p:nvGrpSpPr>
        <p:grpSpPr>
          <a:xfrm>
            <a:off x="395894" y="219519"/>
            <a:ext cx="8518865" cy="4788281"/>
            <a:chOff x="395894" y="219519"/>
            <a:chExt cx="8518865" cy="4788281"/>
          </a:xfrm>
        </p:grpSpPr>
        <p:sp>
          <p:nvSpPr>
            <p:cNvPr id="328" name="Google Shape;328;p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D9D9D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329" name="Google Shape;329;p5"/>
            <p:cNvGrpSpPr/>
            <p:nvPr/>
          </p:nvGrpSpPr>
          <p:grpSpPr>
            <a:xfrm>
              <a:off x="8341543" y="2282008"/>
              <a:ext cx="569676" cy="380612"/>
              <a:chOff x="8341543" y="2282008"/>
              <a:chExt cx="569676" cy="380612"/>
            </a:xfrm>
          </p:grpSpPr>
          <p:sp>
            <p:nvSpPr>
              <p:cNvPr id="330" name="Google Shape;330;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1" name="Google Shape;331;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332" name="Google Shape;332;p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333" name="Google Shape;333;p5"/>
            <p:cNvGrpSpPr/>
            <p:nvPr/>
          </p:nvGrpSpPr>
          <p:grpSpPr>
            <a:xfrm>
              <a:off x="8341543" y="1721094"/>
              <a:ext cx="569676" cy="380612"/>
              <a:chOff x="8341543" y="1721094"/>
              <a:chExt cx="569676" cy="380612"/>
            </a:xfrm>
          </p:grpSpPr>
          <p:sp>
            <p:nvSpPr>
              <p:cNvPr id="334" name="Google Shape;334;p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36" name="Google Shape;336;p5"/>
            <p:cNvGrpSpPr/>
            <p:nvPr/>
          </p:nvGrpSpPr>
          <p:grpSpPr>
            <a:xfrm>
              <a:off x="8346273" y="1183592"/>
              <a:ext cx="568486" cy="388014"/>
              <a:chOff x="8346273" y="1183592"/>
              <a:chExt cx="568486" cy="388014"/>
            </a:xfrm>
          </p:grpSpPr>
          <p:sp>
            <p:nvSpPr>
              <p:cNvPr id="337" name="Google Shape;337;p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8" name="Google Shape;338;p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39" name="Google Shape;339;p5"/>
            <p:cNvGrpSpPr/>
            <p:nvPr/>
          </p:nvGrpSpPr>
          <p:grpSpPr>
            <a:xfrm>
              <a:off x="8341543" y="606635"/>
              <a:ext cx="569676" cy="388014"/>
              <a:chOff x="8341543" y="606635"/>
              <a:chExt cx="569676" cy="388014"/>
            </a:xfrm>
          </p:grpSpPr>
          <p:sp>
            <p:nvSpPr>
              <p:cNvPr id="340" name="Google Shape;340;p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42" name="Google Shape;342;p5"/>
            <p:cNvGrpSpPr/>
            <p:nvPr/>
          </p:nvGrpSpPr>
          <p:grpSpPr>
            <a:xfrm>
              <a:off x="8341543" y="2842933"/>
              <a:ext cx="569676" cy="380612"/>
              <a:chOff x="8341543" y="2282008"/>
              <a:chExt cx="569676" cy="380612"/>
            </a:xfrm>
          </p:grpSpPr>
          <p:sp>
            <p:nvSpPr>
              <p:cNvPr id="343" name="Google Shape;343;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4" name="Google Shape;344;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45" name="Google Shape;345;p5"/>
            <p:cNvGrpSpPr/>
            <p:nvPr/>
          </p:nvGrpSpPr>
          <p:grpSpPr>
            <a:xfrm>
              <a:off x="8341543" y="3403858"/>
              <a:ext cx="569676" cy="380612"/>
              <a:chOff x="8341543" y="2282008"/>
              <a:chExt cx="569676" cy="380612"/>
            </a:xfrm>
          </p:grpSpPr>
          <p:sp>
            <p:nvSpPr>
              <p:cNvPr id="346" name="Google Shape;346;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9" name="Google Shape;349;p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350" name="Google Shape;350;p5"/>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351" name="Google Shape;351;p5"/>
          <p:cNvSpPr txBox="1">
            <a:spLocks noGrp="1"/>
          </p:cNvSpPr>
          <p:nvPr>
            <p:ph type="subTitle" idx="1"/>
          </p:nvPr>
        </p:nvSpPr>
        <p:spPr>
          <a:xfrm>
            <a:off x="1979838" y="2245525"/>
            <a:ext cx="2342700" cy="39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0"/>
              </a:spcBef>
              <a:spcAft>
                <a:spcPts val="0"/>
              </a:spcAft>
              <a:buNone/>
              <a:defRPr sz="1800">
                <a:solidFill>
                  <a:schemeClr val="accent1"/>
                </a:solidFill>
              </a:defRPr>
            </a:lvl2pPr>
            <a:lvl3pPr lvl="2" algn="ctr" rtl="0">
              <a:spcBef>
                <a:spcPts val="0"/>
              </a:spcBef>
              <a:spcAft>
                <a:spcPts val="0"/>
              </a:spcAft>
              <a:buNone/>
              <a:defRPr sz="1800">
                <a:solidFill>
                  <a:schemeClr val="accent1"/>
                </a:solidFill>
              </a:defRPr>
            </a:lvl3pPr>
            <a:lvl4pPr lvl="3" algn="ctr" rtl="0">
              <a:spcBef>
                <a:spcPts val="0"/>
              </a:spcBef>
              <a:spcAft>
                <a:spcPts val="0"/>
              </a:spcAft>
              <a:buNone/>
              <a:defRPr sz="1800">
                <a:solidFill>
                  <a:schemeClr val="accent1"/>
                </a:solidFill>
              </a:defRPr>
            </a:lvl4pPr>
            <a:lvl5pPr lvl="4" algn="ctr" rtl="0">
              <a:spcBef>
                <a:spcPts val="0"/>
              </a:spcBef>
              <a:spcAft>
                <a:spcPts val="0"/>
              </a:spcAft>
              <a:buNone/>
              <a:defRPr sz="1800">
                <a:solidFill>
                  <a:schemeClr val="accent1"/>
                </a:solidFill>
              </a:defRPr>
            </a:lvl5pPr>
            <a:lvl6pPr lvl="5" algn="ctr" rtl="0">
              <a:spcBef>
                <a:spcPts val="0"/>
              </a:spcBef>
              <a:spcAft>
                <a:spcPts val="0"/>
              </a:spcAft>
              <a:buNone/>
              <a:defRPr sz="1800">
                <a:solidFill>
                  <a:schemeClr val="accent1"/>
                </a:solidFill>
              </a:defRPr>
            </a:lvl6pPr>
            <a:lvl7pPr lvl="6" algn="ctr" rtl="0">
              <a:spcBef>
                <a:spcPts val="0"/>
              </a:spcBef>
              <a:spcAft>
                <a:spcPts val="0"/>
              </a:spcAft>
              <a:buNone/>
              <a:defRPr sz="1800">
                <a:solidFill>
                  <a:schemeClr val="accent1"/>
                </a:solidFill>
              </a:defRPr>
            </a:lvl7pPr>
            <a:lvl8pPr lvl="7" algn="ctr" rtl="0">
              <a:spcBef>
                <a:spcPts val="0"/>
              </a:spcBef>
              <a:spcAft>
                <a:spcPts val="0"/>
              </a:spcAft>
              <a:buNone/>
              <a:defRPr sz="1800">
                <a:solidFill>
                  <a:schemeClr val="accent1"/>
                </a:solidFill>
              </a:defRPr>
            </a:lvl8pPr>
            <a:lvl9pPr lvl="8" algn="ctr" rtl="0">
              <a:spcBef>
                <a:spcPts val="0"/>
              </a:spcBef>
              <a:spcAft>
                <a:spcPts val="0"/>
              </a:spcAft>
              <a:buNone/>
              <a:defRPr sz="1800">
                <a:solidFill>
                  <a:schemeClr val="accent1"/>
                </a:solidFill>
              </a:defRPr>
            </a:lvl9pPr>
          </a:lstStyle>
          <a:p>
            <a:endParaRPr/>
          </a:p>
        </p:txBody>
      </p:sp>
      <p:sp>
        <p:nvSpPr>
          <p:cNvPr id="352" name="Google Shape;352;p5"/>
          <p:cNvSpPr txBox="1">
            <a:spLocks noGrp="1"/>
          </p:cNvSpPr>
          <p:nvPr>
            <p:ph type="subTitle" idx="2"/>
          </p:nvPr>
        </p:nvSpPr>
        <p:spPr>
          <a:xfrm>
            <a:off x="1979838" y="2603400"/>
            <a:ext cx="2342700" cy="9855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353" name="Google Shape;353;p5"/>
          <p:cNvSpPr txBox="1">
            <a:spLocks noGrp="1"/>
          </p:cNvSpPr>
          <p:nvPr>
            <p:ph type="subTitle" idx="3"/>
          </p:nvPr>
        </p:nvSpPr>
        <p:spPr>
          <a:xfrm>
            <a:off x="4821463" y="2245525"/>
            <a:ext cx="2342700" cy="39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0"/>
              </a:spcBef>
              <a:spcAft>
                <a:spcPts val="0"/>
              </a:spcAft>
              <a:buNone/>
              <a:defRPr sz="1800">
                <a:solidFill>
                  <a:schemeClr val="accent1"/>
                </a:solidFill>
              </a:defRPr>
            </a:lvl2pPr>
            <a:lvl3pPr lvl="2" algn="ctr" rtl="0">
              <a:spcBef>
                <a:spcPts val="0"/>
              </a:spcBef>
              <a:spcAft>
                <a:spcPts val="0"/>
              </a:spcAft>
              <a:buNone/>
              <a:defRPr sz="1800">
                <a:solidFill>
                  <a:schemeClr val="accent1"/>
                </a:solidFill>
              </a:defRPr>
            </a:lvl3pPr>
            <a:lvl4pPr lvl="3" algn="ctr" rtl="0">
              <a:spcBef>
                <a:spcPts val="0"/>
              </a:spcBef>
              <a:spcAft>
                <a:spcPts val="0"/>
              </a:spcAft>
              <a:buNone/>
              <a:defRPr sz="1800">
                <a:solidFill>
                  <a:schemeClr val="accent1"/>
                </a:solidFill>
              </a:defRPr>
            </a:lvl4pPr>
            <a:lvl5pPr lvl="4" algn="ctr" rtl="0">
              <a:spcBef>
                <a:spcPts val="0"/>
              </a:spcBef>
              <a:spcAft>
                <a:spcPts val="0"/>
              </a:spcAft>
              <a:buNone/>
              <a:defRPr sz="1800">
                <a:solidFill>
                  <a:schemeClr val="accent1"/>
                </a:solidFill>
              </a:defRPr>
            </a:lvl5pPr>
            <a:lvl6pPr lvl="5" algn="ctr" rtl="0">
              <a:spcBef>
                <a:spcPts val="0"/>
              </a:spcBef>
              <a:spcAft>
                <a:spcPts val="0"/>
              </a:spcAft>
              <a:buNone/>
              <a:defRPr sz="1800">
                <a:solidFill>
                  <a:schemeClr val="accent1"/>
                </a:solidFill>
              </a:defRPr>
            </a:lvl6pPr>
            <a:lvl7pPr lvl="6" algn="ctr" rtl="0">
              <a:spcBef>
                <a:spcPts val="0"/>
              </a:spcBef>
              <a:spcAft>
                <a:spcPts val="0"/>
              </a:spcAft>
              <a:buNone/>
              <a:defRPr sz="1800">
                <a:solidFill>
                  <a:schemeClr val="accent1"/>
                </a:solidFill>
              </a:defRPr>
            </a:lvl7pPr>
            <a:lvl8pPr lvl="7" algn="ctr" rtl="0">
              <a:spcBef>
                <a:spcPts val="0"/>
              </a:spcBef>
              <a:spcAft>
                <a:spcPts val="0"/>
              </a:spcAft>
              <a:buNone/>
              <a:defRPr sz="1800">
                <a:solidFill>
                  <a:schemeClr val="accent1"/>
                </a:solidFill>
              </a:defRPr>
            </a:lvl8pPr>
            <a:lvl9pPr lvl="8" algn="ctr" rtl="0">
              <a:spcBef>
                <a:spcPts val="0"/>
              </a:spcBef>
              <a:spcAft>
                <a:spcPts val="0"/>
              </a:spcAft>
              <a:buNone/>
              <a:defRPr sz="1800">
                <a:solidFill>
                  <a:schemeClr val="accent1"/>
                </a:solidFill>
              </a:defRPr>
            </a:lvl9pPr>
          </a:lstStyle>
          <a:p>
            <a:endParaRPr/>
          </a:p>
        </p:txBody>
      </p:sp>
      <p:sp>
        <p:nvSpPr>
          <p:cNvPr id="354" name="Google Shape;354;p5"/>
          <p:cNvSpPr txBox="1">
            <a:spLocks noGrp="1"/>
          </p:cNvSpPr>
          <p:nvPr>
            <p:ph type="subTitle" idx="4"/>
          </p:nvPr>
        </p:nvSpPr>
        <p:spPr>
          <a:xfrm>
            <a:off x="4821463" y="2603404"/>
            <a:ext cx="2342700" cy="9855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355" name="Google Shape;355;p5"/>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6" name="Google Shape;356;p5"/>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7" name="Google Shape;357;p5"/>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8" name="Google Shape;358;p5"/>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9" name="Google Shape;359;p5"/>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0" name="Google Shape;360;p5"/>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1" name="Google Shape;361;p5"/>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2" name="Google Shape;362;p5"/>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3" name="Google Shape;363;p5"/>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4" name="Google Shape;364;p5"/>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5" name="Google Shape;365;p5"/>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6" name="Google Shape;366;p5"/>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7" name="Google Shape;367;p5"/>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8" name="Google Shape;368;p5"/>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9" name="Google Shape;369;p5"/>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0" name="Google Shape;370;p5"/>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1" name="Google Shape;371;p5"/>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2" name="Google Shape;372;p5"/>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3" name="Google Shape;373;p5"/>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4" name="Google Shape;374;p5"/>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5" name="Google Shape;375;p5"/>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6" name="Google Shape;376;p5"/>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7" name="Google Shape;377;p5"/>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8" name="Google Shape;378;p5"/>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9" name="Google Shape;379;p5"/>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0" name="Google Shape;380;p5"/>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1" name="Google Shape;381;p5"/>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2" name="Google Shape;382;p5"/>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3" name="Google Shape;383;p5"/>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4" name="Google Shape;384;p5"/>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5" name="Google Shape;385;p5"/>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6" name="Google Shape;386;p5"/>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7" name="Google Shape;387;p5"/>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8" name="Google Shape;388;p5"/>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9" name="Google Shape;389;p5"/>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0" name="Google Shape;390;p5"/>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1" name="Google Shape;391;p5"/>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2" name="Google Shape;392;p5"/>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3" name="Google Shape;393;p5"/>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4" name="Google Shape;394;p5"/>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5" name="Google Shape;395;p5"/>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6" name="Google Shape;396;p5"/>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7" name="Google Shape;397;p5"/>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8" name="Google Shape;398;p5"/>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9" name="Google Shape;399;p5"/>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0" name="Google Shape;400;p5"/>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1" name="Google Shape;401;p5"/>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2" name="Google Shape;402;p5"/>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3" name="Google Shape;403;p5"/>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4" name="Google Shape;404;p5"/>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3885297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05"/>
        <p:cNvGrpSpPr/>
        <p:nvPr/>
      </p:nvGrpSpPr>
      <p:grpSpPr>
        <a:xfrm>
          <a:off x="0" y="0"/>
          <a:ext cx="0" cy="0"/>
          <a:chOff x="0" y="0"/>
          <a:chExt cx="0" cy="0"/>
        </a:xfrm>
      </p:grpSpPr>
      <p:sp>
        <p:nvSpPr>
          <p:cNvPr id="406" name="Google Shape;406;p6"/>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7" name="Google Shape;407;p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D9D9D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8" name="Google Shape;408;p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409" name="Google Shape;409;p6"/>
          <p:cNvGrpSpPr/>
          <p:nvPr/>
        </p:nvGrpSpPr>
        <p:grpSpPr>
          <a:xfrm>
            <a:off x="8341543" y="2282008"/>
            <a:ext cx="569676" cy="380612"/>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12" name="Google Shape;412;p6"/>
          <p:cNvGrpSpPr/>
          <p:nvPr/>
        </p:nvGrpSpPr>
        <p:grpSpPr>
          <a:xfrm>
            <a:off x="8341543" y="1721094"/>
            <a:ext cx="569676" cy="380612"/>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15" name="Google Shape;415;p6"/>
          <p:cNvGrpSpPr/>
          <p:nvPr/>
        </p:nvGrpSpPr>
        <p:grpSpPr>
          <a:xfrm>
            <a:off x="8346273" y="1183592"/>
            <a:ext cx="568486" cy="388014"/>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18" name="Google Shape;418;p6"/>
          <p:cNvGrpSpPr/>
          <p:nvPr/>
        </p:nvGrpSpPr>
        <p:grpSpPr>
          <a:xfrm>
            <a:off x="8341543" y="606635"/>
            <a:ext cx="569676" cy="388014"/>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21" name="Google Shape;421;p6"/>
          <p:cNvGrpSpPr/>
          <p:nvPr/>
        </p:nvGrpSpPr>
        <p:grpSpPr>
          <a:xfrm>
            <a:off x="8341543" y="2842933"/>
            <a:ext cx="569676" cy="380612"/>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24" name="Google Shape;424;p6"/>
          <p:cNvGrpSpPr/>
          <p:nvPr/>
        </p:nvGrpSpPr>
        <p:grpSpPr>
          <a:xfrm>
            <a:off x="8341543" y="3403858"/>
            <a:ext cx="569676" cy="380612"/>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427" name="Google Shape;427;p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8" name="Google Shape;428;p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9" name="Google Shape;429;p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0" name="Google Shape;430;p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1" name="Google Shape;431;p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2" name="Google Shape;432;p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3" name="Google Shape;433;p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4" name="Google Shape;434;p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5" name="Google Shape;435;p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6" name="Google Shape;436;p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7" name="Google Shape;437;p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8" name="Google Shape;438;p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9" name="Google Shape;439;p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0" name="Google Shape;440;p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1" name="Google Shape;441;p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2" name="Google Shape;442;p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3" name="Google Shape;443;p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4" name="Google Shape;444;p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5" name="Google Shape;445;p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6" name="Google Shape;446;p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7" name="Google Shape;447;p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8" name="Google Shape;448;p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9" name="Google Shape;449;p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0" name="Google Shape;450;p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1" name="Google Shape;451;p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2" name="Google Shape;452;p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3" name="Google Shape;453;p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4" name="Google Shape;454;p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5" name="Google Shape;455;p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6" name="Google Shape;456;p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7" name="Google Shape;457;p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8" name="Google Shape;458;p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9" name="Google Shape;459;p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0" name="Google Shape;460;p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1" name="Google Shape;461;p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2" name="Google Shape;462;p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3" name="Google Shape;463;p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4" name="Google Shape;464;p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5" name="Google Shape;465;p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6" name="Google Shape;466;p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7" name="Google Shape;467;p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8" name="Google Shape;468;p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9" name="Google Shape;469;p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0" name="Google Shape;470;p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1" name="Google Shape;471;p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2" name="Google Shape;472;p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3" name="Google Shape;473;p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4" name="Google Shape;474;p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5" name="Google Shape;475;p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6" name="Google Shape;476;p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7" name="Google Shape;477;p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8" name="Google Shape;478;p6"/>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9" name="Google Shape;479;p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0" name="Google Shape;480;p6"/>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grpSp>
        <p:nvGrpSpPr>
          <p:cNvPr id="481" name="Google Shape;481;p6"/>
          <p:cNvGrpSpPr/>
          <p:nvPr/>
        </p:nvGrpSpPr>
        <p:grpSpPr>
          <a:xfrm>
            <a:off x="726213" y="4500425"/>
            <a:ext cx="291375" cy="281375"/>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492" name="Google Shape;492;p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493" name="Google Shape;493;p6"/>
          <p:cNvGrpSpPr/>
          <p:nvPr/>
        </p:nvGrpSpPr>
        <p:grpSpPr>
          <a:xfrm>
            <a:off x="1514950" y="454750"/>
            <a:ext cx="166675" cy="168575"/>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496" name="Google Shape;496;p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2121465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97"/>
        <p:cNvGrpSpPr/>
        <p:nvPr/>
      </p:nvGrpSpPr>
      <p:grpSpPr>
        <a:xfrm>
          <a:off x="0" y="0"/>
          <a:ext cx="0" cy="0"/>
          <a:chOff x="0" y="0"/>
          <a:chExt cx="0" cy="0"/>
        </a:xfrm>
      </p:grpSpPr>
      <p:grpSp>
        <p:nvGrpSpPr>
          <p:cNvPr id="498" name="Google Shape;498;p7"/>
          <p:cNvGrpSpPr/>
          <p:nvPr/>
        </p:nvGrpSpPr>
        <p:grpSpPr>
          <a:xfrm>
            <a:off x="395894" y="219519"/>
            <a:ext cx="8518865" cy="4788281"/>
            <a:chOff x="395894" y="219519"/>
            <a:chExt cx="8518865" cy="4788281"/>
          </a:xfrm>
        </p:grpSpPr>
        <p:sp>
          <p:nvSpPr>
            <p:cNvPr id="499" name="Google Shape;499;p7"/>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D9D9D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500" name="Google Shape;500;p7"/>
            <p:cNvGrpSpPr/>
            <p:nvPr/>
          </p:nvGrpSpPr>
          <p:grpSpPr>
            <a:xfrm>
              <a:off x="8341543" y="2282008"/>
              <a:ext cx="569676" cy="380612"/>
              <a:chOff x="8341543" y="2282008"/>
              <a:chExt cx="569676" cy="380612"/>
            </a:xfrm>
          </p:grpSpPr>
          <p:sp>
            <p:nvSpPr>
              <p:cNvPr id="501" name="Google Shape;501;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2" name="Google Shape;502;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503" name="Google Shape;503;p7"/>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504" name="Google Shape;504;p7"/>
            <p:cNvGrpSpPr/>
            <p:nvPr/>
          </p:nvGrpSpPr>
          <p:grpSpPr>
            <a:xfrm>
              <a:off x="8341543" y="1721094"/>
              <a:ext cx="569676" cy="380612"/>
              <a:chOff x="8341543" y="1721094"/>
              <a:chExt cx="569676" cy="380612"/>
            </a:xfrm>
          </p:grpSpPr>
          <p:sp>
            <p:nvSpPr>
              <p:cNvPr id="505" name="Google Shape;505;p7"/>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6" name="Google Shape;506;p7"/>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507" name="Google Shape;507;p7"/>
            <p:cNvGrpSpPr/>
            <p:nvPr/>
          </p:nvGrpSpPr>
          <p:grpSpPr>
            <a:xfrm>
              <a:off x="8346273" y="1183592"/>
              <a:ext cx="568486" cy="388014"/>
              <a:chOff x="8346273" y="1183592"/>
              <a:chExt cx="568486" cy="388014"/>
            </a:xfrm>
          </p:grpSpPr>
          <p:sp>
            <p:nvSpPr>
              <p:cNvPr id="508" name="Google Shape;508;p7"/>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9" name="Google Shape;509;p7"/>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510" name="Google Shape;510;p7"/>
            <p:cNvGrpSpPr/>
            <p:nvPr/>
          </p:nvGrpSpPr>
          <p:grpSpPr>
            <a:xfrm>
              <a:off x="8341543" y="606635"/>
              <a:ext cx="569676" cy="388014"/>
              <a:chOff x="8341543" y="606635"/>
              <a:chExt cx="569676" cy="388014"/>
            </a:xfrm>
          </p:grpSpPr>
          <p:sp>
            <p:nvSpPr>
              <p:cNvPr id="511" name="Google Shape;511;p7"/>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2" name="Google Shape;512;p7"/>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513" name="Google Shape;513;p7"/>
            <p:cNvGrpSpPr/>
            <p:nvPr/>
          </p:nvGrpSpPr>
          <p:grpSpPr>
            <a:xfrm>
              <a:off x="8341543" y="2842933"/>
              <a:ext cx="569676" cy="380612"/>
              <a:chOff x="8341543" y="2282008"/>
              <a:chExt cx="569676" cy="380612"/>
            </a:xfrm>
          </p:grpSpPr>
          <p:sp>
            <p:nvSpPr>
              <p:cNvPr id="514" name="Google Shape;514;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5" name="Google Shape;515;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516" name="Google Shape;516;p7"/>
            <p:cNvGrpSpPr/>
            <p:nvPr/>
          </p:nvGrpSpPr>
          <p:grpSpPr>
            <a:xfrm>
              <a:off x="8341543" y="3403858"/>
              <a:ext cx="569676" cy="380612"/>
              <a:chOff x="8341543" y="2282008"/>
              <a:chExt cx="569676" cy="380612"/>
            </a:xfrm>
          </p:grpSpPr>
          <p:sp>
            <p:nvSpPr>
              <p:cNvPr id="517" name="Google Shape;517;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8" name="Google Shape;518;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519" name="Google Shape;519;p7"/>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0" name="Google Shape;520;p7"/>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521" name="Google Shape;521;p7"/>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22" name="Google Shape;522;p7"/>
          <p:cNvSpPr txBox="1">
            <a:spLocks noGrp="1"/>
          </p:cNvSpPr>
          <p:nvPr>
            <p:ph type="subTitle" idx="1"/>
          </p:nvPr>
        </p:nvSpPr>
        <p:spPr>
          <a:xfrm>
            <a:off x="5558685" y="2109350"/>
            <a:ext cx="2417400" cy="3969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000" b="1">
                <a:solidFill>
                  <a:schemeClr val="accent1"/>
                </a:solidFill>
              </a:defRPr>
            </a:lvl1pPr>
            <a:lvl2pPr lvl="1" rtl="0">
              <a:spcBef>
                <a:spcPts val="0"/>
              </a:spcBef>
              <a:spcAft>
                <a:spcPts val="0"/>
              </a:spcAft>
              <a:buNone/>
              <a:defRPr sz="2000" b="1">
                <a:solidFill>
                  <a:schemeClr val="accent1"/>
                </a:solidFill>
              </a:defRPr>
            </a:lvl2pPr>
            <a:lvl3pPr lvl="2" rtl="0">
              <a:spcBef>
                <a:spcPts val="0"/>
              </a:spcBef>
              <a:spcAft>
                <a:spcPts val="0"/>
              </a:spcAft>
              <a:buNone/>
              <a:defRPr sz="2000" b="1">
                <a:solidFill>
                  <a:schemeClr val="accent1"/>
                </a:solidFill>
              </a:defRPr>
            </a:lvl3pPr>
            <a:lvl4pPr lvl="3" rtl="0">
              <a:spcBef>
                <a:spcPts val="0"/>
              </a:spcBef>
              <a:spcAft>
                <a:spcPts val="0"/>
              </a:spcAft>
              <a:buNone/>
              <a:defRPr sz="2000" b="1">
                <a:solidFill>
                  <a:schemeClr val="accent1"/>
                </a:solidFill>
              </a:defRPr>
            </a:lvl4pPr>
            <a:lvl5pPr lvl="4" rtl="0">
              <a:spcBef>
                <a:spcPts val="0"/>
              </a:spcBef>
              <a:spcAft>
                <a:spcPts val="0"/>
              </a:spcAft>
              <a:buNone/>
              <a:defRPr sz="2000" b="1">
                <a:solidFill>
                  <a:schemeClr val="accent1"/>
                </a:solidFill>
              </a:defRPr>
            </a:lvl5pPr>
            <a:lvl6pPr lvl="5" rtl="0">
              <a:spcBef>
                <a:spcPts val="0"/>
              </a:spcBef>
              <a:spcAft>
                <a:spcPts val="0"/>
              </a:spcAft>
              <a:buNone/>
              <a:defRPr sz="2000" b="1">
                <a:solidFill>
                  <a:schemeClr val="accent1"/>
                </a:solidFill>
              </a:defRPr>
            </a:lvl6pPr>
            <a:lvl7pPr lvl="6" rtl="0">
              <a:spcBef>
                <a:spcPts val="0"/>
              </a:spcBef>
              <a:spcAft>
                <a:spcPts val="0"/>
              </a:spcAft>
              <a:buNone/>
              <a:defRPr sz="2000" b="1">
                <a:solidFill>
                  <a:schemeClr val="accent1"/>
                </a:solidFill>
              </a:defRPr>
            </a:lvl7pPr>
            <a:lvl8pPr lvl="7" rtl="0">
              <a:spcBef>
                <a:spcPts val="0"/>
              </a:spcBef>
              <a:spcAft>
                <a:spcPts val="0"/>
              </a:spcAft>
              <a:buNone/>
              <a:defRPr sz="2000" b="1">
                <a:solidFill>
                  <a:schemeClr val="accent1"/>
                </a:solidFill>
              </a:defRPr>
            </a:lvl8pPr>
            <a:lvl9pPr lvl="8" rtl="0">
              <a:spcBef>
                <a:spcPts val="0"/>
              </a:spcBef>
              <a:spcAft>
                <a:spcPts val="0"/>
              </a:spcAft>
              <a:buNone/>
              <a:defRPr sz="2000" b="1">
                <a:solidFill>
                  <a:schemeClr val="accent1"/>
                </a:solidFill>
              </a:defRPr>
            </a:lvl9pPr>
          </a:lstStyle>
          <a:p>
            <a:endParaRPr/>
          </a:p>
        </p:txBody>
      </p:sp>
      <p:sp>
        <p:nvSpPr>
          <p:cNvPr id="523" name="Google Shape;523;p7"/>
          <p:cNvSpPr txBox="1">
            <a:spLocks noGrp="1"/>
          </p:cNvSpPr>
          <p:nvPr>
            <p:ph type="subTitle" idx="2"/>
          </p:nvPr>
        </p:nvSpPr>
        <p:spPr>
          <a:xfrm>
            <a:off x="5556263" y="2463297"/>
            <a:ext cx="2417400" cy="1326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a:lvl1pPr>
            <a:lvl2pPr lvl="1" rtl="0">
              <a:spcBef>
                <a:spcPts val="0"/>
              </a:spcBef>
              <a:spcAft>
                <a:spcPts val="0"/>
              </a:spcAft>
              <a:buNone/>
              <a:defRPr sz="1800"/>
            </a:lvl2pPr>
            <a:lvl3pPr lvl="2" rtl="0">
              <a:spcBef>
                <a:spcPts val="0"/>
              </a:spcBef>
              <a:spcAft>
                <a:spcPts val="0"/>
              </a:spcAft>
              <a:buNone/>
              <a:defRPr sz="1800"/>
            </a:lvl3pPr>
            <a:lvl4pPr lvl="3" rtl="0">
              <a:spcBef>
                <a:spcPts val="0"/>
              </a:spcBef>
              <a:spcAft>
                <a:spcPts val="0"/>
              </a:spcAft>
              <a:buNone/>
              <a:defRPr sz="1800"/>
            </a:lvl4pPr>
            <a:lvl5pPr lvl="4" rtl="0">
              <a:spcBef>
                <a:spcPts val="0"/>
              </a:spcBef>
              <a:spcAft>
                <a:spcPts val="0"/>
              </a:spcAft>
              <a:buNone/>
              <a:defRPr sz="1800"/>
            </a:lvl5pPr>
            <a:lvl6pPr lvl="5" rtl="0">
              <a:spcBef>
                <a:spcPts val="0"/>
              </a:spcBef>
              <a:spcAft>
                <a:spcPts val="0"/>
              </a:spcAft>
              <a:buNone/>
              <a:defRPr sz="1800"/>
            </a:lvl6pPr>
            <a:lvl7pPr lvl="6" rtl="0">
              <a:spcBef>
                <a:spcPts val="0"/>
              </a:spcBef>
              <a:spcAft>
                <a:spcPts val="0"/>
              </a:spcAft>
              <a:buNone/>
              <a:defRPr sz="1800"/>
            </a:lvl7pPr>
            <a:lvl8pPr lvl="7" rtl="0">
              <a:spcBef>
                <a:spcPts val="0"/>
              </a:spcBef>
              <a:spcAft>
                <a:spcPts val="0"/>
              </a:spcAft>
              <a:buNone/>
              <a:defRPr sz="1800"/>
            </a:lvl8pPr>
            <a:lvl9pPr lvl="8" rtl="0">
              <a:spcBef>
                <a:spcPts val="0"/>
              </a:spcBef>
              <a:spcAft>
                <a:spcPts val="0"/>
              </a:spcAft>
              <a:buNone/>
              <a:defRPr sz="1800"/>
            </a:lvl9pPr>
          </a:lstStyle>
          <a:p>
            <a:endParaRPr/>
          </a:p>
        </p:txBody>
      </p:sp>
      <p:sp>
        <p:nvSpPr>
          <p:cNvPr id="524" name="Google Shape;524;p7"/>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5" name="Google Shape;525;p7"/>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6" name="Google Shape;526;p7"/>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7" name="Google Shape;527;p7"/>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8" name="Google Shape;528;p7"/>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9" name="Google Shape;529;p7"/>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0" name="Google Shape;530;p7"/>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1" name="Google Shape;531;p7"/>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2" name="Google Shape;532;p7"/>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3" name="Google Shape;533;p7"/>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4" name="Google Shape;534;p7"/>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5" name="Google Shape;535;p7"/>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6" name="Google Shape;536;p7"/>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7" name="Google Shape;537;p7"/>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8" name="Google Shape;538;p7"/>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9" name="Google Shape;539;p7"/>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0" name="Google Shape;540;p7"/>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1" name="Google Shape;541;p7"/>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2" name="Google Shape;542;p7"/>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3" name="Google Shape;543;p7"/>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4" name="Google Shape;544;p7"/>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5" name="Google Shape;545;p7"/>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6" name="Google Shape;546;p7"/>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7" name="Google Shape;547;p7"/>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8" name="Google Shape;548;p7"/>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9" name="Google Shape;549;p7"/>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0" name="Google Shape;550;p7"/>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1" name="Google Shape;551;p7"/>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2" name="Google Shape;552;p7"/>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3" name="Google Shape;553;p7"/>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4" name="Google Shape;554;p7"/>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5" name="Google Shape;555;p7"/>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6" name="Google Shape;556;p7"/>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7" name="Google Shape;557;p7"/>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8" name="Google Shape;558;p7"/>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9" name="Google Shape;559;p7"/>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0" name="Google Shape;560;p7"/>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1" name="Google Shape;561;p7"/>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2" name="Google Shape;562;p7"/>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3" name="Google Shape;563;p7"/>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4" name="Google Shape;564;p7"/>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5" name="Google Shape;565;p7"/>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6" name="Google Shape;566;p7"/>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7" name="Google Shape;567;p7"/>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8" name="Google Shape;568;p7"/>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9" name="Google Shape;569;p7"/>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0" name="Google Shape;570;p7"/>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1" name="Google Shape;571;p7"/>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2" name="Google Shape;572;p7"/>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3" name="Google Shape;573;p7"/>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238908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74"/>
        <p:cNvGrpSpPr/>
        <p:nvPr/>
      </p:nvGrpSpPr>
      <p:grpSpPr>
        <a:xfrm>
          <a:off x="0" y="0"/>
          <a:ext cx="0" cy="0"/>
          <a:chOff x="0" y="0"/>
          <a:chExt cx="0" cy="0"/>
        </a:xfrm>
      </p:grpSpPr>
      <p:grpSp>
        <p:nvGrpSpPr>
          <p:cNvPr id="575" name="Google Shape;575;p8"/>
          <p:cNvGrpSpPr/>
          <p:nvPr/>
        </p:nvGrpSpPr>
        <p:grpSpPr>
          <a:xfrm>
            <a:off x="395894" y="219519"/>
            <a:ext cx="8518865" cy="4788281"/>
            <a:chOff x="395894" y="219519"/>
            <a:chExt cx="8518865" cy="4788281"/>
          </a:xfrm>
        </p:grpSpPr>
        <p:sp>
          <p:nvSpPr>
            <p:cNvPr id="576" name="Google Shape;576;p8"/>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D9D9D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577" name="Google Shape;577;p8"/>
            <p:cNvGrpSpPr/>
            <p:nvPr/>
          </p:nvGrpSpPr>
          <p:grpSpPr>
            <a:xfrm>
              <a:off x="8341543" y="2282008"/>
              <a:ext cx="569676" cy="380612"/>
              <a:chOff x="8341543" y="2282008"/>
              <a:chExt cx="569676" cy="380612"/>
            </a:xfrm>
          </p:grpSpPr>
          <p:sp>
            <p:nvSpPr>
              <p:cNvPr id="578" name="Google Shape;578;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9" name="Google Shape;579;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580" name="Google Shape;580;p8"/>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581" name="Google Shape;581;p8"/>
            <p:cNvGrpSpPr/>
            <p:nvPr/>
          </p:nvGrpSpPr>
          <p:grpSpPr>
            <a:xfrm>
              <a:off x="8341543" y="1721094"/>
              <a:ext cx="569676" cy="380612"/>
              <a:chOff x="8341543" y="1721094"/>
              <a:chExt cx="569676" cy="380612"/>
            </a:xfrm>
          </p:grpSpPr>
          <p:sp>
            <p:nvSpPr>
              <p:cNvPr id="582" name="Google Shape;582;p8"/>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3" name="Google Shape;583;p8"/>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584" name="Google Shape;584;p8"/>
            <p:cNvGrpSpPr/>
            <p:nvPr/>
          </p:nvGrpSpPr>
          <p:grpSpPr>
            <a:xfrm>
              <a:off x="8346273" y="1183592"/>
              <a:ext cx="568486" cy="388014"/>
              <a:chOff x="8346273" y="1183592"/>
              <a:chExt cx="568486" cy="388014"/>
            </a:xfrm>
          </p:grpSpPr>
          <p:sp>
            <p:nvSpPr>
              <p:cNvPr id="585" name="Google Shape;585;p8"/>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6" name="Google Shape;586;p8"/>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587" name="Google Shape;587;p8"/>
            <p:cNvGrpSpPr/>
            <p:nvPr/>
          </p:nvGrpSpPr>
          <p:grpSpPr>
            <a:xfrm>
              <a:off x="8341543" y="606635"/>
              <a:ext cx="569676" cy="388014"/>
              <a:chOff x="8341543" y="606635"/>
              <a:chExt cx="569676" cy="388014"/>
            </a:xfrm>
          </p:grpSpPr>
          <p:sp>
            <p:nvSpPr>
              <p:cNvPr id="588" name="Google Shape;588;p8"/>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9" name="Google Shape;589;p8"/>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590" name="Google Shape;590;p8"/>
            <p:cNvGrpSpPr/>
            <p:nvPr/>
          </p:nvGrpSpPr>
          <p:grpSpPr>
            <a:xfrm>
              <a:off x="8341543" y="2842933"/>
              <a:ext cx="569676" cy="380612"/>
              <a:chOff x="8341543" y="2282008"/>
              <a:chExt cx="569676" cy="380612"/>
            </a:xfrm>
          </p:grpSpPr>
          <p:sp>
            <p:nvSpPr>
              <p:cNvPr id="591" name="Google Shape;591;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2" name="Google Shape;592;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593" name="Google Shape;593;p8"/>
            <p:cNvGrpSpPr/>
            <p:nvPr/>
          </p:nvGrpSpPr>
          <p:grpSpPr>
            <a:xfrm>
              <a:off x="8341543" y="3403858"/>
              <a:ext cx="569676" cy="380612"/>
              <a:chOff x="8341543" y="2282008"/>
              <a:chExt cx="569676" cy="380612"/>
            </a:xfrm>
          </p:grpSpPr>
          <p:sp>
            <p:nvSpPr>
              <p:cNvPr id="594" name="Google Shape;594;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5" name="Google Shape;595;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596" name="Google Shape;596;p8"/>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7" name="Google Shape;597;p8"/>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598" name="Google Shape;598;p8"/>
          <p:cNvSpPr txBox="1">
            <a:spLocks noGrp="1"/>
          </p:cNvSpPr>
          <p:nvPr>
            <p:ph type="title"/>
          </p:nvPr>
        </p:nvSpPr>
        <p:spPr>
          <a:xfrm>
            <a:off x="1529550" y="1682550"/>
            <a:ext cx="6084900" cy="7227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7200"/>
              <a:buNone/>
              <a:defRPr sz="7200">
                <a:solidFill>
                  <a:schemeClr val="accent1"/>
                </a:solidFill>
              </a:defRPr>
            </a:lvl1pPr>
            <a:lvl2pPr lvl="1" algn="ctr">
              <a:spcBef>
                <a:spcPts val="0"/>
              </a:spcBef>
              <a:spcAft>
                <a:spcPts val="0"/>
              </a:spcAft>
              <a:buClr>
                <a:schemeClr val="accent1"/>
              </a:buClr>
              <a:buSzPts val="7200"/>
              <a:buNone/>
              <a:defRPr sz="7200">
                <a:solidFill>
                  <a:schemeClr val="accent1"/>
                </a:solidFill>
              </a:defRPr>
            </a:lvl2pPr>
            <a:lvl3pPr lvl="2" algn="ctr">
              <a:spcBef>
                <a:spcPts val="0"/>
              </a:spcBef>
              <a:spcAft>
                <a:spcPts val="0"/>
              </a:spcAft>
              <a:buClr>
                <a:schemeClr val="accent1"/>
              </a:buClr>
              <a:buSzPts val="7200"/>
              <a:buNone/>
              <a:defRPr sz="7200">
                <a:solidFill>
                  <a:schemeClr val="accent1"/>
                </a:solidFill>
              </a:defRPr>
            </a:lvl3pPr>
            <a:lvl4pPr lvl="3" algn="ctr">
              <a:spcBef>
                <a:spcPts val="0"/>
              </a:spcBef>
              <a:spcAft>
                <a:spcPts val="0"/>
              </a:spcAft>
              <a:buClr>
                <a:schemeClr val="accent1"/>
              </a:buClr>
              <a:buSzPts val="7200"/>
              <a:buNone/>
              <a:defRPr sz="7200">
                <a:solidFill>
                  <a:schemeClr val="accent1"/>
                </a:solidFill>
              </a:defRPr>
            </a:lvl4pPr>
            <a:lvl5pPr lvl="4" algn="ctr">
              <a:spcBef>
                <a:spcPts val="0"/>
              </a:spcBef>
              <a:spcAft>
                <a:spcPts val="0"/>
              </a:spcAft>
              <a:buClr>
                <a:schemeClr val="accent1"/>
              </a:buClr>
              <a:buSzPts val="7200"/>
              <a:buNone/>
              <a:defRPr sz="7200">
                <a:solidFill>
                  <a:schemeClr val="accent1"/>
                </a:solidFill>
              </a:defRPr>
            </a:lvl5pPr>
            <a:lvl6pPr lvl="5" algn="ctr">
              <a:spcBef>
                <a:spcPts val="0"/>
              </a:spcBef>
              <a:spcAft>
                <a:spcPts val="0"/>
              </a:spcAft>
              <a:buClr>
                <a:schemeClr val="accent1"/>
              </a:buClr>
              <a:buSzPts val="7200"/>
              <a:buNone/>
              <a:defRPr sz="7200">
                <a:solidFill>
                  <a:schemeClr val="accent1"/>
                </a:solidFill>
              </a:defRPr>
            </a:lvl6pPr>
            <a:lvl7pPr lvl="6" algn="ctr">
              <a:spcBef>
                <a:spcPts val="0"/>
              </a:spcBef>
              <a:spcAft>
                <a:spcPts val="0"/>
              </a:spcAft>
              <a:buClr>
                <a:schemeClr val="accent1"/>
              </a:buClr>
              <a:buSzPts val="7200"/>
              <a:buNone/>
              <a:defRPr sz="7200">
                <a:solidFill>
                  <a:schemeClr val="accent1"/>
                </a:solidFill>
              </a:defRPr>
            </a:lvl7pPr>
            <a:lvl8pPr lvl="7" algn="ctr">
              <a:spcBef>
                <a:spcPts val="0"/>
              </a:spcBef>
              <a:spcAft>
                <a:spcPts val="0"/>
              </a:spcAft>
              <a:buClr>
                <a:schemeClr val="accent1"/>
              </a:buClr>
              <a:buSzPts val="7200"/>
              <a:buNone/>
              <a:defRPr sz="7200">
                <a:solidFill>
                  <a:schemeClr val="accent1"/>
                </a:solidFill>
              </a:defRPr>
            </a:lvl8pPr>
            <a:lvl9pPr lvl="8" algn="ctr">
              <a:spcBef>
                <a:spcPts val="0"/>
              </a:spcBef>
              <a:spcAft>
                <a:spcPts val="0"/>
              </a:spcAft>
              <a:buClr>
                <a:schemeClr val="accent1"/>
              </a:buClr>
              <a:buSzPts val="7200"/>
              <a:buNone/>
              <a:defRPr sz="7200">
                <a:solidFill>
                  <a:schemeClr val="accent1"/>
                </a:solidFill>
              </a:defRPr>
            </a:lvl9pPr>
          </a:lstStyle>
          <a:p>
            <a:endParaRPr/>
          </a:p>
        </p:txBody>
      </p:sp>
      <p:sp>
        <p:nvSpPr>
          <p:cNvPr id="599" name="Google Shape;599;p8"/>
          <p:cNvSpPr txBox="1">
            <a:spLocks noGrp="1"/>
          </p:cNvSpPr>
          <p:nvPr>
            <p:ph type="subTitle" idx="1"/>
          </p:nvPr>
        </p:nvSpPr>
        <p:spPr>
          <a:xfrm>
            <a:off x="1534825" y="2405250"/>
            <a:ext cx="6084900" cy="10557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sz="1600"/>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600" name="Google Shape;600;p8"/>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1" name="Google Shape;601;p8"/>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2" name="Google Shape;602;p8"/>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3" name="Google Shape;603;p8"/>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4" name="Google Shape;604;p8"/>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5" name="Google Shape;605;p8"/>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6" name="Google Shape;606;p8"/>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7" name="Google Shape;607;p8"/>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8" name="Google Shape;608;p8"/>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9" name="Google Shape;609;p8"/>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0" name="Google Shape;610;p8"/>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1" name="Google Shape;611;p8"/>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2" name="Google Shape;612;p8"/>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3" name="Google Shape;613;p8"/>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4" name="Google Shape;614;p8"/>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5" name="Google Shape;615;p8"/>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6" name="Google Shape;616;p8"/>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7" name="Google Shape;617;p8"/>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8" name="Google Shape;618;p8"/>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9" name="Google Shape;619;p8"/>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0" name="Google Shape;620;p8"/>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1" name="Google Shape;621;p8"/>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2" name="Google Shape;622;p8"/>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3" name="Google Shape;623;p8"/>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4" name="Google Shape;624;p8"/>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5" name="Google Shape;625;p8"/>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6" name="Google Shape;626;p8"/>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7" name="Google Shape;627;p8"/>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8" name="Google Shape;628;p8"/>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9" name="Google Shape;629;p8"/>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0" name="Google Shape;630;p8"/>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1" name="Google Shape;631;p8"/>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2" name="Google Shape;632;p8"/>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3" name="Google Shape;633;p8"/>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4" name="Google Shape;634;p8"/>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5" name="Google Shape;635;p8"/>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6" name="Google Shape;636;p8"/>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7" name="Google Shape;637;p8"/>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8" name="Google Shape;638;p8"/>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9" name="Google Shape;639;p8"/>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0" name="Google Shape;640;p8"/>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1" name="Google Shape;641;p8"/>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2" name="Google Shape;642;p8"/>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3" name="Google Shape;643;p8"/>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4" name="Google Shape;644;p8"/>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5" name="Google Shape;645;p8"/>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6" name="Google Shape;646;p8"/>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7" name="Google Shape;647;p8"/>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8" name="Google Shape;648;p8"/>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9" name="Google Shape;649;p8"/>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843338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50"/>
        <p:cNvGrpSpPr/>
        <p:nvPr/>
      </p:nvGrpSpPr>
      <p:grpSpPr>
        <a:xfrm>
          <a:off x="0" y="0"/>
          <a:ext cx="0" cy="0"/>
          <a:chOff x="0" y="0"/>
          <a:chExt cx="0" cy="0"/>
        </a:xfrm>
      </p:grpSpPr>
      <p:grpSp>
        <p:nvGrpSpPr>
          <p:cNvPr id="651" name="Google Shape;651;p9"/>
          <p:cNvGrpSpPr/>
          <p:nvPr/>
        </p:nvGrpSpPr>
        <p:grpSpPr>
          <a:xfrm>
            <a:off x="395894" y="219519"/>
            <a:ext cx="8518865" cy="4788281"/>
            <a:chOff x="395894" y="219519"/>
            <a:chExt cx="8518865" cy="4788281"/>
          </a:xfrm>
        </p:grpSpPr>
        <p:sp>
          <p:nvSpPr>
            <p:cNvPr id="652" name="Google Shape;652;p9"/>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D9D9D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653" name="Google Shape;653;p9"/>
            <p:cNvGrpSpPr/>
            <p:nvPr/>
          </p:nvGrpSpPr>
          <p:grpSpPr>
            <a:xfrm>
              <a:off x="8341543" y="2282008"/>
              <a:ext cx="569676" cy="380612"/>
              <a:chOff x="8341543" y="2282008"/>
              <a:chExt cx="569676" cy="380612"/>
            </a:xfrm>
          </p:grpSpPr>
          <p:sp>
            <p:nvSpPr>
              <p:cNvPr id="654" name="Google Shape;654;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5" name="Google Shape;655;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656" name="Google Shape;656;p9"/>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657" name="Google Shape;657;p9"/>
            <p:cNvGrpSpPr/>
            <p:nvPr/>
          </p:nvGrpSpPr>
          <p:grpSpPr>
            <a:xfrm>
              <a:off x="8341543" y="1721094"/>
              <a:ext cx="569676" cy="380612"/>
              <a:chOff x="8341543" y="1721094"/>
              <a:chExt cx="569676" cy="380612"/>
            </a:xfrm>
          </p:grpSpPr>
          <p:sp>
            <p:nvSpPr>
              <p:cNvPr id="658" name="Google Shape;658;p9"/>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9" name="Google Shape;659;p9"/>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60" name="Google Shape;660;p9"/>
            <p:cNvGrpSpPr/>
            <p:nvPr/>
          </p:nvGrpSpPr>
          <p:grpSpPr>
            <a:xfrm>
              <a:off x="8346273" y="1183592"/>
              <a:ext cx="568486" cy="388014"/>
              <a:chOff x="8346273" y="1183592"/>
              <a:chExt cx="568486" cy="388014"/>
            </a:xfrm>
          </p:grpSpPr>
          <p:sp>
            <p:nvSpPr>
              <p:cNvPr id="661" name="Google Shape;661;p9"/>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2" name="Google Shape;662;p9"/>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63" name="Google Shape;663;p9"/>
            <p:cNvGrpSpPr/>
            <p:nvPr/>
          </p:nvGrpSpPr>
          <p:grpSpPr>
            <a:xfrm>
              <a:off x="8341543" y="606635"/>
              <a:ext cx="569676" cy="388014"/>
              <a:chOff x="8341543" y="606635"/>
              <a:chExt cx="569676" cy="388014"/>
            </a:xfrm>
          </p:grpSpPr>
          <p:sp>
            <p:nvSpPr>
              <p:cNvPr id="664" name="Google Shape;664;p9"/>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5" name="Google Shape;665;p9"/>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66" name="Google Shape;666;p9"/>
            <p:cNvGrpSpPr/>
            <p:nvPr/>
          </p:nvGrpSpPr>
          <p:grpSpPr>
            <a:xfrm>
              <a:off x="8341543" y="2842933"/>
              <a:ext cx="569676" cy="380612"/>
              <a:chOff x="8341543" y="2282008"/>
              <a:chExt cx="569676" cy="380612"/>
            </a:xfrm>
          </p:grpSpPr>
          <p:sp>
            <p:nvSpPr>
              <p:cNvPr id="667" name="Google Shape;667;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8" name="Google Shape;668;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69" name="Google Shape;669;p9"/>
            <p:cNvGrpSpPr/>
            <p:nvPr/>
          </p:nvGrpSpPr>
          <p:grpSpPr>
            <a:xfrm>
              <a:off x="8341543" y="3403858"/>
              <a:ext cx="569676" cy="380612"/>
              <a:chOff x="8341543" y="2282008"/>
              <a:chExt cx="569676" cy="380612"/>
            </a:xfrm>
          </p:grpSpPr>
          <p:sp>
            <p:nvSpPr>
              <p:cNvPr id="670" name="Google Shape;670;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1" name="Google Shape;671;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672" name="Google Shape;672;p9"/>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3" name="Google Shape;673;p9"/>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674" name="Google Shape;674;p9"/>
          <p:cNvSpPr txBox="1">
            <a:spLocks noGrp="1"/>
          </p:cNvSpPr>
          <p:nvPr>
            <p:ph type="title"/>
          </p:nvPr>
        </p:nvSpPr>
        <p:spPr>
          <a:xfrm>
            <a:off x="2014800" y="1482700"/>
            <a:ext cx="5114400" cy="1389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07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675" name="Google Shape;675;p9"/>
          <p:cNvSpPr txBox="1">
            <a:spLocks noGrp="1"/>
          </p:cNvSpPr>
          <p:nvPr>
            <p:ph type="subTitle" idx="1"/>
          </p:nvPr>
        </p:nvSpPr>
        <p:spPr>
          <a:xfrm>
            <a:off x="2594250" y="2750800"/>
            <a:ext cx="3955500" cy="994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a:lvl1pPr>
            <a:lvl2pPr lvl="1" algn="ctr" rtl="0">
              <a:spcBef>
                <a:spcPts val="0"/>
              </a:spcBef>
              <a:spcAft>
                <a:spcPts val="0"/>
              </a:spcAft>
              <a:buNone/>
              <a:defRPr sz="1800"/>
            </a:lvl2pPr>
            <a:lvl3pPr lvl="2" algn="ctr" rtl="0">
              <a:spcBef>
                <a:spcPts val="0"/>
              </a:spcBef>
              <a:spcAft>
                <a:spcPts val="0"/>
              </a:spcAft>
              <a:buNone/>
              <a:defRPr sz="1800"/>
            </a:lvl3pPr>
            <a:lvl4pPr lvl="3" algn="ctr" rtl="0">
              <a:spcBef>
                <a:spcPts val="0"/>
              </a:spcBef>
              <a:spcAft>
                <a:spcPts val="0"/>
              </a:spcAft>
              <a:buNone/>
              <a:defRPr sz="1800"/>
            </a:lvl4pPr>
            <a:lvl5pPr lvl="4" algn="ctr" rtl="0">
              <a:spcBef>
                <a:spcPts val="0"/>
              </a:spcBef>
              <a:spcAft>
                <a:spcPts val="0"/>
              </a:spcAft>
              <a:buNone/>
              <a:defRPr sz="1800"/>
            </a:lvl5pPr>
            <a:lvl6pPr lvl="5" algn="ctr" rtl="0">
              <a:spcBef>
                <a:spcPts val="0"/>
              </a:spcBef>
              <a:spcAft>
                <a:spcPts val="0"/>
              </a:spcAft>
              <a:buNone/>
              <a:defRPr sz="1800"/>
            </a:lvl6pPr>
            <a:lvl7pPr lvl="6" algn="ctr" rtl="0">
              <a:spcBef>
                <a:spcPts val="0"/>
              </a:spcBef>
              <a:spcAft>
                <a:spcPts val="0"/>
              </a:spcAft>
              <a:buNone/>
              <a:defRPr sz="1800"/>
            </a:lvl7pPr>
            <a:lvl8pPr lvl="7" algn="ctr" rtl="0">
              <a:spcBef>
                <a:spcPts val="0"/>
              </a:spcBef>
              <a:spcAft>
                <a:spcPts val="0"/>
              </a:spcAft>
              <a:buNone/>
              <a:defRPr sz="1800"/>
            </a:lvl8pPr>
            <a:lvl9pPr lvl="8" algn="ctr" rtl="0">
              <a:spcBef>
                <a:spcPts val="0"/>
              </a:spcBef>
              <a:spcAft>
                <a:spcPts val="0"/>
              </a:spcAft>
              <a:buNone/>
              <a:defRPr sz="1800"/>
            </a:lvl9pPr>
          </a:lstStyle>
          <a:p>
            <a:endParaRPr/>
          </a:p>
        </p:txBody>
      </p:sp>
      <p:sp>
        <p:nvSpPr>
          <p:cNvPr id="676" name="Google Shape;676;p9"/>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7" name="Google Shape;677;p9"/>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8" name="Google Shape;678;p9"/>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9" name="Google Shape;679;p9"/>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0" name="Google Shape;680;p9"/>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1" name="Google Shape;681;p9"/>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2" name="Google Shape;682;p9"/>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3" name="Google Shape;683;p9"/>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4" name="Google Shape;684;p9"/>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5" name="Google Shape;685;p9"/>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6" name="Google Shape;686;p9"/>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7" name="Google Shape;687;p9"/>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8" name="Google Shape;688;p9"/>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9" name="Google Shape;689;p9"/>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0" name="Google Shape;690;p9"/>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1" name="Google Shape;691;p9"/>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2" name="Google Shape;692;p9"/>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3" name="Google Shape;693;p9"/>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4" name="Google Shape;694;p9"/>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5" name="Google Shape;695;p9"/>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6" name="Google Shape;696;p9"/>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7" name="Google Shape;697;p9"/>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8" name="Google Shape;698;p9"/>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9" name="Google Shape;699;p9"/>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0" name="Google Shape;700;p9"/>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1" name="Google Shape;701;p9"/>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2" name="Google Shape;702;p9"/>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3" name="Google Shape;703;p9"/>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4" name="Google Shape;704;p9"/>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5" name="Google Shape;705;p9"/>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6" name="Google Shape;706;p9"/>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7" name="Google Shape;707;p9"/>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8" name="Google Shape;708;p9"/>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9" name="Google Shape;709;p9"/>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0" name="Google Shape;710;p9"/>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1" name="Google Shape;711;p9"/>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2" name="Google Shape;712;p9"/>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3" name="Google Shape;713;p9"/>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4" name="Google Shape;714;p9"/>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5" name="Google Shape;715;p9"/>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6" name="Google Shape;716;p9"/>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7" name="Google Shape;717;p9"/>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8" name="Google Shape;718;p9"/>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9" name="Google Shape;719;p9"/>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0" name="Google Shape;720;p9"/>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1" name="Google Shape;721;p9"/>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2" name="Google Shape;722;p9"/>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3" name="Google Shape;723;p9"/>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4" name="Google Shape;724;p9"/>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5" name="Google Shape;725;p9"/>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2476700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26"/>
        <p:cNvGrpSpPr/>
        <p:nvPr/>
      </p:nvGrpSpPr>
      <p:grpSpPr>
        <a:xfrm>
          <a:off x="0" y="0"/>
          <a:ext cx="0" cy="0"/>
          <a:chOff x="0" y="0"/>
          <a:chExt cx="0" cy="0"/>
        </a:xfrm>
      </p:grpSpPr>
      <p:grpSp>
        <p:nvGrpSpPr>
          <p:cNvPr id="727" name="Google Shape;727;p10"/>
          <p:cNvGrpSpPr/>
          <p:nvPr/>
        </p:nvGrpSpPr>
        <p:grpSpPr>
          <a:xfrm>
            <a:off x="395894" y="219519"/>
            <a:ext cx="8518865" cy="4788281"/>
            <a:chOff x="395894" y="219519"/>
            <a:chExt cx="8518865" cy="4788281"/>
          </a:xfrm>
        </p:grpSpPr>
        <p:sp>
          <p:nvSpPr>
            <p:cNvPr id="728" name="Google Shape;728;p10"/>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D9D9D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729" name="Google Shape;729;p10"/>
            <p:cNvGrpSpPr/>
            <p:nvPr/>
          </p:nvGrpSpPr>
          <p:grpSpPr>
            <a:xfrm>
              <a:off x="8341543" y="2282008"/>
              <a:ext cx="569676" cy="380612"/>
              <a:chOff x="8341543" y="2282008"/>
              <a:chExt cx="569676" cy="380612"/>
            </a:xfrm>
          </p:grpSpPr>
          <p:sp>
            <p:nvSpPr>
              <p:cNvPr id="730" name="Google Shape;730;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1" name="Google Shape;731;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732" name="Google Shape;732;p10"/>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733" name="Google Shape;733;p10"/>
            <p:cNvGrpSpPr/>
            <p:nvPr/>
          </p:nvGrpSpPr>
          <p:grpSpPr>
            <a:xfrm>
              <a:off x="8341543" y="1721094"/>
              <a:ext cx="569676" cy="380612"/>
              <a:chOff x="8341543" y="1721094"/>
              <a:chExt cx="569676" cy="380612"/>
            </a:xfrm>
          </p:grpSpPr>
          <p:sp>
            <p:nvSpPr>
              <p:cNvPr id="734" name="Google Shape;734;p10"/>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5" name="Google Shape;735;p10"/>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736" name="Google Shape;736;p10"/>
            <p:cNvGrpSpPr/>
            <p:nvPr/>
          </p:nvGrpSpPr>
          <p:grpSpPr>
            <a:xfrm>
              <a:off x="8346273" y="1183592"/>
              <a:ext cx="568486" cy="388014"/>
              <a:chOff x="8346273" y="1183592"/>
              <a:chExt cx="568486" cy="388014"/>
            </a:xfrm>
          </p:grpSpPr>
          <p:sp>
            <p:nvSpPr>
              <p:cNvPr id="737" name="Google Shape;737;p10"/>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8" name="Google Shape;738;p10"/>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739" name="Google Shape;739;p10"/>
            <p:cNvGrpSpPr/>
            <p:nvPr/>
          </p:nvGrpSpPr>
          <p:grpSpPr>
            <a:xfrm>
              <a:off x="8341543" y="606635"/>
              <a:ext cx="569676" cy="388014"/>
              <a:chOff x="8341543" y="606635"/>
              <a:chExt cx="569676" cy="388014"/>
            </a:xfrm>
          </p:grpSpPr>
          <p:sp>
            <p:nvSpPr>
              <p:cNvPr id="740" name="Google Shape;740;p10"/>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1" name="Google Shape;741;p10"/>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742" name="Google Shape;742;p10"/>
            <p:cNvGrpSpPr/>
            <p:nvPr/>
          </p:nvGrpSpPr>
          <p:grpSpPr>
            <a:xfrm>
              <a:off x="8341543" y="2842933"/>
              <a:ext cx="569676" cy="380612"/>
              <a:chOff x="8341543" y="2282008"/>
              <a:chExt cx="569676" cy="380612"/>
            </a:xfrm>
          </p:grpSpPr>
          <p:sp>
            <p:nvSpPr>
              <p:cNvPr id="743" name="Google Shape;743;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4" name="Google Shape;744;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745" name="Google Shape;745;p10"/>
            <p:cNvGrpSpPr/>
            <p:nvPr/>
          </p:nvGrpSpPr>
          <p:grpSpPr>
            <a:xfrm>
              <a:off x="8341543" y="3403858"/>
              <a:ext cx="569676" cy="380612"/>
              <a:chOff x="8341543" y="2282008"/>
              <a:chExt cx="569676" cy="380612"/>
            </a:xfrm>
          </p:grpSpPr>
          <p:sp>
            <p:nvSpPr>
              <p:cNvPr id="746" name="Google Shape;746;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7" name="Google Shape;747;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748" name="Google Shape;748;p10"/>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9" name="Google Shape;749;p10"/>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750" name="Google Shape;750;p10"/>
          <p:cNvSpPr txBox="1">
            <a:spLocks noGrp="1"/>
          </p:cNvSpPr>
          <p:nvPr>
            <p:ph type="title"/>
          </p:nvPr>
        </p:nvSpPr>
        <p:spPr>
          <a:xfrm>
            <a:off x="3438550" y="2009550"/>
            <a:ext cx="4979400" cy="112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800"/>
              <a:buNone/>
              <a:defRPr sz="4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751" name="Google Shape;751;p10"/>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2" name="Google Shape;752;p10"/>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3" name="Google Shape;753;p10"/>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4" name="Google Shape;754;p10"/>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5" name="Google Shape;755;p10"/>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6" name="Google Shape;756;p10"/>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7" name="Google Shape;757;p10"/>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8" name="Google Shape;758;p10"/>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9" name="Google Shape;759;p10"/>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0" name="Google Shape;760;p10"/>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1" name="Google Shape;761;p10"/>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2" name="Google Shape;762;p10"/>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3" name="Google Shape;763;p10"/>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4" name="Google Shape;764;p10"/>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5" name="Google Shape;765;p10"/>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6" name="Google Shape;766;p10"/>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7" name="Google Shape;767;p10"/>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8" name="Google Shape;768;p10"/>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9" name="Google Shape;769;p10"/>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0" name="Google Shape;770;p10"/>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1" name="Google Shape;771;p10"/>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2" name="Google Shape;772;p10"/>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3" name="Google Shape;773;p10"/>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4" name="Google Shape;774;p10"/>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5" name="Google Shape;775;p10"/>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6" name="Google Shape;776;p10"/>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7" name="Google Shape;777;p10"/>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8" name="Google Shape;778;p10"/>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9" name="Google Shape;779;p10"/>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0" name="Google Shape;780;p10"/>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1" name="Google Shape;781;p10"/>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2" name="Google Shape;782;p10"/>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3" name="Google Shape;783;p10"/>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4" name="Google Shape;784;p10"/>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5" name="Google Shape;785;p10"/>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6" name="Google Shape;786;p10"/>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7" name="Google Shape;787;p10"/>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8" name="Google Shape;788;p10"/>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9" name="Google Shape;789;p10"/>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0" name="Google Shape;790;p10"/>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1" name="Google Shape;791;p10"/>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2" name="Google Shape;792;p10"/>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3" name="Google Shape;793;p10"/>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4" name="Google Shape;794;p10"/>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5" name="Google Shape;795;p10"/>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6" name="Google Shape;796;p10"/>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7" name="Google Shape;797;p10"/>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8" name="Google Shape;798;p10"/>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9" name="Google Shape;799;p10"/>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0" name="Google Shape;800;p10"/>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2010240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49C5D3-6FE4-4F97-BC65-D552C615DE74}" type="datetimeFigureOut">
              <a:rPr lang="en-US" smtClean="0"/>
              <a:t>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0A3779-D973-4A1F-B509-5A10B7626FDB}" type="slidenum">
              <a:rPr lang="en-US" smtClean="0"/>
              <a:t>‹#›</a:t>
            </a:fld>
            <a:endParaRPr lang="en-US"/>
          </a:p>
        </p:txBody>
      </p:sp>
    </p:spTree>
    <p:extLst>
      <p:ext uri="{BB962C8B-B14F-4D97-AF65-F5344CB8AC3E}">
        <p14:creationId xmlns:p14="http://schemas.microsoft.com/office/powerpoint/2010/main" val="986866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801"/>
        <p:cNvGrpSpPr/>
        <p:nvPr/>
      </p:nvGrpSpPr>
      <p:grpSpPr>
        <a:xfrm>
          <a:off x="0" y="0"/>
          <a:ext cx="0" cy="0"/>
          <a:chOff x="0" y="0"/>
          <a:chExt cx="0" cy="0"/>
        </a:xfrm>
      </p:grpSpPr>
      <p:grpSp>
        <p:nvGrpSpPr>
          <p:cNvPr id="802" name="Google Shape;802;p11"/>
          <p:cNvGrpSpPr/>
          <p:nvPr/>
        </p:nvGrpSpPr>
        <p:grpSpPr>
          <a:xfrm>
            <a:off x="395894" y="219519"/>
            <a:ext cx="8518865" cy="4788281"/>
            <a:chOff x="395894" y="219519"/>
            <a:chExt cx="8518865" cy="4788281"/>
          </a:xfrm>
        </p:grpSpPr>
        <p:sp>
          <p:nvSpPr>
            <p:cNvPr id="803" name="Google Shape;803;p11"/>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D9D9D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804" name="Google Shape;804;p11"/>
            <p:cNvGrpSpPr/>
            <p:nvPr/>
          </p:nvGrpSpPr>
          <p:grpSpPr>
            <a:xfrm>
              <a:off x="8341543" y="2282008"/>
              <a:ext cx="569676" cy="380612"/>
              <a:chOff x="8341543" y="2282008"/>
              <a:chExt cx="569676" cy="380612"/>
            </a:xfrm>
          </p:grpSpPr>
          <p:sp>
            <p:nvSpPr>
              <p:cNvPr id="805" name="Google Shape;805;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6" name="Google Shape;806;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807" name="Google Shape;807;p11"/>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808" name="Google Shape;808;p11"/>
            <p:cNvGrpSpPr/>
            <p:nvPr/>
          </p:nvGrpSpPr>
          <p:grpSpPr>
            <a:xfrm>
              <a:off x="8341543" y="1721094"/>
              <a:ext cx="569676" cy="380612"/>
              <a:chOff x="8341543" y="1721094"/>
              <a:chExt cx="569676" cy="380612"/>
            </a:xfrm>
          </p:grpSpPr>
          <p:sp>
            <p:nvSpPr>
              <p:cNvPr id="809" name="Google Shape;809;p11"/>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0" name="Google Shape;810;p11"/>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11" name="Google Shape;811;p11"/>
            <p:cNvGrpSpPr/>
            <p:nvPr/>
          </p:nvGrpSpPr>
          <p:grpSpPr>
            <a:xfrm>
              <a:off x="8346273" y="1183592"/>
              <a:ext cx="568486" cy="388014"/>
              <a:chOff x="8346273" y="1183592"/>
              <a:chExt cx="568486" cy="388014"/>
            </a:xfrm>
          </p:grpSpPr>
          <p:sp>
            <p:nvSpPr>
              <p:cNvPr id="812" name="Google Shape;812;p11"/>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3" name="Google Shape;813;p11"/>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14" name="Google Shape;814;p11"/>
            <p:cNvGrpSpPr/>
            <p:nvPr/>
          </p:nvGrpSpPr>
          <p:grpSpPr>
            <a:xfrm>
              <a:off x="8341543" y="606635"/>
              <a:ext cx="569676" cy="388014"/>
              <a:chOff x="8341543" y="606635"/>
              <a:chExt cx="569676" cy="388014"/>
            </a:xfrm>
          </p:grpSpPr>
          <p:sp>
            <p:nvSpPr>
              <p:cNvPr id="815" name="Google Shape;815;p11"/>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6" name="Google Shape;816;p11"/>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17" name="Google Shape;817;p11"/>
            <p:cNvGrpSpPr/>
            <p:nvPr/>
          </p:nvGrpSpPr>
          <p:grpSpPr>
            <a:xfrm>
              <a:off x="8341543" y="2842933"/>
              <a:ext cx="569676" cy="380612"/>
              <a:chOff x="8341543" y="2282008"/>
              <a:chExt cx="569676" cy="380612"/>
            </a:xfrm>
          </p:grpSpPr>
          <p:sp>
            <p:nvSpPr>
              <p:cNvPr id="818" name="Google Shape;818;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9" name="Google Shape;819;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20" name="Google Shape;820;p11"/>
            <p:cNvGrpSpPr/>
            <p:nvPr/>
          </p:nvGrpSpPr>
          <p:grpSpPr>
            <a:xfrm>
              <a:off x="8341543" y="3403858"/>
              <a:ext cx="569676" cy="380612"/>
              <a:chOff x="8341543" y="2282008"/>
              <a:chExt cx="569676" cy="380612"/>
            </a:xfrm>
          </p:grpSpPr>
          <p:sp>
            <p:nvSpPr>
              <p:cNvPr id="821" name="Google Shape;821;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2" name="Google Shape;822;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823" name="Google Shape;823;p11"/>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4" name="Google Shape;824;p11"/>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825" name="Google Shape;825;p11"/>
          <p:cNvSpPr txBox="1">
            <a:spLocks noGrp="1"/>
          </p:cNvSpPr>
          <p:nvPr>
            <p:ph type="title" hasCustomPrompt="1"/>
          </p:nvPr>
        </p:nvSpPr>
        <p:spPr>
          <a:xfrm>
            <a:off x="1816863" y="1707588"/>
            <a:ext cx="5511600" cy="14013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1"/>
              </a:buClr>
              <a:buSzPts val="7200"/>
              <a:buNone/>
              <a:defRPr sz="9000">
                <a:solidFill>
                  <a:schemeClr val="accent1"/>
                </a:solidFill>
              </a:defRPr>
            </a:lvl1pPr>
            <a:lvl2pPr lvl="1" algn="ctr">
              <a:spcBef>
                <a:spcPts val="0"/>
              </a:spcBef>
              <a:spcAft>
                <a:spcPts val="0"/>
              </a:spcAft>
              <a:buClr>
                <a:schemeClr val="accent1"/>
              </a:buClr>
              <a:buSzPts val="7200"/>
              <a:buNone/>
              <a:defRPr sz="7200">
                <a:solidFill>
                  <a:schemeClr val="accent1"/>
                </a:solidFill>
              </a:defRPr>
            </a:lvl2pPr>
            <a:lvl3pPr lvl="2" algn="ctr">
              <a:spcBef>
                <a:spcPts val="0"/>
              </a:spcBef>
              <a:spcAft>
                <a:spcPts val="0"/>
              </a:spcAft>
              <a:buClr>
                <a:schemeClr val="accent1"/>
              </a:buClr>
              <a:buSzPts val="7200"/>
              <a:buNone/>
              <a:defRPr sz="7200">
                <a:solidFill>
                  <a:schemeClr val="accent1"/>
                </a:solidFill>
              </a:defRPr>
            </a:lvl3pPr>
            <a:lvl4pPr lvl="3" algn="ctr">
              <a:spcBef>
                <a:spcPts val="0"/>
              </a:spcBef>
              <a:spcAft>
                <a:spcPts val="0"/>
              </a:spcAft>
              <a:buClr>
                <a:schemeClr val="accent1"/>
              </a:buClr>
              <a:buSzPts val="7200"/>
              <a:buNone/>
              <a:defRPr sz="7200">
                <a:solidFill>
                  <a:schemeClr val="accent1"/>
                </a:solidFill>
              </a:defRPr>
            </a:lvl4pPr>
            <a:lvl5pPr lvl="4" algn="ctr">
              <a:spcBef>
                <a:spcPts val="0"/>
              </a:spcBef>
              <a:spcAft>
                <a:spcPts val="0"/>
              </a:spcAft>
              <a:buClr>
                <a:schemeClr val="accent1"/>
              </a:buClr>
              <a:buSzPts val="7200"/>
              <a:buNone/>
              <a:defRPr sz="7200">
                <a:solidFill>
                  <a:schemeClr val="accent1"/>
                </a:solidFill>
              </a:defRPr>
            </a:lvl5pPr>
            <a:lvl6pPr lvl="5" algn="ctr">
              <a:spcBef>
                <a:spcPts val="0"/>
              </a:spcBef>
              <a:spcAft>
                <a:spcPts val="0"/>
              </a:spcAft>
              <a:buClr>
                <a:schemeClr val="accent1"/>
              </a:buClr>
              <a:buSzPts val="7200"/>
              <a:buNone/>
              <a:defRPr sz="7200">
                <a:solidFill>
                  <a:schemeClr val="accent1"/>
                </a:solidFill>
              </a:defRPr>
            </a:lvl6pPr>
            <a:lvl7pPr lvl="6" algn="ctr">
              <a:spcBef>
                <a:spcPts val="0"/>
              </a:spcBef>
              <a:spcAft>
                <a:spcPts val="0"/>
              </a:spcAft>
              <a:buClr>
                <a:schemeClr val="accent1"/>
              </a:buClr>
              <a:buSzPts val="7200"/>
              <a:buNone/>
              <a:defRPr sz="7200">
                <a:solidFill>
                  <a:schemeClr val="accent1"/>
                </a:solidFill>
              </a:defRPr>
            </a:lvl7pPr>
            <a:lvl8pPr lvl="7" algn="ctr">
              <a:spcBef>
                <a:spcPts val="0"/>
              </a:spcBef>
              <a:spcAft>
                <a:spcPts val="0"/>
              </a:spcAft>
              <a:buClr>
                <a:schemeClr val="accent1"/>
              </a:buClr>
              <a:buSzPts val="7200"/>
              <a:buNone/>
              <a:defRPr sz="7200">
                <a:solidFill>
                  <a:schemeClr val="accent1"/>
                </a:solidFill>
              </a:defRPr>
            </a:lvl8pPr>
            <a:lvl9pPr lvl="8" algn="ctr">
              <a:spcBef>
                <a:spcPts val="0"/>
              </a:spcBef>
              <a:spcAft>
                <a:spcPts val="0"/>
              </a:spcAft>
              <a:buClr>
                <a:schemeClr val="accent1"/>
              </a:buClr>
              <a:buSzPts val="7200"/>
              <a:buNone/>
              <a:defRPr sz="7200">
                <a:solidFill>
                  <a:schemeClr val="accent1"/>
                </a:solidFill>
              </a:defRPr>
            </a:lvl9pPr>
          </a:lstStyle>
          <a:p>
            <a:r>
              <a:t>xx%</a:t>
            </a:r>
          </a:p>
        </p:txBody>
      </p:sp>
      <p:sp>
        <p:nvSpPr>
          <p:cNvPr id="826" name="Google Shape;826;p11"/>
          <p:cNvSpPr txBox="1">
            <a:spLocks noGrp="1"/>
          </p:cNvSpPr>
          <p:nvPr>
            <p:ph type="subTitle" idx="1"/>
          </p:nvPr>
        </p:nvSpPr>
        <p:spPr>
          <a:xfrm>
            <a:off x="1815538" y="2971813"/>
            <a:ext cx="5511600" cy="4641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sz="2000"/>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827" name="Google Shape;827;p11"/>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8" name="Google Shape;828;p11"/>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9" name="Google Shape;829;p11"/>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0" name="Google Shape;830;p11"/>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1" name="Google Shape;831;p11"/>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2" name="Google Shape;832;p11"/>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3" name="Google Shape;833;p11"/>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4" name="Google Shape;834;p11"/>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5" name="Google Shape;835;p11"/>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6" name="Google Shape;836;p11"/>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7" name="Google Shape;837;p11"/>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8" name="Google Shape;838;p11"/>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9" name="Google Shape;839;p11"/>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0" name="Google Shape;840;p11"/>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1" name="Google Shape;841;p11"/>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2" name="Google Shape;842;p11"/>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3" name="Google Shape;843;p11"/>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4" name="Google Shape;844;p11"/>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5" name="Google Shape;845;p11"/>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6" name="Google Shape;846;p11"/>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7" name="Google Shape;847;p11"/>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8" name="Google Shape;848;p11"/>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9" name="Google Shape;849;p11"/>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0" name="Google Shape;850;p11"/>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1" name="Google Shape;851;p11"/>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2" name="Google Shape;852;p11"/>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3" name="Google Shape;853;p11"/>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4" name="Google Shape;854;p11"/>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5" name="Google Shape;855;p11"/>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6" name="Google Shape;856;p11"/>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7" name="Google Shape;857;p11"/>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8" name="Google Shape;858;p11"/>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9" name="Google Shape;859;p11"/>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0" name="Google Shape;860;p11"/>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1" name="Google Shape;861;p11"/>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2" name="Google Shape;862;p11"/>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3" name="Google Shape;863;p11"/>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4" name="Google Shape;864;p11"/>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5" name="Google Shape;865;p11"/>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6" name="Google Shape;866;p11"/>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7" name="Google Shape;867;p11"/>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8" name="Google Shape;868;p11"/>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9" name="Google Shape;869;p11"/>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0" name="Google Shape;870;p11"/>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1" name="Google Shape;871;p11"/>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2" name="Google Shape;872;p11"/>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3" name="Google Shape;873;p11"/>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4" name="Google Shape;874;p11"/>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5" name="Google Shape;875;p11"/>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6" name="Google Shape;876;p11"/>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615605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77"/>
        <p:cNvGrpSpPr/>
        <p:nvPr/>
      </p:nvGrpSpPr>
      <p:grpSpPr>
        <a:xfrm>
          <a:off x="0" y="0"/>
          <a:ext cx="0" cy="0"/>
          <a:chOff x="0" y="0"/>
          <a:chExt cx="0" cy="0"/>
        </a:xfrm>
      </p:grpSpPr>
    </p:spTree>
    <p:extLst>
      <p:ext uri="{BB962C8B-B14F-4D97-AF65-F5344CB8AC3E}">
        <p14:creationId xmlns:p14="http://schemas.microsoft.com/office/powerpoint/2010/main" val="2758994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able of contents 1">
  <p:cSld name="Table of contents 1">
    <p:spTree>
      <p:nvGrpSpPr>
        <p:cNvPr id="1" name="Shape 878"/>
        <p:cNvGrpSpPr/>
        <p:nvPr/>
      </p:nvGrpSpPr>
      <p:grpSpPr>
        <a:xfrm>
          <a:off x="0" y="0"/>
          <a:ext cx="0" cy="0"/>
          <a:chOff x="0" y="0"/>
          <a:chExt cx="0" cy="0"/>
        </a:xfrm>
      </p:grpSpPr>
      <p:sp>
        <p:nvSpPr>
          <p:cNvPr id="879" name="Google Shape;879;p13"/>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0" name="Google Shape;880;p13"/>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D9D9D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1" name="Google Shape;881;p13"/>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882" name="Google Shape;882;p13"/>
          <p:cNvGrpSpPr/>
          <p:nvPr/>
        </p:nvGrpSpPr>
        <p:grpSpPr>
          <a:xfrm>
            <a:off x="8341543" y="2282008"/>
            <a:ext cx="569676" cy="380612"/>
            <a:chOff x="8341543" y="2282008"/>
            <a:chExt cx="569676" cy="380612"/>
          </a:xfrm>
        </p:grpSpPr>
        <p:sp>
          <p:nvSpPr>
            <p:cNvPr id="883" name="Google Shape;883;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4" name="Google Shape;884;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85" name="Google Shape;885;p13"/>
          <p:cNvGrpSpPr/>
          <p:nvPr/>
        </p:nvGrpSpPr>
        <p:grpSpPr>
          <a:xfrm>
            <a:off x="8341543" y="1721094"/>
            <a:ext cx="569676" cy="380612"/>
            <a:chOff x="8341543" y="1721094"/>
            <a:chExt cx="569676" cy="380612"/>
          </a:xfrm>
        </p:grpSpPr>
        <p:sp>
          <p:nvSpPr>
            <p:cNvPr id="886" name="Google Shape;886;p1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7" name="Google Shape;887;p1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88" name="Google Shape;888;p13"/>
          <p:cNvGrpSpPr/>
          <p:nvPr/>
        </p:nvGrpSpPr>
        <p:grpSpPr>
          <a:xfrm>
            <a:off x="8346273" y="1183592"/>
            <a:ext cx="568486" cy="388014"/>
            <a:chOff x="8346273" y="1183592"/>
            <a:chExt cx="568486" cy="388014"/>
          </a:xfrm>
        </p:grpSpPr>
        <p:sp>
          <p:nvSpPr>
            <p:cNvPr id="889" name="Google Shape;889;p1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0" name="Google Shape;890;p1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91" name="Google Shape;891;p13"/>
          <p:cNvGrpSpPr/>
          <p:nvPr/>
        </p:nvGrpSpPr>
        <p:grpSpPr>
          <a:xfrm>
            <a:off x="8341543" y="606635"/>
            <a:ext cx="569676" cy="388014"/>
            <a:chOff x="8341543" y="606635"/>
            <a:chExt cx="569676" cy="388014"/>
          </a:xfrm>
        </p:grpSpPr>
        <p:sp>
          <p:nvSpPr>
            <p:cNvPr id="892" name="Google Shape;892;p1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3" name="Google Shape;893;p1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94" name="Google Shape;894;p13"/>
          <p:cNvGrpSpPr/>
          <p:nvPr/>
        </p:nvGrpSpPr>
        <p:grpSpPr>
          <a:xfrm>
            <a:off x="8341543" y="2842933"/>
            <a:ext cx="569676" cy="380612"/>
            <a:chOff x="8341543" y="2282008"/>
            <a:chExt cx="569676" cy="380612"/>
          </a:xfrm>
        </p:grpSpPr>
        <p:sp>
          <p:nvSpPr>
            <p:cNvPr id="895" name="Google Shape;895;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6" name="Google Shape;896;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97" name="Google Shape;897;p13"/>
          <p:cNvGrpSpPr/>
          <p:nvPr/>
        </p:nvGrpSpPr>
        <p:grpSpPr>
          <a:xfrm>
            <a:off x="8341543" y="3403858"/>
            <a:ext cx="569676" cy="380612"/>
            <a:chOff x="8341543" y="2282008"/>
            <a:chExt cx="569676" cy="380612"/>
          </a:xfrm>
        </p:grpSpPr>
        <p:sp>
          <p:nvSpPr>
            <p:cNvPr id="898" name="Google Shape;898;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9" name="Google Shape;899;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900" name="Google Shape;900;p13"/>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1" name="Google Shape;901;p13"/>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2" name="Google Shape;902;p13"/>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3" name="Google Shape;903;p13"/>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4" name="Google Shape;904;p13"/>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5" name="Google Shape;905;p13"/>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6" name="Google Shape;906;p13"/>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7" name="Google Shape;907;p13"/>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8" name="Google Shape;908;p13"/>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9" name="Google Shape;909;p13"/>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0" name="Google Shape;910;p13"/>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1" name="Google Shape;911;p13"/>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2" name="Google Shape;912;p13"/>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3" name="Google Shape;913;p13"/>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4" name="Google Shape;914;p13"/>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5" name="Google Shape;915;p13"/>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6" name="Google Shape;916;p13"/>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7" name="Google Shape;917;p13"/>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8" name="Google Shape;918;p13"/>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9" name="Google Shape;919;p13"/>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0" name="Google Shape;920;p13"/>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1" name="Google Shape;921;p13"/>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2" name="Google Shape;922;p13"/>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3" name="Google Shape;923;p13"/>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4" name="Google Shape;924;p13"/>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5" name="Google Shape;925;p13"/>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6" name="Google Shape;926;p13"/>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7" name="Google Shape;927;p13"/>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8" name="Google Shape;928;p13"/>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9" name="Google Shape;929;p13"/>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0" name="Google Shape;930;p13"/>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1" name="Google Shape;931;p13"/>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2" name="Google Shape;932;p13"/>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3" name="Google Shape;933;p13"/>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4" name="Google Shape;934;p13"/>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5" name="Google Shape;935;p13"/>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6" name="Google Shape;936;p13"/>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7" name="Google Shape;937;p13"/>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8" name="Google Shape;938;p13"/>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9" name="Google Shape;939;p13"/>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0" name="Google Shape;940;p13"/>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1" name="Google Shape;941;p13"/>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2" name="Google Shape;942;p13"/>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3" name="Google Shape;943;p13"/>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4" name="Google Shape;944;p13"/>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5" name="Google Shape;945;p13"/>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6" name="Google Shape;946;p13"/>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7" name="Google Shape;947;p13"/>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8" name="Google Shape;948;p13"/>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9" name="Google Shape;949;p13"/>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0" name="Google Shape;950;p13"/>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1" name="Google Shape;951;p13"/>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2" name="Google Shape;952;p13"/>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3" name="Google Shape;953;p13"/>
          <p:cNvSpPr txBox="1">
            <a:spLocks noGrp="1"/>
          </p:cNvSpPr>
          <p:nvPr>
            <p:ph type="title"/>
          </p:nvPr>
        </p:nvSpPr>
        <p:spPr>
          <a:xfrm>
            <a:off x="718750" y="438312"/>
            <a:ext cx="7706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954" name="Google Shape;954;p13">
            <a:hlinkClick r:id="rId2" action="ppaction://hlinksldjump"/>
          </p:cNvPr>
          <p:cNvSpPr txBox="1">
            <a:spLocks noGrp="1"/>
          </p:cNvSpPr>
          <p:nvPr>
            <p:ph type="subTitle" idx="1"/>
          </p:nvPr>
        </p:nvSpPr>
        <p:spPr>
          <a:xfrm>
            <a:off x="1796843" y="1229700"/>
            <a:ext cx="2728800" cy="3969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accent1"/>
                </a:solidFill>
              </a:defRPr>
            </a:lvl1pPr>
            <a:lvl2pPr lvl="1" rtl="0">
              <a:spcBef>
                <a:spcPts val="0"/>
              </a:spcBef>
              <a:spcAft>
                <a:spcPts val="0"/>
              </a:spcAft>
              <a:buNone/>
              <a:defRPr sz="1800" b="1">
                <a:solidFill>
                  <a:schemeClr val="accent1"/>
                </a:solidFill>
              </a:defRPr>
            </a:lvl2pPr>
            <a:lvl3pPr lvl="2" rtl="0">
              <a:spcBef>
                <a:spcPts val="0"/>
              </a:spcBef>
              <a:spcAft>
                <a:spcPts val="0"/>
              </a:spcAft>
              <a:buNone/>
              <a:defRPr sz="1800" b="1">
                <a:solidFill>
                  <a:schemeClr val="accent1"/>
                </a:solidFill>
              </a:defRPr>
            </a:lvl3pPr>
            <a:lvl4pPr lvl="3" rtl="0">
              <a:spcBef>
                <a:spcPts val="0"/>
              </a:spcBef>
              <a:spcAft>
                <a:spcPts val="0"/>
              </a:spcAft>
              <a:buNone/>
              <a:defRPr sz="1800" b="1">
                <a:solidFill>
                  <a:schemeClr val="accent1"/>
                </a:solidFill>
              </a:defRPr>
            </a:lvl4pPr>
            <a:lvl5pPr lvl="4" rtl="0">
              <a:spcBef>
                <a:spcPts val="0"/>
              </a:spcBef>
              <a:spcAft>
                <a:spcPts val="0"/>
              </a:spcAft>
              <a:buNone/>
              <a:defRPr sz="1800" b="1">
                <a:solidFill>
                  <a:schemeClr val="accent1"/>
                </a:solidFill>
              </a:defRPr>
            </a:lvl5pPr>
            <a:lvl6pPr lvl="5" rtl="0">
              <a:spcBef>
                <a:spcPts val="0"/>
              </a:spcBef>
              <a:spcAft>
                <a:spcPts val="0"/>
              </a:spcAft>
              <a:buNone/>
              <a:defRPr sz="1800" b="1">
                <a:solidFill>
                  <a:schemeClr val="accent1"/>
                </a:solidFill>
              </a:defRPr>
            </a:lvl6pPr>
            <a:lvl7pPr lvl="6" rtl="0">
              <a:spcBef>
                <a:spcPts val="0"/>
              </a:spcBef>
              <a:spcAft>
                <a:spcPts val="0"/>
              </a:spcAft>
              <a:buNone/>
              <a:defRPr sz="1800" b="1">
                <a:solidFill>
                  <a:schemeClr val="accent1"/>
                </a:solidFill>
              </a:defRPr>
            </a:lvl7pPr>
            <a:lvl8pPr lvl="7" rtl="0">
              <a:spcBef>
                <a:spcPts val="0"/>
              </a:spcBef>
              <a:spcAft>
                <a:spcPts val="0"/>
              </a:spcAft>
              <a:buNone/>
              <a:defRPr sz="1800" b="1">
                <a:solidFill>
                  <a:schemeClr val="accent1"/>
                </a:solidFill>
              </a:defRPr>
            </a:lvl8pPr>
            <a:lvl9pPr lvl="8" rtl="0">
              <a:spcBef>
                <a:spcPts val="0"/>
              </a:spcBef>
              <a:spcAft>
                <a:spcPts val="0"/>
              </a:spcAft>
              <a:buNone/>
              <a:defRPr sz="1800" b="1">
                <a:solidFill>
                  <a:schemeClr val="accent1"/>
                </a:solidFill>
              </a:defRPr>
            </a:lvl9pPr>
          </a:lstStyle>
          <a:p>
            <a:endParaRPr/>
          </a:p>
        </p:txBody>
      </p:sp>
      <p:sp>
        <p:nvSpPr>
          <p:cNvPr id="955" name="Google Shape;955;p13"/>
          <p:cNvSpPr txBox="1">
            <a:spLocks noGrp="1"/>
          </p:cNvSpPr>
          <p:nvPr>
            <p:ph type="subTitle" idx="2"/>
          </p:nvPr>
        </p:nvSpPr>
        <p:spPr>
          <a:xfrm>
            <a:off x="1796034" y="1542315"/>
            <a:ext cx="2730000" cy="5694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956" name="Google Shape;956;p13">
            <a:hlinkClick r:id="rId2" action="ppaction://hlinksldjump"/>
          </p:cNvPr>
          <p:cNvSpPr txBox="1">
            <a:spLocks noGrp="1"/>
          </p:cNvSpPr>
          <p:nvPr>
            <p:ph type="title" idx="3" hasCustomPrompt="1"/>
          </p:nvPr>
        </p:nvSpPr>
        <p:spPr>
          <a:xfrm>
            <a:off x="1182965" y="1544397"/>
            <a:ext cx="632700" cy="422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957" name="Google Shape;957;p13"/>
          <p:cNvSpPr txBox="1">
            <a:spLocks noGrp="1"/>
          </p:cNvSpPr>
          <p:nvPr>
            <p:ph type="subTitle" idx="4"/>
          </p:nvPr>
        </p:nvSpPr>
        <p:spPr>
          <a:xfrm>
            <a:off x="1799701" y="2422672"/>
            <a:ext cx="2736900" cy="393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accent1"/>
                </a:solidFill>
              </a:defRPr>
            </a:lvl1pPr>
            <a:lvl2pPr lvl="1" rtl="0">
              <a:spcBef>
                <a:spcPts val="0"/>
              </a:spcBef>
              <a:spcAft>
                <a:spcPts val="0"/>
              </a:spcAft>
              <a:buNone/>
              <a:defRPr sz="1800" b="1">
                <a:solidFill>
                  <a:schemeClr val="accent1"/>
                </a:solidFill>
              </a:defRPr>
            </a:lvl2pPr>
            <a:lvl3pPr lvl="2" rtl="0">
              <a:spcBef>
                <a:spcPts val="0"/>
              </a:spcBef>
              <a:spcAft>
                <a:spcPts val="0"/>
              </a:spcAft>
              <a:buNone/>
              <a:defRPr sz="1800" b="1">
                <a:solidFill>
                  <a:schemeClr val="accent1"/>
                </a:solidFill>
              </a:defRPr>
            </a:lvl3pPr>
            <a:lvl4pPr lvl="3" rtl="0">
              <a:spcBef>
                <a:spcPts val="0"/>
              </a:spcBef>
              <a:spcAft>
                <a:spcPts val="0"/>
              </a:spcAft>
              <a:buNone/>
              <a:defRPr sz="1800" b="1">
                <a:solidFill>
                  <a:schemeClr val="accent1"/>
                </a:solidFill>
              </a:defRPr>
            </a:lvl4pPr>
            <a:lvl5pPr lvl="4" rtl="0">
              <a:spcBef>
                <a:spcPts val="0"/>
              </a:spcBef>
              <a:spcAft>
                <a:spcPts val="0"/>
              </a:spcAft>
              <a:buNone/>
              <a:defRPr sz="1800" b="1">
                <a:solidFill>
                  <a:schemeClr val="accent1"/>
                </a:solidFill>
              </a:defRPr>
            </a:lvl5pPr>
            <a:lvl6pPr lvl="5" rtl="0">
              <a:spcBef>
                <a:spcPts val="0"/>
              </a:spcBef>
              <a:spcAft>
                <a:spcPts val="0"/>
              </a:spcAft>
              <a:buNone/>
              <a:defRPr sz="1800" b="1">
                <a:solidFill>
                  <a:schemeClr val="accent1"/>
                </a:solidFill>
              </a:defRPr>
            </a:lvl6pPr>
            <a:lvl7pPr lvl="6" rtl="0">
              <a:spcBef>
                <a:spcPts val="0"/>
              </a:spcBef>
              <a:spcAft>
                <a:spcPts val="0"/>
              </a:spcAft>
              <a:buNone/>
              <a:defRPr sz="1800" b="1">
                <a:solidFill>
                  <a:schemeClr val="accent1"/>
                </a:solidFill>
              </a:defRPr>
            </a:lvl7pPr>
            <a:lvl8pPr lvl="7" rtl="0">
              <a:spcBef>
                <a:spcPts val="0"/>
              </a:spcBef>
              <a:spcAft>
                <a:spcPts val="0"/>
              </a:spcAft>
              <a:buNone/>
              <a:defRPr sz="1800" b="1">
                <a:solidFill>
                  <a:schemeClr val="accent1"/>
                </a:solidFill>
              </a:defRPr>
            </a:lvl8pPr>
            <a:lvl9pPr lvl="8" rtl="0">
              <a:spcBef>
                <a:spcPts val="0"/>
              </a:spcBef>
              <a:spcAft>
                <a:spcPts val="0"/>
              </a:spcAft>
              <a:buNone/>
              <a:defRPr sz="1800" b="1">
                <a:solidFill>
                  <a:schemeClr val="accent1"/>
                </a:solidFill>
              </a:defRPr>
            </a:lvl9pPr>
          </a:lstStyle>
          <a:p>
            <a:endParaRPr/>
          </a:p>
        </p:txBody>
      </p:sp>
      <p:sp>
        <p:nvSpPr>
          <p:cNvPr id="958" name="Google Shape;958;p13"/>
          <p:cNvSpPr txBox="1">
            <a:spLocks noGrp="1"/>
          </p:cNvSpPr>
          <p:nvPr>
            <p:ph type="subTitle" idx="5"/>
          </p:nvPr>
        </p:nvSpPr>
        <p:spPr>
          <a:xfrm>
            <a:off x="1794612" y="2737363"/>
            <a:ext cx="27339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959" name="Google Shape;959;p13"/>
          <p:cNvSpPr txBox="1">
            <a:spLocks noGrp="1"/>
          </p:cNvSpPr>
          <p:nvPr>
            <p:ph type="title" idx="6" hasCustomPrompt="1"/>
          </p:nvPr>
        </p:nvSpPr>
        <p:spPr>
          <a:xfrm>
            <a:off x="1183878" y="2756608"/>
            <a:ext cx="630900" cy="420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960" name="Google Shape;960;p13"/>
          <p:cNvSpPr txBox="1">
            <a:spLocks noGrp="1"/>
          </p:cNvSpPr>
          <p:nvPr>
            <p:ph type="subTitle" idx="7"/>
          </p:nvPr>
        </p:nvSpPr>
        <p:spPr>
          <a:xfrm>
            <a:off x="1801331" y="3617146"/>
            <a:ext cx="2730000" cy="393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accent1"/>
                </a:solidFill>
              </a:defRPr>
            </a:lvl1pPr>
            <a:lvl2pPr lvl="1" rtl="0">
              <a:spcBef>
                <a:spcPts val="0"/>
              </a:spcBef>
              <a:spcAft>
                <a:spcPts val="0"/>
              </a:spcAft>
              <a:buNone/>
              <a:defRPr sz="1800" b="1">
                <a:solidFill>
                  <a:schemeClr val="accent1"/>
                </a:solidFill>
              </a:defRPr>
            </a:lvl2pPr>
            <a:lvl3pPr lvl="2" rtl="0">
              <a:spcBef>
                <a:spcPts val="0"/>
              </a:spcBef>
              <a:spcAft>
                <a:spcPts val="0"/>
              </a:spcAft>
              <a:buNone/>
              <a:defRPr sz="1800" b="1">
                <a:solidFill>
                  <a:schemeClr val="accent1"/>
                </a:solidFill>
              </a:defRPr>
            </a:lvl3pPr>
            <a:lvl4pPr lvl="3" rtl="0">
              <a:spcBef>
                <a:spcPts val="0"/>
              </a:spcBef>
              <a:spcAft>
                <a:spcPts val="0"/>
              </a:spcAft>
              <a:buNone/>
              <a:defRPr sz="1800" b="1">
                <a:solidFill>
                  <a:schemeClr val="accent1"/>
                </a:solidFill>
              </a:defRPr>
            </a:lvl4pPr>
            <a:lvl5pPr lvl="4" rtl="0">
              <a:spcBef>
                <a:spcPts val="0"/>
              </a:spcBef>
              <a:spcAft>
                <a:spcPts val="0"/>
              </a:spcAft>
              <a:buNone/>
              <a:defRPr sz="1800" b="1">
                <a:solidFill>
                  <a:schemeClr val="accent1"/>
                </a:solidFill>
              </a:defRPr>
            </a:lvl5pPr>
            <a:lvl6pPr lvl="5" rtl="0">
              <a:spcBef>
                <a:spcPts val="0"/>
              </a:spcBef>
              <a:spcAft>
                <a:spcPts val="0"/>
              </a:spcAft>
              <a:buNone/>
              <a:defRPr sz="1800" b="1">
                <a:solidFill>
                  <a:schemeClr val="accent1"/>
                </a:solidFill>
              </a:defRPr>
            </a:lvl6pPr>
            <a:lvl7pPr lvl="6" rtl="0">
              <a:spcBef>
                <a:spcPts val="0"/>
              </a:spcBef>
              <a:spcAft>
                <a:spcPts val="0"/>
              </a:spcAft>
              <a:buNone/>
              <a:defRPr sz="1800" b="1">
                <a:solidFill>
                  <a:schemeClr val="accent1"/>
                </a:solidFill>
              </a:defRPr>
            </a:lvl7pPr>
            <a:lvl8pPr lvl="7" rtl="0">
              <a:spcBef>
                <a:spcPts val="0"/>
              </a:spcBef>
              <a:spcAft>
                <a:spcPts val="0"/>
              </a:spcAft>
              <a:buNone/>
              <a:defRPr sz="1800" b="1">
                <a:solidFill>
                  <a:schemeClr val="accent1"/>
                </a:solidFill>
              </a:defRPr>
            </a:lvl8pPr>
            <a:lvl9pPr lvl="8" rtl="0">
              <a:spcBef>
                <a:spcPts val="0"/>
              </a:spcBef>
              <a:spcAft>
                <a:spcPts val="0"/>
              </a:spcAft>
              <a:buNone/>
              <a:defRPr sz="1800" b="1">
                <a:solidFill>
                  <a:schemeClr val="accent1"/>
                </a:solidFill>
              </a:defRPr>
            </a:lvl9pPr>
          </a:lstStyle>
          <a:p>
            <a:endParaRPr/>
          </a:p>
        </p:txBody>
      </p:sp>
      <p:sp>
        <p:nvSpPr>
          <p:cNvPr id="961" name="Google Shape;961;p13"/>
          <p:cNvSpPr txBox="1">
            <a:spLocks noGrp="1"/>
          </p:cNvSpPr>
          <p:nvPr>
            <p:ph type="subTitle" idx="8"/>
          </p:nvPr>
        </p:nvSpPr>
        <p:spPr>
          <a:xfrm>
            <a:off x="1794612" y="3932456"/>
            <a:ext cx="27339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962" name="Google Shape;962;p13"/>
          <p:cNvSpPr txBox="1">
            <a:spLocks noGrp="1"/>
          </p:cNvSpPr>
          <p:nvPr>
            <p:ph type="title" idx="9" hasCustomPrompt="1"/>
          </p:nvPr>
        </p:nvSpPr>
        <p:spPr>
          <a:xfrm>
            <a:off x="1183878" y="3926170"/>
            <a:ext cx="630900" cy="420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963" name="Google Shape;963;p13"/>
          <p:cNvSpPr txBox="1">
            <a:spLocks noGrp="1"/>
          </p:cNvSpPr>
          <p:nvPr>
            <p:ph type="subTitle" idx="13"/>
          </p:nvPr>
        </p:nvSpPr>
        <p:spPr>
          <a:xfrm>
            <a:off x="5218933" y="1231500"/>
            <a:ext cx="2742000" cy="393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accent1"/>
                </a:solidFill>
              </a:defRPr>
            </a:lvl1pPr>
            <a:lvl2pPr lvl="1" rtl="0">
              <a:spcBef>
                <a:spcPts val="0"/>
              </a:spcBef>
              <a:spcAft>
                <a:spcPts val="0"/>
              </a:spcAft>
              <a:buNone/>
              <a:defRPr sz="1800" b="1">
                <a:solidFill>
                  <a:schemeClr val="accent1"/>
                </a:solidFill>
              </a:defRPr>
            </a:lvl2pPr>
            <a:lvl3pPr lvl="2" rtl="0">
              <a:spcBef>
                <a:spcPts val="0"/>
              </a:spcBef>
              <a:spcAft>
                <a:spcPts val="0"/>
              </a:spcAft>
              <a:buNone/>
              <a:defRPr sz="1800" b="1">
                <a:solidFill>
                  <a:schemeClr val="accent1"/>
                </a:solidFill>
              </a:defRPr>
            </a:lvl3pPr>
            <a:lvl4pPr lvl="3" rtl="0">
              <a:spcBef>
                <a:spcPts val="0"/>
              </a:spcBef>
              <a:spcAft>
                <a:spcPts val="0"/>
              </a:spcAft>
              <a:buNone/>
              <a:defRPr sz="1800" b="1">
                <a:solidFill>
                  <a:schemeClr val="accent1"/>
                </a:solidFill>
              </a:defRPr>
            </a:lvl4pPr>
            <a:lvl5pPr lvl="4" rtl="0">
              <a:spcBef>
                <a:spcPts val="0"/>
              </a:spcBef>
              <a:spcAft>
                <a:spcPts val="0"/>
              </a:spcAft>
              <a:buNone/>
              <a:defRPr sz="1800" b="1">
                <a:solidFill>
                  <a:schemeClr val="accent1"/>
                </a:solidFill>
              </a:defRPr>
            </a:lvl5pPr>
            <a:lvl6pPr lvl="5" rtl="0">
              <a:spcBef>
                <a:spcPts val="0"/>
              </a:spcBef>
              <a:spcAft>
                <a:spcPts val="0"/>
              </a:spcAft>
              <a:buNone/>
              <a:defRPr sz="1800" b="1">
                <a:solidFill>
                  <a:schemeClr val="accent1"/>
                </a:solidFill>
              </a:defRPr>
            </a:lvl6pPr>
            <a:lvl7pPr lvl="6" rtl="0">
              <a:spcBef>
                <a:spcPts val="0"/>
              </a:spcBef>
              <a:spcAft>
                <a:spcPts val="0"/>
              </a:spcAft>
              <a:buNone/>
              <a:defRPr sz="1800" b="1">
                <a:solidFill>
                  <a:schemeClr val="accent1"/>
                </a:solidFill>
              </a:defRPr>
            </a:lvl7pPr>
            <a:lvl8pPr lvl="7" rtl="0">
              <a:spcBef>
                <a:spcPts val="0"/>
              </a:spcBef>
              <a:spcAft>
                <a:spcPts val="0"/>
              </a:spcAft>
              <a:buNone/>
              <a:defRPr sz="1800" b="1">
                <a:solidFill>
                  <a:schemeClr val="accent1"/>
                </a:solidFill>
              </a:defRPr>
            </a:lvl8pPr>
            <a:lvl9pPr lvl="8" rtl="0">
              <a:spcBef>
                <a:spcPts val="0"/>
              </a:spcBef>
              <a:spcAft>
                <a:spcPts val="0"/>
              </a:spcAft>
              <a:buNone/>
              <a:defRPr sz="1800" b="1">
                <a:solidFill>
                  <a:schemeClr val="accent1"/>
                </a:solidFill>
              </a:defRPr>
            </a:lvl9pPr>
          </a:lstStyle>
          <a:p>
            <a:endParaRPr/>
          </a:p>
        </p:txBody>
      </p:sp>
      <p:sp>
        <p:nvSpPr>
          <p:cNvPr id="964" name="Google Shape;964;p13"/>
          <p:cNvSpPr txBox="1">
            <a:spLocks noGrp="1"/>
          </p:cNvSpPr>
          <p:nvPr>
            <p:ph type="subTitle" idx="14"/>
          </p:nvPr>
        </p:nvSpPr>
        <p:spPr>
          <a:xfrm>
            <a:off x="5212184" y="1540665"/>
            <a:ext cx="27420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965" name="Google Shape;965;p13"/>
          <p:cNvSpPr txBox="1">
            <a:spLocks noGrp="1"/>
          </p:cNvSpPr>
          <p:nvPr>
            <p:ph type="title" idx="15" hasCustomPrompt="1"/>
          </p:nvPr>
        </p:nvSpPr>
        <p:spPr>
          <a:xfrm>
            <a:off x="4621067" y="1545297"/>
            <a:ext cx="630900" cy="420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966" name="Google Shape;966;p13"/>
          <p:cNvSpPr txBox="1">
            <a:spLocks noGrp="1"/>
          </p:cNvSpPr>
          <p:nvPr>
            <p:ph type="subTitle" idx="16"/>
          </p:nvPr>
        </p:nvSpPr>
        <p:spPr>
          <a:xfrm>
            <a:off x="5218933" y="2422672"/>
            <a:ext cx="2742000" cy="393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accent1"/>
                </a:solidFill>
              </a:defRPr>
            </a:lvl1pPr>
            <a:lvl2pPr lvl="1" rtl="0">
              <a:spcBef>
                <a:spcPts val="0"/>
              </a:spcBef>
              <a:spcAft>
                <a:spcPts val="0"/>
              </a:spcAft>
              <a:buNone/>
              <a:defRPr sz="1800" b="1">
                <a:solidFill>
                  <a:schemeClr val="accent1"/>
                </a:solidFill>
              </a:defRPr>
            </a:lvl2pPr>
            <a:lvl3pPr lvl="2" rtl="0">
              <a:spcBef>
                <a:spcPts val="0"/>
              </a:spcBef>
              <a:spcAft>
                <a:spcPts val="0"/>
              </a:spcAft>
              <a:buNone/>
              <a:defRPr sz="1800" b="1">
                <a:solidFill>
                  <a:schemeClr val="accent1"/>
                </a:solidFill>
              </a:defRPr>
            </a:lvl3pPr>
            <a:lvl4pPr lvl="3" rtl="0">
              <a:spcBef>
                <a:spcPts val="0"/>
              </a:spcBef>
              <a:spcAft>
                <a:spcPts val="0"/>
              </a:spcAft>
              <a:buNone/>
              <a:defRPr sz="1800" b="1">
                <a:solidFill>
                  <a:schemeClr val="accent1"/>
                </a:solidFill>
              </a:defRPr>
            </a:lvl4pPr>
            <a:lvl5pPr lvl="4" rtl="0">
              <a:spcBef>
                <a:spcPts val="0"/>
              </a:spcBef>
              <a:spcAft>
                <a:spcPts val="0"/>
              </a:spcAft>
              <a:buNone/>
              <a:defRPr sz="1800" b="1">
                <a:solidFill>
                  <a:schemeClr val="accent1"/>
                </a:solidFill>
              </a:defRPr>
            </a:lvl5pPr>
            <a:lvl6pPr lvl="5" rtl="0">
              <a:spcBef>
                <a:spcPts val="0"/>
              </a:spcBef>
              <a:spcAft>
                <a:spcPts val="0"/>
              </a:spcAft>
              <a:buNone/>
              <a:defRPr sz="1800" b="1">
                <a:solidFill>
                  <a:schemeClr val="accent1"/>
                </a:solidFill>
              </a:defRPr>
            </a:lvl6pPr>
            <a:lvl7pPr lvl="6" rtl="0">
              <a:spcBef>
                <a:spcPts val="0"/>
              </a:spcBef>
              <a:spcAft>
                <a:spcPts val="0"/>
              </a:spcAft>
              <a:buNone/>
              <a:defRPr sz="1800" b="1">
                <a:solidFill>
                  <a:schemeClr val="accent1"/>
                </a:solidFill>
              </a:defRPr>
            </a:lvl7pPr>
            <a:lvl8pPr lvl="7" rtl="0">
              <a:spcBef>
                <a:spcPts val="0"/>
              </a:spcBef>
              <a:spcAft>
                <a:spcPts val="0"/>
              </a:spcAft>
              <a:buNone/>
              <a:defRPr sz="1800" b="1">
                <a:solidFill>
                  <a:schemeClr val="accent1"/>
                </a:solidFill>
              </a:defRPr>
            </a:lvl8pPr>
            <a:lvl9pPr lvl="8" rtl="0">
              <a:spcBef>
                <a:spcPts val="0"/>
              </a:spcBef>
              <a:spcAft>
                <a:spcPts val="0"/>
              </a:spcAft>
              <a:buNone/>
              <a:defRPr sz="1800" b="1">
                <a:solidFill>
                  <a:schemeClr val="accent1"/>
                </a:solidFill>
              </a:defRPr>
            </a:lvl9pPr>
          </a:lstStyle>
          <a:p>
            <a:endParaRPr/>
          </a:p>
        </p:txBody>
      </p:sp>
      <p:sp>
        <p:nvSpPr>
          <p:cNvPr id="967" name="Google Shape;967;p13"/>
          <p:cNvSpPr txBox="1">
            <a:spLocks noGrp="1"/>
          </p:cNvSpPr>
          <p:nvPr>
            <p:ph type="subTitle" idx="17"/>
          </p:nvPr>
        </p:nvSpPr>
        <p:spPr>
          <a:xfrm>
            <a:off x="5212188" y="2737363"/>
            <a:ext cx="27420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968" name="Google Shape;968;p13"/>
          <p:cNvSpPr txBox="1">
            <a:spLocks noGrp="1"/>
          </p:cNvSpPr>
          <p:nvPr>
            <p:ph type="title" idx="18" hasCustomPrompt="1"/>
          </p:nvPr>
        </p:nvSpPr>
        <p:spPr>
          <a:xfrm>
            <a:off x="4621067" y="2756608"/>
            <a:ext cx="630900" cy="420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969" name="Google Shape;969;p13"/>
          <p:cNvSpPr txBox="1">
            <a:spLocks noGrp="1"/>
          </p:cNvSpPr>
          <p:nvPr>
            <p:ph type="subTitle" idx="19"/>
          </p:nvPr>
        </p:nvSpPr>
        <p:spPr>
          <a:xfrm>
            <a:off x="5218933" y="3617146"/>
            <a:ext cx="2742000" cy="393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accent1"/>
                </a:solidFill>
              </a:defRPr>
            </a:lvl1pPr>
            <a:lvl2pPr lvl="1" rtl="0">
              <a:spcBef>
                <a:spcPts val="0"/>
              </a:spcBef>
              <a:spcAft>
                <a:spcPts val="0"/>
              </a:spcAft>
              <a:buNone/>
              <a:defRPr sz="1800" b="1">
                <a:solidFill>
                  <a:schemeClr val="accent1"/>
                </a:solidFill>
              </a:defRPr>
            </a:lvl2pPr>
            <a:lvl3pPr lvl="2" rtl="0">
              <a:spcBef>
                <a:spcPts val="0"/>
              </a:spcBef>
              <a:spcAft>
                <a:spcPts val="0"/>
              </a:spcAft>
              <a:buNone/>
              <a:defRPr sz="1800" b="1">
                <a:solidFill>
                  <a:schemeClr val="accent1"/>
                </a:solidFill>
              </a:defRPr>
            </a:lvl3pPr>
            <a:lvl4pPr lvl="3" rtl="0">
              <a:spcBef>
                <a:spcPts val="0"/>
              </a:spcBef>
              <a:spcAft>
                <a:spcPts val="0"/>
              </a:spcAft>
              <a:buNone/>
              <a:defRPr sz="1800" b="1">
                <a:solidFill>
                  <a:schemeClr val="accent1"/>
                </a:solidFill>
              </a:defRPr>
            </a:lvl4pPr>
            <a:lvl5pPr lvl="4" rtl="0">
              <a:spcBef>
                <a:spcPts val="0"/>
              </a:spcBef>
              <a:spcAft>
                <a:spcPts val="0"/>
              </a:spcAft>
              <a:buNone/>
              <a:defRPr sz="1800" b="1">
                <a:solidFill>
                  <a:schemeClr val="accent1"/>
                </a:solidFill>
              </a:defRPr>
            </a:lvl5pPr>
            <a:lvl6pPr lvl="5" rtl="0">
              <a:spcBef>
                <a:spcPts val="0"/>
              </a:spcBef>
              <a:spcAft>
                <a:spcPts val="0"/>
              </a:spcAft>
              <a:buNone/>
              <a:defRPr sz="1800" b="1">
                <a:solidFill>
                  <a:schemeClr val="accent1"/>
                </a:solidFill>
              </a:defRPr>
            </a:lvl6pPr>
            <a:lvl7pPr lvl="6" rtl="0">
              <a:spcBef>
                <a:spcPts val="0"/>
              </a:spcBef>
              <a:spcAft>
                <a:spcPts val="0"/>
              </a:spcAft>
              <a:buNone/>
              <a:defRPr sz="1800" b="1">
                <a:solidFill>
                  <a:schemeClr val="accent1"/>
                </a:solidFill>
              </a:defRPr>
            </a:lvl7pPr>
            <a:lvl8pPr lvl="7" rtl="0">
              <a:spcBef>
                <a:spcPts val="0"/>
              </a:spcBef>
              <a:spcAft>
                <a:spcPts val="0"/>
              </a:spcAft>
              <a:buNone/>
              <a:defRPr sz="1800" b="1">
                <a:solidFill>
                  <a:schemeClr val="accent1"/>
                </a:solidFill>
              </a:defRPr>
            </a:lvl8pPr>
            <a:lvl9pPr lvl="8" rtl="0">
              <a:spcBef>
                <a:spcPts val="0"/>
              </a:spcBef>
              <a:spcAft>
                <a:spcPts val="0"/>
              </a:spcAft>
              <a:buNone/>
              <a:defRPr sz="1800" b="1">
                <a:solidFill>
                  <a:schemeClr val="accent1"/>
                </a:solidFill>
              </a:defRPr>
            </a:lvl9pPr>
          </a:lstStyle>
          <a:p>
            <a:endParaRPr/>
          </a:p>
        </p:txBody>
      </p:sp>
      <p:sp>
        <p:nvSpPr>
          <p:cNvPr id="970" name="Google Shape;970;p13"/>
          <p:cNvSpPr txBox="1">
            <a:spLocks noGrp="1"/>
          </p:cNvSpPr>
          <p:nvPr>
            <p:ph type="subTitle" idx="20"/>
          </p:nvPr>
        </p:nvSpPr>
        <p:spPr>
          <a:xfrm>
            <a:off x="5212188" y="3932456"/>
            <a:ext cx="27420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971" name="Google Shape;971;p13"/>
          <p:cNvSpPr txBox="1">
            <a:spLocks noGrp="1"/>
          </p:cNvSpPr>
          <p:nvPr>
            <p:ph type="title" idx="21" hasCustomPrompt="1"/>
          </p:nvPr>
        </p:nvSpPr>
        <p:spPr>
          <a:xfrm>
            <a:off x="4621067" y="3926170"/>
            <a:ext cx="630900" cy="420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grpSp>
        <p:nvGrpSpPr>
          <p:cNvPr id="972" name="Google Shape;972;p13"/>
          <p:cNvGrpSpPr/>
          <p:nvPr/>
        </p:nvGrpSpPr>
        <p:grpSpPr>
          <a:xfrm>
            <a:off x="1063250" y="831175"/>
            <a:ext cx="444275" cy="398525"/>
            <a:chOff x="2495125" y="2142250"/>
            <a:chExt cx="444275" cy="398525"/>
          </a:xfrm>
        </p:grpSpPr>
        <p:sp>
          <p:nvSpPr>
            <p:cNvPr id="973" name="Google Shape;973;p1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4" name="Google Shape;974;p1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975" name="Google Shape;975;p13"/>
          <p:cNvGrpSpPr/>
          <p:nvPr/>
        </p:nvGrpSpPr>
        <p:grpSpPr>
          <a:xfrm>
            <a:off x="7814250" y="4463750"/>
            <a:ext cx="291375" cy="281375"/>
            <a:chOff x="3243875" y="2372825"/>
            <a:chExt cx="291375" cy="281375"/>
          </a:xfrm>
        </p:grpSpPr>
        <p:sp>
          <p:nvSpPr>
            <p:cNvPr id="976" name="Google Shape;976;p1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7" name="Google Shape;977;p1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8" name="Google Shape;978;p1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9" name="Google Shape;979;p1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0" name="Google Shape;980;p1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1" name="Google Shape;981;p1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2" name="Google Shape;982;p1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3" name="Google Shape;983;p1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4" name="Google Shape;984;p1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5" name="Google Shape;985;p1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986" name="Google Shape;986;p13"/>
          <p:cNvGrpSpPr/>
          <p:nvPr/>
        </p:nvGrpSpPr>
        <p:grpSpPr>
          <a:xfrm>
            <a:off x="7553550" y="700850"/>
            <a:ext cx="166675" cy="168575"/>
            <a:chOff x="4954425" y="2036375"/>
            <a:chExt cx="166675" cy="168575"/>
          </a:xfrm>
        </p:grpSpPr>
        <p:sp>
          <p:nvSpPr>
            <p:cNvPr id="987" name="Google Shape;987;p1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8" name="Google Shape;988;p1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989" name="Google Shape;989;p13"/>
          <p:cNvSpPr/>
          <p:nvPr/>
        </p:nvSpPr>
        <p:spPr>
          <a:xfrm>
            <a:off x="1877550" y="539050"/>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0" name="Google Shape;990;p13"/>
          <p:cNvSpPr/>
          <p:nvPr/>
        </p:nvSpPr>
        <p:spPr>
          <a:xfrm>
            <a:off x="8218500" y="4065000"/>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3534842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991"/>
        <p:cNvGrpSpPr/>
        <p:nvPr/>
      </p:nvGrpSpPr>
      <p:grpSpPr>
        <a:xfrm>
          <a:off x="0" y="0"/>
          <a:ext cx="0" cy="0"/>
          <a:chOff x="0" y="0"/>
          <a:chExt cx="0" cy="0"/>
        </a:xfrm>
      </p:grpSpPr>
      <p:grpSp>
        <p:nvGrpSpPr>
          <p:cNvPr id="992" name="Google Shape;992;p14"/>
          <p:cNvGrpSpPr/>
          <p:nvPr/>
        </p:nvGrpSpPr>
        <p:grpSpPr>
          <a:xfrm>
            <a:off x="395894" y="219519"/>
            <a:ext cx="8518865" cy="4788281"/>
            <a:chOff x="395894" y="219519"/>
            <a:chExt cx="8518865" cy="4788281"/>
          </a:xfrm>
        </p:grpSpPr>
        <p:sp>
          <p:nvSpPr>
            <p:cNvPr id="993"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D9D9D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994" name="Google Shape;994;p14"/>
            <p:cNvGrpSpPr/>
            <p:nvPr/>
          </p:nvGrpSpPr>
          <p:grpSpPr>
            <a:xfrm>
              <a:off x="8341543" y="2282008"/>
              <a:ext cx="569676" cy="380612"/>
              <a:chOff x="8341543" y="2282008"/>
              <a:chExt cx="569676" cy="380612"/>
            </a:xfrm>
          </p:grpSpPr>
          <p:sp>
            <p:nvSpPr>
              <p:cNvPr id="995"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6"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997"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998" name="Google Shape;998;p14"/>
            <p:cNvGrpSpPr/>
            <p:nvPr/>
          </p:nvGrpSpPr>
          <p:grpSpPr>
            <a:xfrm>
              <a:off x="8341543" y="1721094"/>
              <a:ext cx="569676" cy="380612"/>
              <a:chOff x="8341543" y="1721094"/>
              <a:chExt cx="569676" cy="380612"/>
            </a:xfrm>
          </p:grpSpPr>
          <p:sp>
            <p:nvSpPr>
              <p:cNvPr id="999"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0"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001" name="Google Shape;1001;p14"/>
            <p:cNvGrpSpPr/>
            <p:nvPr/>
          </p:nvGrpSpPr>
          <p:grpSpPr>
            <a:xfrm>
              <a:off x="8346273" y="1183592"/>
              <a:ext cx="568486" cy="388014"/>
              <a:chOff x="8346273" y="1183592"/>
              <a:chExt cx="568486" cy="388014"/>
            </a:xfrm>
          </p:grpSpPr>
          <p:sp>
            <p:nvSpPr>
              <p:cNvPr id="1002"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3"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004" name="Google Shape;1004;p14"/>
            <p:cNvGrpSpPr/>
            <p:nvPr/>
          </p:nvGrpSpPr>
          <p:grpSpPr>
            <a:xfrm>
              <a:off x="8341543" y="606635"/>
              <a:ext cx="569676" cy="388014"/>
              <a:chOff x="8341543" y="606635"/>
              <a:chExt cx="569676" cy="388014"/>
            </a:xfrm>
          </p:grpSpPr>
          <p:sp>
            <p:nvSpPr>
              <p:cNvPr id="1005"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6"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007" name="Google Shape;1007;p14"/>
            <p:cNvGrpSpPr/>
            <p:nvPr/>
          </p:nvGrpSpPr>
          <p:grpSpPr>
            <a:xfrm>
              <a:off x="8341543" y="2842933"/>
              <a:ext cx="569676" cy="380612"/>
              <a:chOff x="8341543" y="2282008"/>
              <a:chExt cx="569676" cy="380612"/>
            </a:xfrm>
          </p:grpSpPr>
          <p:sp>
            <p:nvSpPr>
              <p:cNvPr id="1008"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9"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010" name="Google Shape;1010;p14"/>
            <p:cNvGrpSpPr/>
            <p:nvPr/>
          </p:nvGrpSpPr>
          <p:grpSpPr>
            <a:xfrm>
              <a:off x="8341543" y="3403858"/>
              <a:ext cx="569676" cy="380612"/>
              <a:chOff x="8341543" y="2282008"/>
              <a:chExt cx="569676" cy="380612"/>
            </a:xfrm>
          </p:grpSpPr>
          <p:sp>
            <p:nvSpPr>
              <p:cNvPr id="1011"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2"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013"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4"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015" name="Google Shape;1015;p14"/>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016" name="Google Shape;1016;p14"/>
          <p:cNvGrpSpPr/>
          <p:nvPr/>
        </p:nvGrpSpPr>
        <p:grpSpPr>
          <a:xfrm>
            <a:off x="775050" y="4536650"/>
            <a:ext cx="444275" cy="398525"/>
            <a:chOff x="2495125" y="2142250"/>
            <a:chExt cx="444275" cy="398525"/>
          </a:xfrm>
        </p:grpSpPr>
        <p:sp>
          <p:nvSpPr>
            <p:cNvPr id="1017" name="Google Shape;1017;p14"/>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8" name="Google Shape;1018;p14"/>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019" name="Google Shape;1019;p14"/>
          <p:cNvGrpSpPr/>
          <p:nvPr/>
        </p:nvGrpSpPr>
        <p:grpSpPr>
          <a:xfrm>
            <a:off x="7240750" y="398350"/>
            <a:ext cx="291375" cy="281375"/>
            <a:chOff x="3243875" y="2372825"/>
            <a:chExt cx="291375" cy="281375"/>
          </a:xfrm>
        </p:grpSpPr>
        <p:sp>
          <p:nvSpPr>
            <p:cNvPr id="1020" name="Google Shape;1020;p1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1" name="Google Shape;1021;p1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2" name="Google Shape;1022;p1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3" name="Google Shape;1023;p1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4" name="Google Shape;1024;p1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5" name="Google Shape;1025;p1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6" name="Google Shape;1026;p1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7" name="Google Shape;1027;p1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8" name="Google Shape;1028;p1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9" name="Google Shape;1029;p1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030" name="Google Shape;1030;p14"/>
          <p:cNvGrpSpPr/>
          <p:nvPr/>
        </p:nvGrpSpPr>
        <p:grpSpPr>
          <a:xfrm>
            <a:off x="8067000" y="1014038"/>
            <a:ext cx="166675" cy="168575"/>
            <a:chOff x="4954425" y="2036375"/>
            <a:chExt cx="166675" cy="168575"/>
          </a:xfrm>
        </p:grpSpPr>
        <p:sp>
          <p:nvSpPr>
            <p:cNvPr id="1031" name="Google Shape;1031;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2" name="Google Shape;1032;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033" name="Google Shape;1033;p14"/>
          <p:cNvSpPr/>
          <p:nvPr/>
        </p:nvSpPr>
        <p:spPr>
          <a:xfrm>
            <a:off x="1548175" y="477372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4" name="Google Shape;1034;p14"/>
          <p:cNvSpPr/>
          <p:nvPr/>
        </p:nvSpPr>
        <p:spPr>
          <a:xfrm>
            <a:off x="7960175" y="4401813"/>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035" name="Google Shape;1035;p14"/>
          <p:cNvGrpSpPr/>
          <p:nvPr/>
        </p:nvGrpSpPr>
        <p:grpSpPr>
          <a:xfrm>
            <a:off x="775050" y="4233250"/>
            <a:ext cx="166675" cy="168575"/>
            <a:chOff x="4954425" y="2036375"/>
            <a:chExt cx="166675" cy="168575"/>
          </a:xfrm>
        </p:grpSpPr>
        <p:sp>
          <p:nvSpPr>
            <p:cNvPr id="1036" name="Google Shape;1036;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7" name="Google Shape;1037;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038" name="Google Shape;1038;p14"/>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9" name="Google Shape;1039;p14"/>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0" name="Google Shape;1040;p14"/>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1" name="Google Shape;1041;p14"/>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2" name="Google Shape;1042;p14"/>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3" name="Google Shape;1043;p14"/>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4" name="Google Shape;1044;p14"/>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5" name="Google Shape;1045;p14"/>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6" name="Google Shape;1046;p14"/>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7" name="Google Shape;1047;p14"/>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8" name="Google Shape;1048;p14"/>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9" name="Google Shape;1049;p14"/>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0" name="Google Shape;1050;p14"/>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1" name="Google Shape;1051;p14"/>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2" name="Google Shape;1052;p14"/>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3" name="Google Shape;1053;p14"/>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4" name="Google Shape;1054;p14"/>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5" name="Google Shape;1055;p14"/>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6" name="Google Shape;1056;p14"/>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7" name="Google Shape;1057;p14"/>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8" name="Google Shape;1058;p14"/>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9" name="Google Shape;1059;p14"/>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0" name="Google Shape;1060;p14"/>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1" name="Google Shape;1061;p14"/>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2" name="Google Shape;1062;p14"/>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3" name="Google Shape;1063;p14"/>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4" name="Google Shape;1064;p14"/>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5" name="Google Shape;1065;p14"/>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6" name="Google Shape;1066;p14"/>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7" name="Google Shape;1067;p14"/>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8" name="Google Shape;1068;p14"/>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9" name="Google Shape;1069;p14"/>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0" name="Google Shape;1070;p14"/>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1" name="Google Shape;1071;p14"/>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2" name="Google Shape;1072;p14"/>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3" name="Google Shape;1073;p14"/>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4" name="Google Shape;1074;p14"/>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5" name="Google Shape;1075;p14"/>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6" name="Google Shape;1076;p14"/>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7" name="Google Shape;1077;p14"/>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8" name="Google Shape;1078;p14"/>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9" name="Google Shape;1079;p14"/>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0" name="Google Shape;1080;p14"/>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1" name="Google Shape;1081;p14"/>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2" name="Google Shape;1082;p14"/>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3" name="Google Shape;1083;p14"/>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4" name="Google Shape;1084;p14"/>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5" name="Google Shape;1085;p14"/>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6" name="Google Shape;1086;p14"/>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7" name="Google Shape;1087;p14"/>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2892652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088"/>
        <p:cNvGrpSpPr/>
        <p:nvPr/>
      </p:nvGrpSpPr>
      <p:grpSpPr>
        <a:xfrm>
          <a:off x="0" y="0"/>
          <a:ext cx="0" cy="0"/>
          <a:chOff x="0" y="0"/>
          <a:chExt cx="0" cy="0"/>
        </a:xfrm>
      </p:grpSpPr>
      <p:grpSp>
        <p:nvGrpSpPr>
          <p:cNvPr id="1089" name="Google Shape;1089;p15"/>
          <p:cNvGrpSpPr/>
          <p:nvPr/>
        </p:nvGrpSpPr>
        <p:grpSpPr>
          <a:xfrm>
            <a:off x="395894" y="219519"/>
            <a:ext cx="8518865" cy="4788281"/>
            <a:chOff x="395894" y="219519"/>
            <a:chExt cx="8518865" cy="4788281"/>
          </a:xfrm>
        </p:grpSpPr>
        <p:sp>
          <p:nvSpPr>
            <p:cNvPr id="1090" name="Google Shape;1090;p1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D9D9D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091" name="Google Shape;1091;p15"/>
            <p:cNvGrpSpPr/>
            <p:nvPr/>
          </p:nvGrpSpPr>
          <p:grpSpPr>
            <a:xfrm>
              <a:off x="8341543" y="2282008"/>
              <a:ext cx="569676" cy="380612"/>
              <a:chOff x="8341543" y="2282008"/>
              <a:chExt cx="569676" cy="380612"/>
            </a:xfrm>
          </p:grpSpPr>
          <p:sp>
            <p:nvSpPr>
              <p:cNvPr id="1092" name="Google Shape;1092;p1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3" name="Google Shape;1093;p1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094" name="Google Shape;1094;p1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095" name="Google Shape;1095;p15"/>
            <p:cNvGrpSpPr/>
            <p:nvPr/>
          </p:nvGrpSpPr>
          <p:grpSpPr>
            <a:xfrm>
              <a:off x="8341543" y="1721094"/>
              <a:ext cx="569676" cy="380612"/>
              <a:chOff x="8341543" y="1721094"/>
              <a:chExt cx="569676" cy="380612"/>
            </a:xfrm>
          </p:grpSpPr>
          <p:sp>
            <p:nvSpPr>
              <p:cNvPr id="1096" name="Google Shape;1096;p1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7" name="Google Shape;1097;p1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098" name="Google Shape;1098;p15"/>
            <p:cNvGrpSpPr/>
            <p:nvPr/>
          </p:nvGrpSpPr>
          <p:grpSpPr>
            <a:xfrm>
              <a:off x="8346273" y="1183592"/>
              <a:ext cx="568486" cy="388014"/>
              <a:chOff x="8346273" y="1183592"/>
              <a:chExt cx="568486" cy="388014"/>
            </a:xfrm>
          </p:grpSpPr>
          <p:sp>
            <p:nvSpPr>
              <p:cNvPr id="1099" name="Google Shape;1099;p1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0" name="Google Shape;1100;p1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101" name="Google Shape;1101;p15"/>
            <p:cNvGrpSpPr/>
            <p:nvPr/>
          </p:nvGrpSpPr>
          <p:grpSpPr>
            <a:xfrm>
              <a:off x="8341543" y="606635"/>
              <a:ext cx="569676" cy="388014"/>
              <a:chOff x="8341543" y="606635"/>
              <a:chExt cx="569676" cy="388014"/>
            </a:xfrm>
          </p:grpSpPr>
          <p:sp>
            <p:nvSpPr>
              <p:cNvPr id="1102" name="Google Shape;1102;p1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3" name="Google Shape;1103;p1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104" name="Google Shape;1104;p15"/>
            <p:cNvGrpSpPr/>
            <p:nvPr/>
          </p:nvGrpSpPr>
          <p:grpSpPr>
            <a:xfrm>
              <a:off x="8341543" y="2842933"/>
              <a:ext cx="569676" cy="380612"/>
              <a:chOff x="8341543" y="2282008"/>
              <a:chExt cx="569676" cy="380612"/>
            </a:xfrm>
          </p:grpSpPr>
          <p:sp>
            <p:nvSpPr>
              <p:cNvPr id="1105" name="Google Shape;1105;p1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6" name="Google Shape;1106;p1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107" name="Google Shape;1107;p15"/>
            <p:cNvGrpSpPr/>
            <p:nvPr/>
          </p:nvGrpSpPr>
          <p:grpSpPr>
            <a:xfrm>
              <a:off x="8341543" y="3403858"/>
              <a:ext cx="569676" cy="380612"/>
              <a:chOff x="8341543" y="2282008"/>
              <a:chExt cx="569676" cy="380612"/>
            </a:xfrm>
          </p:grpSpPr>
          <p:sp>
            <p:nvSpPr>
              <p:cNvPr id="1108" name="Google Shape;1108;p1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9" name="Google Shape;1109;p1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110" name="Google Shape;1110;p1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1" name="Google Shape;1111;p1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112" name="Google Shape;1112;p15"/>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113" name="Google Shape;1113;p15"/>
          <p:cNvGrpSpPr/>
          <p:nvPr/>
        </p:nvGrpSpPr>
        <p:grpSpPr>
          <a:xfrm>
            <a:off x="504088" y="319075"/>
            <a:ext cx="444275" cy="398525"/>
            <a:chOff x="2495125" y="2142250"/>
            <a:chExt cx="444275" cy="398525"/>
          </a:xfrm>
        </p:grpSpPr>
        <p:sp>
          <p:nvSpPr>
            <p:cNvPr id="1114" name="Google Shape;1114;p15"/>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5" name="Google Shape;1115;p15"/>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116" name="Google Shape;1116;p15"/>
          <p:cNvGrpSpPr/>
          <p:nvPr/>
        </p:nvGrpSpPr>
        <p:grpSpPr>
          <a:xfrm>
            <a:off x="7942288" y="4463763"/>
            <a:ext cx="291375" cy="281375"/>
            <a:chOff x="3243875" y="2372825"/>
            <a:chExt cx="291375" cy="281375"/>
          </a:xfrm>
        </p:grpSpPr>
        <p:sp>
          <p:nvSpPr>
            <p:cNvPr id="1117" name="Google Shape;1117;p15"/>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8" name="Google Shape;1118;p15"/>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9" name="Google Shape;1119;p15"/>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0" name="Google Shape;1120;p15"/>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1" name="Google Shape;1121;p15"/>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2" name="Google Shape;1122;p15"/>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3" name="Google Shape;1123;p15"/>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4" name="Google Shape;1124;p15"/>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5" name="Google Shape;1125;p15"/>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6" name="Google Shape;1126;p15"/>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127" name="Google Shape;1127;p15"/>
          <p:cNvGrpSpPr/>
          <p:nvPr/>
        </p:nvGrpSpPr>
        <p:grpSpPr>
          <a:xfrm>
            <a:off x="1236250" y="319063"/>
            <a:ext cx="166675" cy="168575"/>
            <a:chOff x="4954425" y="2036375"/>
            <a:chExt cx="166675" cy="168575"/>
          </a:xfrm>
        </p:grpSpPr>
        <p:sp>
          <p:nvSpPr>
            <p:cNvPr id="1128" name="Google Shape;1128;p15"/>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9" name="Google Shape;1129;p15"/>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130" name="Google Shape;1130;p15"/>
          <p:cNvSpPr/>
          <p:nvPr/>
        </p:nvSpPr>
        <p:spPr>
          <a:xfrm>
            <a:off x="8028425" y="362763"/>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1" name="Google Shape;1131;p15"/>
          <p:cNvSpPr/>
          <p:nvPr/>
        </p:nvSpPr>
        <p:spPr>
          <a:xfrm>
            <a:off x="8149363" y="41939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132" name="Google Shape;1132;p15"/>
          <p:cNvGrpSpPr/>
          <p:nvPr/>
        </p:nvGrpSpPr>
        <p:grpSpPr>
          <a:xfrm>
            <a:off x="7442275" y="4651625"/>
            <a:ext cx="166675" cy="168575"/>
            <a:chOff x="4954425" y="2036375"/>
            <a:chExt cx="166675" cy="168575"/>
          </a:xfrm>
        </p:grpSpPr>
        <p:sp>
          <p:nvSpPr>
            <p:cNvPr id="1133" name="Google Shape;1133;p15"/>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4" name="Google Shape;1134;p15"/>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135" name="Google Shape;1135;p15"/>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6" name="Google Shape;1136;p15"/>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7" name="Google Shape;1137;p15"/>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8" name="Google Shape;1138;p15"/>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9" name="Google Shape;1139;p15"/>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0" name="Google Shape;1140;p15"/>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1" name="Google Shape;1141;p15"/>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2" name="Google Shape;1142;p15"/>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3" name="Google Shape;1143;p15"/>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4" name="Google Shape;1144;p15"/>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5" name="Google Shape;1145;p15"/>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6" name="Google Shape;1146;p15"/>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7" name="Google Shape;1147;p15"/>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8" name="Google Shape;1148;p15"/>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9" name="Google Shape;1149;p15"/>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0" name="Google Shape;1150;p15"/>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1" name="Google Shape;1151;p15"/>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2" name="Google Shape;1152;p15"/>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3" name="Google Shape;1153;p15"/>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4" name="Google Shape;1154;p15"/>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5" name="Google Shape;1155;p15"/>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6" name="Google Shape;1156;p15"/>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7" name="Google Shape;1157;p15"/>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8" name="Google Shape;1158;p15"/>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9" name="Google Shape;1159;p15"/>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0" name="Google Shape;1160;p15"/>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1" name="Google Shape;1161;p15"/>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2" name="Google Shape;1162;p15"/>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3" name="Google Shape;1163;p15"/>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4" name="Google Shape;1164;p15"/>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5" name="Google Shape;1165;p15"/>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6" name="Google Shape;1166;p15"/>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7" name="Google Shape;1167;p15"/>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8" name="Google Shape;1168;p15"/>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9" name="Google Shape;1169;p15"/>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0" name="Google Shape;1170;p15"/>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1" name="Google Shape;1171;p15"/>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2" name="Google Shape;1172;p15"/>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3" name="Google Shape;1173;p15"/>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4" name="Google Shape;1174;p15"/>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5" name="Google Shape;1175;p15"/>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6" name="Google Shape;1176;p15"/>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7" name="Google Shape;1177;p15"/>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8" name="Google Shape;1178;p15"/>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9" name="Google Shape;1179;p15"/>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0" name="Google Shape;1180;p15"/>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1" name="Google Shape;1181;p15"/>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2" name="Google Shape;1182;p15"/>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3" name="Google Shape;1183;p15"/>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4" name="Google Shape;1184;p15"/>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1586844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85"/>
        <p:cNvGrpSpPr/>
        <p:nvPr/>
      </p:nvGrpSpPr>
      <p:grpSpPr>
        <a:xfrm>
          <a:off x="0" y="0"/>
          <a:ext cx="0" cy="0"/>
          <a:chOff x="0" y="0"/>
          <a:chExt cx="0" cy="0"/>
        </a:xfrm>
      </p:grpSpPr>
      <p:grpSp>
        <p:nvGrpSpPr>
          <p:cNvPr id="1186" name="Google Shape;1186;p16"/>
          <p:cNvGrpSpPr/>
          <p:nvPr/>
        </p:nvGrpSpPr>
        <p:grpSpPr>
          <a:xfrm>
            <a:off x="395894" y="219519"/>
            <a:ext cx="8518865" cy="4788281"/>
            <a:chOff x="395894" y="219519"/>
            <a:chExt cx="8518865" cy="4788281"/>
          </a:xfrm>
        </p:grpSpPr>
        <p:sp>
          <p:nvSpPr>
            <p:cNvPr id="1187" name="Google Shape;1187;p1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D9D9D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188" name="Google Shape;1188;p16"/>
            <p:cNvGrpSpPr/>
            <p:nvPr/>
          </p:nvGrpSpPr>
          <p:grpSpPr>
            <a:xfrm>
              <a:off x="8341543" y="2282008"/>
              <a:ext cx="569676" cy="380612"/>
              <a:chOff x="8341543" y="2282008"/>
              <a:chExt cx="569676" cy="380612"/>
            </a:xfrm>
          </p:grpSpPr>
          <p:sp>
            <p:nvSpPr>
              <p:cNvPr id="1189" name="Google Shape;1189;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0" name="Google Shape;1190;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191" name="Google Shape;1191;p1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192" name="Google Shape;1192;p16"/>
            <p:cNvGrpSpPr/>
            <p:nvPr/>
          </p:nvGrpSpPr>
          <p:grpSpPr>
            <a:xfrm>
              <a:off x="8341543" y="1721094"/>
              <a:ext cx="569676" cy="380612"/>
              <a:chOff x="8341543" y="1721094"/>
              <a:chExt cx="569676" cy="380612"/>
            </a:xfrm>
          </p:grpSpPr>
          <p:sp>
            <p:nvSpPr>
              <p:cNvPr id="1193" name="Google Shape;1193;p1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4" name="Google Shape;1194;p1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195" name="Google Shape;1195;p16"/>
            <p:cNvGrpSpPr/>
            <p:nvPr/>
          </p:nvGrpSpPr>
          <p:grpSpPr>
            <a:xfrm>
              <a:off x="8346273" y="1183592"/>
              <a:ext cx="568486" cy="388014"/>
              <a:chOff x="8346273" y="1183592"/>
              <a:chExt cx="568486" cy="388014"/>
            </a:xfrm>
          </p:grpSpPr>
          <p:sp>
            <p:nvSpPr>
              <p:cNvPr id="1196" name="Google Shape;1196;p1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7" name="Google Shape;1197;p1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198" name="Google Shape;1198;p16"/>
            <p:cNvGrpSpPr/>
            <p:nvPr/>
          </p:nvGrpSpPr>
          <p:grpSpPr>
            <a:xfrm>
              <a:off x="8341543" y="606635"/>
              <a:ext cx="569676" cy="388014"/>
              <a:chOff x="8341543" y="606635"/>
              <a:chExt cx="569676" cy="388014"/>
            </a:xfrm>
          </p:grpSpPr>
          <p:sp>
            <p:nvSpPr>
              <p:cNvPr id="1199" name="Google Shape;1199;p1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0" name="Google Shape;1200;p1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201" name="Google Shape;1201;p16"/>
            <p:cNvGrpSpPr/>
            <p:nvPr/>
          </p:nvGrpSpPr>
          <p:grpSpPr>
            <a:xfrm>
              <a:off x="8341543" y="2842933"/>
              <a:ext cx="569676" cy="380612"/>
              <a:chOff x="8341543" y="2282008"/>
              <a:chExt cx="569676" cy="380612"/>
            </a:xfrm>
          </p:grpSpPr>
          <p:sp>
            <p:nvSpPr>
              <p:cNvPr id="1202" name="Google Shape;1202;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3" name="Google Shape;1203;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204" name="Google Shape;1204;p16"/>
            <p:cNvGrpSpPr/>
            <p:nvPr/>
          </p:nvGrpSpPr>
          <p:grpSpPr>
            <a:xfrm>
              <a:off x="8341543" y="3403858"/>
              <a:ext cx="569676" cy="380612"/>
              <a:chOff x="8341543" y="2282008"/>
              <a:chExt cx="569676" cy="380612"/>
            </a:xfrm>
          </p:grpSpPr>
          <p:sp>
            <p:nvSpPr>
              <p:cNvPr id="1205" name="Google Shape;1205;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6" name="Google Shape;1206;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207" name="Google Shape;1207;p1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8" name="Google Shape;1208;p1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209" name="Google Shape;1209;p1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0" name="Google Shape;1210;p1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1" name="Google Shape;1211;p1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2" name="Google Shape;1212;p1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3" name="Google Shape;1213;p1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4" name="Google Shape;1214;p1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5" name="Google Shape;1215;p1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6" name="Google Shape;1216;p1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7" name="Google Shape;1217;p1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8" name="Google Shape;1218;p1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9" name="Google Shape;1219;p1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0" name="Google Shape;1220;p1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1" name="Google Shape;1221;p1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2" name="Google Shape;1222;p1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3" name="Google Shape;1223;p1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4" name="Google Shape;1224;p1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5" name="Google Shape;1225;p1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6" name="Google Shape;1226;p1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7" name="Google Shape;1227;p1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8" name="Google Shape;1228;p1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9" name="Google Shape;1229;p1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0" name="Google Shape;1230;p1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1" name="Google Shape;1231;p1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2" name="Google Shape;1232;p1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3" name="Google Shape;1233;p1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4" name="Google Shape;1234;p1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5" name="Google Shape;1235;p1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6" name="Google Shape;1236;p1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7" name="Google Shape;1237;p1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8" name="Google Shape;1238;p1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9" name="Google Shape;1239;p1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0" name="Google Shape;1240;p1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1" name="Google Shape;1241;p1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2" name="Google Shape;1242;p1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3" name="Google Shape;1243;p1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4" name="Google Shape;1244;p1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5" name="Google Shape;1245;p1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6" name="Google Shape;1246;p1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7" name="Google Shape;1247;p1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8" name="Google Shape;1248;p1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9" name="Google Shape;1249;p1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0" name="Google Shape;1250;p1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1" name="Google Shape;1251;p1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2" name="Google Shape;1252;p1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3" name="Google Shape;1253;p1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4" name="Google Shape;1254;p1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5" name="Google Shape;1255;p1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6" name="Google Shape;1256;p1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7" name="Google Shape;1257;p1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8" name="Google Shape;1258;p1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259" name="Google Shape;1259;p16"/>
          <p:cNvGrpSpPr/>
          <p:nvPr/>
        </p:nvGrpSpPr>
        <p:grpSpPr>
          <a:xfrm>
            <a:off x="726213" y="4500425"/>
            <a:ext cx="291375" cy="281375"/>
            <a:chOff x="3243875" y="2372825"/>
            <a:chExt cx="291375" cy="281375"/>
          </a:xfrm>
        </p:grpSpPr>
        <p:sp>
          <p:nvSpPr>
            <p:cNvPr id="1260" name="Google Shape;1260;p1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1" name="Google Shape;1261;p1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2" name="Google Shape;1262;p1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3" name="Google Shape;1263;p1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4" name="Google Shape;1264;p1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5" name="Google Shape;1265;p1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6" name="Google Shape;1266;p1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7" name="Google Shape;1267;p1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8" name="Google Shape;1268;p1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9" name="Google Shape;1269;p1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270" name="Google Shape;1270;p1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271" name="Google Shape;1271;p16"/>
          <p:cNvGrpSpPr/>
          <p:nvPr/>
        </p:nvGrpSpPr>
        <p:grpSpPr>
          <a:xfrm>
            <a:off x="1514950" y="454750"/>
            <a:ext cx="166675" cy="168575"/>
            <a:chOff x="4954425" y="2036375"/>
            <a:chExt cx="166675" cy="168575"/>
          </a:xfrm>
        </p:grpSpPr>
        <p:sp>
          <p:nvSpPr>
            <p:cNvPr id="1272" name="Google Shape;1272;p1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3" name="Google Shape;1273;p1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274" name="Google Shape;1274;p1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3122339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75"/>
        <p:cNvGrpSpPr/>
        <p:nvPr/>
      </p:nvGrpSpPr>
      <p:grpSpPr>
        <a:xfrm>
          <a:off x="0" y="0"/>
          <a:ext cx="0" cy="0"/>
          <a:chOff x="0" y="0"/>
          <a:chExt cx="0" cy="0"/>
        </a:xfrm>
      </p:grpSpPr>
      <p:grpSp>
        <p:nvGrpSpPr>
          <p:cNvPr id="1276" name="Google Shape;1276;p17"/>
          <p:cNvGrpSpPr/>
          <p:nvPr/>
        </p:nvGrpSpPr>
        <p:grpSpPr>
          <a:xfrm>
            <a:off x="395894" y="219519"/>
            <a:ext cx="8518865" cy="4788281"/>
            <a:chOff x="395894" y="219519"/>
            <a:chExt cx="8518865" cy="4788281"/>
          </a:xfrm>
        </p:grpSpPr>
        <p:sp>
          <p:nvSpPr>
            <p:cNvPr id="1277" name="Google Shape;1277;p17"/>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D9D9D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278" name="Google Shape;1278;p17"/>
            <p:cNvGrpSpPr/>
            <p:nvPr/>
          </p:nvGrpSpPr>
          <p:grpSpPr>
            <a:xfrm>
              <a:off x="8341543" y="2282008"/>
              <a:ext cx="569676" cy="380612"/>
              <a:chOff x="8341543" y="2282008"/>
              <a:chExt cx="569676" cy="380612"/>
            </a:xfrm>
          </p:grpSpPr>
          <p:sp>
            <p:nvSpPr>
              <p:cNvPr id="1279" name="Google Shape;1279;p1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0" name="Google Shape;1280;p1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281" name="Google Shape;1281;p17"/>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282" name="Google Shape;1282;p17"/>
            <p:cNvGrpSpPr/>
            <p:nvPr/>
          </p:nvGrpSpPr>
          <p:grpSpPr>
            <a:xfrm>
              <a:off x="8341543" y="1721094"/>
              <a:ext cx="569676" cy="380612"/>
              <a:chOff x="8341543" y="1721094"/>
              <a:chExt cx="569676" cy="380612"/>
            </a:xfrm>
          </p:grpSpPr>
          <p:sp>
            <p:nvSpPr>
              <p:cNvPr id="1283" name="Google Shape;1283;p17"/>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4" name="Google Shape;1284;p17"/>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285" name="Google Shape;1285;p17"/>
            <p:cNvGrpSpPr/>
            <p:nvPr/>
          </p:nvGrpSpPr>
          <p:grpSpPr>
            <a:xfrm>
              <a:off x="8346273" y="1183592"/>
              <a:ext cx="568486" cy="388014"/>
              <a:chOff x="8346273" y="1183592"/>
              <a:chExt cx="568486" cy="388014"/>
            </a:xfrm>
          </p:grpSpPr>
          <p:sp>
            <p:nvSpPr>
              <p:cNvPr id="1286" name="Google Shape;1286;p17"/>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7" name="Google Shape;1287;p17"/>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288" name="Google Shape;1288;p17"/>
            <p:cNvGrpSpPr/>
            <p:nvPr/>
          </p:nvGrpSpPr>
          <p:grpSpPr>
            <a:xfrm>
              <a:off x="8341543" y="606635"/>
              <a:ext cx="569676" cy="388014"/>
              <a:chOff x="8341543" y="606635"/>
              <a:chExt cx="569676" cy="388014"/>
            </a:xfrm>
          </p:grpSpPr>
          <p:sp>
            <p:nvSpPr>
              <p:cNvPr id="1289" name="Google Shape;1289;p17"/>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0" name="Google Shape;1290;p17"/>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291" name="Google Shape;1291;p17"/>
            <p:cNvGrpSpPr/>
            <p:nvPr/>
          </p:nvGrpSpPr>
          <p:grpSpPr>
            <a:xfrm>
              <a:off x="8341543" y="2842933"/>
              <a:ext cx="569676" cy="380612"/>
              <a:chOff x="8341543" y="2282008"/>
              <a:chExt cx="569676" cy="380612"/>
            </a:xfrm>
          </p:grpSpPr>
          <p:sp>
            <p:nvSpPr>
              <p:cNvPr id="1292" name="Google Shape;1292;p1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3" name="Google Shape;1293;p1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294" name="Google Shape;1294;p17"/>
            <p:cNvGrpSpPr/>
            <p:nvPr/>
          </p:nvGrpSpPr>
          <p:grpSpPr>
            <a:xfrm>
              <a:off x="8341543" y="3403858"/>
              <a:ext cx="569676" cy="380612"/>
              <a:chOff x="8341543" y="2282008"/>
              <a:chExt cx="569676" cy="380612"/>
            </a:xfrm>
          </p:grpSpPr>
          <p:sp>
            <p:nvSpPr>
              <p:cNvPr id="1295" name="Google Shape;1295;p1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6" name="Google Shape;1296;p1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297" name="Google Shape;1297;p17"/>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8" name="Google Shape;1298;p17"/>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299" name="Google Shape;1299;p17"/>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0" name="Google Shape;1300;p17"/>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1" name="Google Shape;1301;p17"/>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2" name="Google Shape;1302;p17"/>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3" name="Google Shape;1303;p17"/>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4" name="Google Shape;1304;p17"/>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5" name="Google Shape;1305;p17"/>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6" name="Google Shape;1306;p17"/>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7" name="Google Shape;1307;p17"/>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8" name="Google Shape;1308;p17"/>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9" name="Google Shape;1309;p17"/>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0" name="Google Shape;1310;p17"/>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1" name="Google Shape;1311;p17"/>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2" name="Google Shape;1312;p17"/>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3" name="Google Shape;1313;p17"/>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4" name="Google Shape;1314;p17"/>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5" name="Google Shape;1315;p17"/>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6" name="Google Shape;1316;p17"/>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7" name="Google Shape;1317;p17"/>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8" name="Google Shape;1318;p17"/>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9" name="Google Shape;1319;p17"/>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0" name="Google Shape;1320;p17"/>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1" name="Google Shape;1321;p17"/>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2" name="Google Shape;1322;p17"/>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3" name="Google Shape;1323;p17"/>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4" name="Google Shape;1324;p17"/>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5" name="Google Shape;1325;p17"/>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6" name="Google Shape;1326;p17"/>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7" name="Google Shape;1327;p17"/>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8" name="Google Shape;1328;p17"/>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9" name="Google Shape;1329;p17"/>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0" name="Google Shape;1330;p17"/>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1" name="Google Shape;1331;p17"/>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2" name="Google Shape;1332;p17"/>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3" name="Google Shape;1333;p17"/>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4" name="Google Shape;1334;p17"/>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5" name="Google Shape;1335;p17"/>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6" name="Google Shape;1336;p17"/>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7" name="Google Shape;1337;p17"/>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8" name="Google Shape;1338;p17"/>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9" name="Google Shape;1339;p17"/>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0" name="Google Shape;1340;p17"/>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1" name="Google Shape;1341;p17"/>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2" name="Google Shape;1342;p17"/>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3" name="Google Shape;1343;p17"/>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4" name="Google Shape;1344;p17"/>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5" name="Google Shape;1345;p17"/>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6" name="Google Shape;1346;p17"/>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7" name="Google Shape;1347;p17"/>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8" name="Google Shape;1348;p17"/>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349" name="Google Shape;1349;p17"/>
          <p:cNvGrpSpPr/>
          <p:nvPr/>
        </p:nvGrpSpPr>
        <p:grpSpPr>
          <a:xfrm>
            <a:off x="504088" y="319075"/>
            <a:ext cx="444275" cy="398525"/>
            <a:chOff x="2495125" y="2142250"/>
            <a:chExt cx="444275" cy="398525"/>
          </a:xfrm>
        </p:grpSpPr>
        <p:sp>
          <p:nvSpPr>
            <p:cNvPr id="1350" name="Google Shape;1350;p17"/>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1" name="Google Shape;1351;p17"/>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352" name="Google Shape;1352;p17"/>
          <p:cNvGrpSpPr/>
          <p:nvPr/>
        </p:nvGrpSpPr>
        <p:grpSpPr>
          <a:xfrm>
            <a:off x="7942288" y="4463763"/>
            <a:ext cx="291375" cy="281375"/>
            <a:chOff x="3243875" y="2372825"/>
            <a:chExt cx="291375" cy="281375"/>
          </a:xfrm>
        </p:grpSpPr>
        <p:sp>
          <p:nvSpPr>
            <p:cNvPr id="1353" name="Google Shape;1353;p17"/>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4" name="Google Shape;1354;p17"/>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5" name="Google Shape;1355;p17"/>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6" name="Google Shape;1356;p17"/>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7" name="Google Shape;1357;p17"/>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8" name="Google Shape;1358;p17"/>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9" name="Google Shape;1359;p17"/>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0" name="Google Shape;1360;p17"/>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1" name="Google Shape;1361;p17"/>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2" name="Google Shape;1362;p17"/>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363" name="Google Shape;1363;p17"/>
          <p:cNvGrpSpPr/>
          <p:nvPr/>
        </p:nvGrpSpPr>
        <p:grpSpPr>
          <a:xfrm>
            <a:off x="1236250" y="319063"/>
            <a:ext cx="166675" cy="168575"/>
            <a:chOff x="4954425" y="2036375"/>
            <a:chExt cx="166675" cy="168575"/>
          </a:xfrm>
        </p:grpSpPr>
        <p:sp>
          <p:nvSpPr>
            <p:cNvPr id="1364" name="Google Shape;1364;p17"/>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5" name="Google Shape;1365;p17"/>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366" name="Google Shape;1366;p17"/>
          <p:cNvSpPr/>
          <p:nvPr/>
        </p:nvSpPr>
        <p:spPr>
          <a:xfrm>
            <a:off x="8028425" y="362763"/>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7" name="Google Shape;1367;p17"/>
          <p:cNvSpPr/>
          <p:nvPr/>
        </p:nvSpPr>
        <p:spPr>
          <a:xfrm>
            <a:off x="8149363" y="41939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368" name="Google Shape;1368;p17"/>
          <p:cNvGrpSpPr/>
          <p:nvPr/>
        </p:nvGrpSpPr>
        <p:grpSpPr>
          <a:xfrm>
            <a:off x="7442275" y="4651625"/>
            <a:ext cx="166675" cy="168575"/>
            <a:chOff x="4954425" y="2036375"/>
            <a:chExt cx="166675" cy="168575"/>
          </a:xfrm>
        </p:grpSpPr>
        <p:sp>
          <p:nvSpPr>
            <p:cNvPr id="1369" name="Google Shape;1369;p17"/>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0" name="Google Shape;1370;p17"/>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176313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371"/>
        <p:cNvGrpSpPr/>
        <p:nvPr/>
      </p:nvGrpSpPr>
      <p:grpSpPr>
        <a:xfrm>
          <a:off x="0" y="0"/>
          <a:ext cx="0" cy="0"/>
          <a:chOff x="0" y="0"/>
          <a:chExt cx="0" cy="0"/>
        </a:xfrm>
      </p:grpSpPr>
      <p:grpSp>
        <p:nvGrpSpPr>
          <p:cNvPr id="1372" name="Google Shape;1372;p18"/>
          <p:cNvGrpSpPr/>
          <p:nvPr/>
        </p:nvGrpSpPr>
        <p:grpSpPr>
          <a:xfrm>
            <a:off x="395894" y="219519"/>
            <a:ext cx="8518865" cy="4788281"/>
            <a:chOff x="395894" y="219519"/>
            <a:chExt cx="8518865" cy="4788281"/>
          </a:xfrm>
        </p:grpSpPr>
        <p:sp>
          <p:nvSpPr>
            <p:cNvPr id="1373" name="Google Shape;1373;p18"/>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D9D9D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374" name="Google Shape;1374;p18"/>
            <p:cNvGrpSpPr/>
            <p:nvPr/>
          </p:nvGrpSpPr>
          <p:grpSpPr>
            <a:xfrm>
              <a:off x="8341543" y="2282008"/>
              <a:ext cx="569676" cy="380612"/>
              <a:chOff x="8341543" y="2282008"/>
              <a:chExt cx="569676" cy="380612"/>
            </a:xfrm>
          </p:grpSpPr>
          <p:sp>
            <p:nvSpPr>
              <p:cNvPr id="1375" name="Google Shape;1375;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6" name="Google Shape;1376;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377" name="Google Shape;1377;p18"/>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378" name="Google Shape;1378;p18"/>
            <p:cNvGrpSpPr/>
            <p:nvPr/>
          </p:nvGrpSpPr>
          <p:grpSpPr>
            <a:xfrm>
              <a:off x="8341543" y="1721094"/>
              <a:ext cx="569676" cy="380612"/>
              <a:chOff x="8341543" y="1721094"/>
              <a:chExt cx="569676" cy="380612"/>
            </a:xfrm>
          </p:grpSpPr>
          <p:sp>
            <p:nvSpPr>
              <p:cNvPr id="1379" name="Google Shape;1379;p18"/>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0" name="Google Shape;1380;p18"/>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381" name="Google Shape;1381;p18"/>
            <p:cNvGrpSpPr/>
            <p:nvPr/>
          </p:nvGrpSpPr>
          <p:grpSpPr>
            <a:xfrm>
              <a:off x="8346273" y="1183592"/>
              <a:ext cx="568486" cy="388014"/>
              <a:chOff x="8346273" y="1183592"/>
              <a:chExt cx="568486" cy="388014"/>
            </a:xfrm>
          </p:grpSpPr>
          <p:sp>
            <p:nvSpPr>
              <p:cNvPr id="1382" name="Google Shape;1382;p18"/>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3" name="Google Shape;1383;p18"/>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384" name="Google Shape;1384;p18"/>
            <p:cNvGrpSpPr/>
            <p:nvPr/>
          </p:nvGrpSpPr>
          <p:grpSpPr>
            <a:xfrm>
              <a:off x="8341543" y="606635"/>
              <a:ext cx="569676" cy="388014"/>
              <a:chOff x="8341543" y="606635"/>
              <a:chExt cx="569676" cy="388014"/>
            </a:xfrm>
          </p:grpSpPr>
          <p:sp>
            <p:nvSpPr>
              <p:cNvPr id="1385" name="Google Shape;1385;p18"/>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6" name="Google Shape;1386;p18"/>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387" name="Google Shape;1387;p18"/>
            <p:cNvGrpSpPr/>
            <p:nvPr/>
          </p:nvGrpSpPr>
          <p:grpSpPr>
            <a:xfrm>
              <a:off x="8341543" y="2842933"/>
              <a:ext cx="569676" cy="380612"/>
              <a:chOff x="8341543" y="2282008"/>
              <a:chExt cx="569676" cy="380612"/>
            </a:xfrm>
          </p:grpSpPr>
          <p:sp>
            <p:nvSpPr>
              <p:cNvPr id="1388" name="Google Shape;1388;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9" name="Google Shape;1389;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390" name="Google Shape;1390;p18"/>
            <p:cNvGrpSpPr/>
            <p:nvPr/>
          </p:nvGrpSpPr>
          <p:grpSpPr>
            <a:xfrm>
              <a:off x="8341543" y="3403858"/>
              <a:ext cx="569676" cy="380612"/>
              <a:chOff x="8341543" y="2282008"/>
              <a:chExt cx="569676" cy="380612"/>
            </a:xfrm>
          </p:grpSpPr>
          <p:sp>
            <p:nvSpPr>
              <p:cNvPr id="1391" name="Google Shape;1391;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2" name="Google Shape;1392;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393" name="Google Shape;1393;p18"/>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4" name="Google Shape;1394;p18"/>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395" name="Google Shape;1395;p18"/>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6" name="Google Shape;1396;p18"/>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7" name="Google Shape;1397;p18"/>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8" name="Google Shape;1398;p18"/>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9" name="Google Shape;1399;p18"/>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0" name="Google Shape;1400;p18"/>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1" name="Google Shape;1401;p18"/>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2" name="Google Shape;1402;p18"/>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3" name="Google Shape;1403;p18"/>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4" name="Google Shape;1404;p18"/>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5" name="Google Shape;1405;p18"/>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6" name="Google Shape;1406;p18"/>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7" name="Google Shape;1407;p18"/>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8" name="Google Shape;1408;p18"/>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9" name="Google Shape;1409;p18"/>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0" name="Google Shape;1410;p18"/>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1" name="Google Shape;1411;p18"/>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2" name="Google Shape;1412;p18"/>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3" name="Google Shape;1413;p18"/>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4" name="Google Shape;1414;p18"/>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5" name="Google Shape;1415;p18"/>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6" name="Google Shape;1416;p18"/>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7" name="Google Shape;1417;p18"/>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8" name="Google Shape;1418;p18"/>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9" name="Google Shape;1419;p18"/>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0" name="Google Shape;1420;p18"/>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1" name="Google Shape;1421;p18"/>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2" name="Google Shape;1422;p18"/>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3" name="Google Shape;1423;p18"/>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4" name="Google Shape;1424;p18"/>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5" name="Google Shape;1425;p18"/>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6" name="Google Shape;1426;p18"/>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7" name="Google Shape;1427;p18"/>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8" name="Google Shape;1428;p18"/>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9" name="Google Shape;1429;p18"/>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0" name="Google Shape;1430;p18"/>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1" name="Google Shape;1431;p18"/>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2" name="Google Shape;1432;p18"/>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3" name="Google Shape;1433;p18"/>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4" name="Google Shape;1434;p18"/>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5" name="Google Shape;1435;p18"/>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6" name="Google Shape;1436;p18"/>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7" name="Google Shape;1437;p18"/>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8" name="Google Shape;1438;p18"/>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9" name="Google Shape;1439;p18"/>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0" name="Google Shape;1440;p18"/>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1" name="Google Shape;1441;p18"/>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2" name="Google Shape;1442;p18"/>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3" name="Google Shape;1443;p18"/>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4" name="Google Shape;1444;p18"/>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5" name="Google Shape;1445;p18"/>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446" name="Google Shape;1446;p18"/>
          <p:cNvGrpSpPr/>
          <p:nvPr/>
        </p:nvGrpSpPr>
        <p:grpSpPr>
          <a:xfrm>
            <a:off x="1063250" y="831175"/>
            <a:ext cx="444275" cy="398525"/>
            <a:chOff x="2495125" y="2142250"/>
            <a:chExt cx="444275" cy="398525"/>
          </a:xfrm>
        </p:grpSpPr>
        <p:sp>
          <p:nvSpPr>
            <p:cNvPr id="1447" name="Google Shape;1447;p18"/>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8" name="Google Shape;1448;p18"/>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449" name="Google Shape;1449;p18"/>
          <p:cNvGrpSpPr/>
          <p:nvPr/>
        </p:nvGrpSpPr>
        <p:grpSpPr>
          <a:xfrm>
            <a:off x="7814250" y="4463750"/>
            <a:ext cx="291375" cy="281375"/>
            <a:chOff x="3243875" y="2372825"/>
            <a:chExt cx="291375" cy="281375"/>
          </a:xfrm>
        </p:grpSpPr>
        <p:sp>
          <p:nvSpPr>
            <p:cNvPr id="1450" name="Google Shape;1450;p18"/>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1" name="Google Shape;1451;p18"/>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2" name="Google Shape;1452;p18"/>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3" name="Google Shape;1453;p18"/>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4" name="Google Shape;1454;p18"/>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5" name="Google Shape;1455;p18"/>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6" name="Google Shape;1456;p18"/>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7" name="Google Shape;1457;p18"/>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8" name="Google Shape;1458;p18"/>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9" name="Google Shape;1459;p18"/>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460" name="Google Shape;1460;p18"/>
          <p:cNvGrpSpPr/>
          <p:nvPr/>
        </p:nvGrpSpPr>
        <p:grpSpPr>
          <a:xfrm>
            <a:off x="7553550" y="700850"/>
            <a:ext cx="166675" cy="168575"/>
            <a:chOff x="4954425" y="2036375"/>
            <a:chExt cx="166675" cy="168575"/>
          </a:xfrm>
        </p:grpSpPr>
        <p:sp>
          <p:nvSpPr>
            <p:cNvPr id="1461" name="Google Shape;1461;p18"/>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2" name="Google Shape;1462;p18"/>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463" name="Google Shape;1463;p18"/>
          <p:cNvSpPr/>
          <p:nvPr/>
        </p:nvSpPr>
        <p:spPr>
          <a:xfrm>
            <a:off x="1877550" y="539050"/>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4" name="Google Shape;1464;p18"/>
          <p:cNvSpPr/>
          <p:nvPr/>
        </p:nvSpPr>
        <p:spPr>
          <a:xfrm>
            <a:off x="8218500" y="4065000"/>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2426793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1465"/>
        <p:cNvGrpSpPr/>
        <p:nvPr/>
      </p:nvGrpSpPr>
      <p:grpSpPr>
        <a:xfrm>
          <a:off x="0" y="0"/>
          <a:ext cx="0" cy="0"/>
          <a:chOff x="0" y="0"/>
          <a:chExt cx="0" cy="0"/>
        </a:xfrm>
      </p:grpSpPr>
      <p:grpSp>
        <p:nvGrpSpPr>
          <p:cNvPr id="1466" name="Google Shape;1466;p19"/>
          <p:cNvGrpSpPr/>
          <p:nvPr/>
        </p:nvGrpSpPr>
        <p:grpSpPr>
          <a:xfrm>
            <a:off x="395894" y="219519"/>
            <a:ext cx="8518865" cy="4788281"/>
            <a:chOff x="395894" y="219519"/>
            <a:chExt cx="8518865" cy="4788281"/>
          </a:xfrm>
        </p:grpSpPr>
        <p:sp>
          <p:nvSpPr>
            <p:cNvPr id="1467" name="Google Shape;1467;p19"/>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D9D9D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468" name="Google Shape;1468;p19"/>
            <p:cNvGrpSpPr/>
            <p:nvPr/>
          </p:nvGrpSpPr>
          <p:grpSpPr>
            <a:xfrm>
              <a:off x="8341543" y="2282008"/>
              <a:ext cx="569676" cy="380612"/>
              <a:chOff x="8341543" y="2282008"/>
              <a:chExt cx="569676" cy="380612"/>
            </a:xfrm>
          </p:grpSpPr>
          <p:sp>
            <p:nvSpPr>
              <p:cNvPr id="1469" name="Google Shape;1469;p1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70" name="Google Shape;1470;p1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471" name="Google Shape;1471;p19"/>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472" name="Google Shape;1472;p19"/>
            <p:cNvGrpSpPr/>
            <p:nvPr/>
          </p:nvGrpSpPr>
          <p:grpSpPr>
            <a:xfrm>
              <a:off x="8341543" y="1721094"/>
              <a:ext cx="569676" cy="380612"/>
              <a:chOff x="8341543" y="1721094"/>
              <a:chExt cx="569676" cy="380612"/>
            </a:xfrm>
          </p:grpSpPr>
          <p:sp>
            <p:nvSpPr>
              <p:cNvPr id="1473" name="Google Shape;1473;p19"/>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74" name="Google Shape;1474;p19"/>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475" name="Google Shape;1475;p19"/>
            <p:cNvGrpSpPr/>
            <p:nvPr/>
          </p:nvGrpSpPr>
          <p:grpSpPr>
            <a:xfrm>
              <a:off x="8346273" y="1183592"/>
              <a:ext cx="568486" cy="388014"/>
              <a:chOff x="8346273" y="1183592"/>
              <a:chExt cx="568486" cy="388014"/>
            </a:xfrm>
          </p:grpSpPr>
          <p:sp>
            <p:nvSpPr>
              <p:cNvPr id="1476" name="Google Shape;1476;p19"/>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77" name="Google Shape;1477;p19"/>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478" name="Google Shape;1478;p19"/>
            <p:cNvGrpSpPr/>
            <p:nvPr/>
          </p:nvGrpSpPr>
          <p:grpSpPr>
            <a:xfrm>
              <a:off x="8341543" y="606635"/>
              <a:ext cx="569676" cy="388014"/>
              <a:chOff x="8341543" y="606635"/>
              <a:chExt cx="569676" cy="388014"/>
            </a:xfrm>
          </p:grpSpPr>
          <p:sp>
            <p:nvSpPr>
              <p:cNvPr id="1479" name="Google Shape;1479;p19"/>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80" name="Google Shape;1480;p19"/>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481" name="Google Shape;1481;p19"/>
            <p:cNvGrpSpPr/>
            <p:nvPr/>
          </p:nvGrpSpPr>
          <p:grpSpPr>
            <a:xfrm>
              <a:off x="8341543" y="2842933"/>
              <a:ext cx="569676" cy="380612"/>
              <a:chOff x="8341543" y="2282008"/>
              <a:chExt cx="569676" cy="380612"/>
            </a:xfrm>
          </p:grpSpPr>
          <p:sp>
            <p:nvSpPr>
              <p:cNvPr id="1482" name="Google Shape;1482;p1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83" name="Google Shape;1483;p1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484" name="Google Shape;1484;p19"/>
            <p:cNvGrpSpPr/>
            <p:nvPr/>
          </p:nvGrpSpPr>
          <p:grpSpPr>
            <a:xfrm>
              <a:off x="8341543" y="3403858"/>
              <a:ext cx="569676" cy="380612"/>
              <a:chOff x="8341543" y="2282008"/>
              <a:chExt cx="569676" cy="380612"/>
            </a:xfrm>
          </p:grpSpPr>
          <p:sp>
            <p:nvSpPr>
              <p:cNvPr id="1485" name="Google Shape;1485;p1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86" name="Google Shape;1486;p1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487" name="Google Shape;1487;p19"/>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88" name="Google Shape;1488;p19"/>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489" name="Google Shape;1489;p19"/>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90" name="Google Shape;1490;p19"/>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91" name="Google Shape;1491;p19"/>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92" name="Google Shape;1492;p19"/>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93" name="Google Shape;1493;p19"/>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94" name="Google Shape;1494;p19"/>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95" name="Google Shape;1495;p19"/>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96" name="Google Shape;1496;p19"/>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97" name="Google Shape;1497;p19"/>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98" name="Google Shape;1498;p19"/>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99" name="Google Shape;1499;p19"/>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00" name="Google Shape;1500;p19"/>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01" name="Google Shape;1501;p19"/>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02" name="Google Shape;1502;p19"/>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03" name="Google Shape;1503;p19"/>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04" name="Google Shape;1504;p19"/>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05" name="Google Shape;1505;p19"/>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06" name="Google Shape;1506;p19"/>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07" name="Google Shape;1507;p19"/>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08" name="Google Shape;1508;p19"/>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09" name="Google Shape;1509;p19"/>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10" name="Google Shape;1510;p19"/>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11" name="Google Shape;1511;p19"/>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12" name="Google Shape;1512;p19"/>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13" name="Google Shape;1513;p19"/>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14" name="Google Shape;1514;p19"/>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15" name="Google Shape;1515;p19"/>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16" name="Google Shape;1516;p19"/>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17" name="Google Shape;1517;p19"/>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18" name="Google Shape;1518;p19"/>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19" name="Google Shape;1519;p19"/>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20" name="Google Shape;1520;p19"/>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21" name="Google Shape;1521;p19"/>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22" name="Google Shape;1522;p19"/>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23" name="Google Shape;1523;p19"/>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24" name="Google Shape;1524;p19"/>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25" name="Google Shape;1525;p19"/>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26" name="Google Shape;1526;p19"/>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27" name="Google Shape;1527;p19"/>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28" name="Google Shape;1528;p19"/>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29" name="Google Shape;1529;p19"/>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30" name="Google Shape;1530;p19"/>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31" name="Google Shape;1531;p19"/>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32" name="Google Shape;1532;p19"/>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33" name="Google Shape;1533;p19"/>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34" name="Google Shape;1534;p19"/>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35" name="Google Shape;1535;p19"/>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36" name="Google Shape;1536;p19"/>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37" name="Google Shape;1537;p19"/>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38" name="Google Shape;1538;p19"/>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539" name="Google Shape;1539;p19"/>
          <p:cNvGrpSpPr/>
          <p:nvPr/>
        </p:nvGrpSpPr>
        <p:grpSpPr>
          <a:xfrm>
            <a:off x="7658900" y="2949438"/>
            <a:ext cx="444275" cy="398525"/>
            <a:chOff x="2495125" y="2142250"/>
            <a:chExt cx="444275" cy="398525"/>
          </a:xfrm>
        </p:grpSpPr>
        <p:sp>
          <p:nvSpPr>
            <p:cNvPr id="1540" name="Google Shape;1540;p19"/>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41" name="Google Shape;1541;p19"/>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542" name="Google Shape;1542;p19"/>
          <p:cNvGrpSpPr/>
          <p:nvPr/>
        </p:nvGrpSpPr>
        <p:grpSpPr>
          <a:xfrm>
            <a:off x="1018050" y="1506975"/>
            <a:ext cx="291375" cy="281375"/>
            <a:chOff x="3243875" y="2372825"/>
            <a:chExt cx="291375" cy="281375"/>
          </a:xfrm>
        </p:grpSpPr>
        <p:sp>
          <p:nvSpPr>
            <p:cNvPr id="1543" name="Google Shape;1543;p19"/>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44" name="Google Shape;1544;p19"/>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45" name="Google Shape;1545;p19"/>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46" name="Google Shape;1546;p19"/>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47" name="Google Shape;1547;p19"/>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48" name="Google Shape;1548;p19"/>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49" name="Google Shape;1549;p19"/>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50" name="Google Shape;1550;p19"/>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51" name="Google Shape;1551;p19"/>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52" name="Google Shape;1552;p19"/>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553" name="Google Shape;1553;p19"/>
          <p:cNvGrpSpPr/>
          <p:nvPr/>
        </p:nvGrpSpPr>
        <p:grpSpPr>
          <a:xfrm>
            <a:off x="2071475" y="615963"/>
            <a:ext cx="166675" cy="168575"/>
            <a:chOff x="4954425" y="2036375"/>
            <a:chExt cx="166675" cy="168575"/>
          </a:xfrm>
        </p:grpSpPr>
        <p:sp>
          <p:nvSpPr>
            <p:cNvPr id="1554" name="Google Shape;1554;p19"/>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55" name="Google Shape;1555;p19"/>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556" name="Google Shape;1556;p19"/>
          <p:cNvSpPr/>
          <p:nvPr/>
        </p:nvSpPr>
        <p:spPr>
          <a:xfrm>
            <a:off x="7006975" y="659650"/>
            <a:ext cx="119125" cy="81200"/>
          </a:xfrm>
          <a:custGeom>
            <a:avLst/>
            <a:gdLst/>
            <a:ahLst/>
            <a:cxnLst/>
            <a:rect l="l" t="t" r="r" b="b"/>
            <a:pathLst>
              <a:path w="4765" h="3248" extrusionOk="0">
                <a:moveTo>
                  <a:pt x="2253" y="0"/>
                </a:moveTo>
                <a:cubicBezTo>
                  <a:pt x="255" y="0"/>
                  <a:pt x="1" y="2834"/>
                  <a:pt x="2006" y="3221"/>
                </a:cubicBezTo>
                <a:cubicBezTo>
                  <a:pt x="2122" y="3239"/>
                  <a:pt x="2233" y="3247"/>
                  <a:pt x="2340" y="3247"/>
                </a:cubicBezTo>
                <a:cubicBezTo>
                  <a:pt x="4296" y="3247"/>
                  <a:pt x="4764" y="345"/>
                  <a:pt x="2483" y="12"/>
                </a:cubicBezTo>
                <a:cubicBezTo>
                  <a:pt x="2404" y="4"/>
                  <a:pt x="2327" y="0"/>
                  <a:pt x="22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57" name="Google Shape;1557;p19"/>
          <p:cNvSpPr/>
          <p:nvPr/>
        </p:nvSpPr>
        <p:spPr>
          <a:xfrm>
            <a:off x="1821125" y="128462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58" name="Google Shape;1558;p19"/>
          <p:cNvSpPr/>
          <p:nvPr/>
        </p:nvSpPr>
        <p:spPr>
          <a:xfrm>
            <a:off x="1018050" y="1000650"/>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59" name="Google Shape;1559;p19"/>
          <p:cNvSpPr/>
          <p:nvPr/>
        </p:nvSpPr>
        <p:spPr>
          <a:xfrm>
            <a:off x="7527700" y="4181913"/>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60" name="Google Shape;1560;p19"/>
          <p:cNvSpPr/>
          <p:nvPr/>
        </p:nvSpPr>
        <p:spPr>
          <a:xfrm>
            <a:off x="1104175" y="370907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561" name="Google Shape;1561;p19"/>
          <p:cNvGrpSpPr/>
          <p:nvPr/>
        </p:nvGrpSpPr>
        <p:grpSpPr>
          <a:xfrm>
            <a:off x="1529750" y="4285375"/>
            <a:ext cx="291375" cy="281375"/>
            <a:chOff x="3243875" y="2372825"/>
            <a:chExt cx="291375" cy="281375"/>
          </a:xfrm>
        </p:grpSpPr>
        <p:sp>
          <p:nvSpPr>
            <p:cNvPr id="1562" name="Google Shape;1562;p19"/>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63" name="Google Shape;1563;p19"/>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64" name="Google Shape;1564;p19"/>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65" name="Google Shape;1565;p19"/>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66" name="Google Shape;1566;p19"/>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67" name="Google Shape;1567;p19"/>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68" name="Google Shape;1568;p19"/>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69" name="Google Shape;1569;p19"/>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70" name="Google Shape;1570;p19"/>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71" name="Google Shape;1571;p19"/>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572" name="Google Shape;1572;p19"/>
          <p:cNvGrpSpPr/>
          <p:nvPr/>
        </p:nvGrpSpPr>
        <p:grpSpPr>
          <a:xfrm>
            <a:off x="1254238" y="2592525"/>
            <a:ext cx="444275" cy="398525"/>
            <a:chOff x="2495125" y="2142250"/>
            <a:chExt cx="444275" cy="398525"/>
          </a:xfrm>
        </p:grpSpPr>
        <p:sp>
          <p:nvSpPr>
            <p:cNvPr id="1573" name="Google Shape;1573;p19"/>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74" name="Google Shape;1574;p19"/>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575" name="Google Shape;1575;p19"/>
          <p:cNvGrpSpPr/>
          <p:nvPr/>
        </p:nvGrpSpPr>
        <p:grpSpPr>
          <a:xfrm>
            <a:off x="6975800" y="4368950"/>
            <a:ext cx="291375" cy="281375"/>
            <a:chOff x="3243875" y="2372825"/>
            <a:chExt cx="291375" cy="281375"/>
          </a:xfrm>
        </p:grpSpPr>
        <p:sp>
          <p:nvSpPr>
            <p:cNvPr id="1576" name="Google Shape;1576;p19"/>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77" name="Google Shape;1577;p19"/>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78" name="Google Shape;1578;p19"/>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79" name="Google Shape;1579;p19"/>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80" name="Google Shape;1580;p19"/>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81" name="Google Shape;1581;p19"/>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82" name="Google Shape;1582;p19"/>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83" name="Google Shape;1583;p19"/>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84" name="Google Shape;1584;p19"/>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85" name="Google Shape;1585;p19"/>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586" name="Google Shape;1586;p19"/>
          <p:cNvGrpSpPr/>
          <p:nvPr/>
        </p:nvGrpSpPr>
        <p:grpSpPr>
          <a:xfrm>
            <a:off x="7185250" y="2202150"/>
            <a:ext cx="166675" cy="168575"/>
            <a:chOff x="4954425" y="2036375"/>
            <a:chExt cx="166675" cy="168575"/>
          </a:xfrm>
        </p:grpSpPr>
        <p:sp>
          <p:nvSpPr>
            <p:cNvPr id="1587" name="Google Shape;1587;p19"/>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88" name="Google Shape;1588;p19"/>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589" name="Google Shape;1589;p19"/>
          <p:cNvGrpSpPr/>
          <p:nvPr/>
        </p:nvGrpSpPr>
        <p:grpSpPr>
          <a:xfrm>
            <a:off x="7658888" y="1125963"/>
            <a:ext cx="444275" cy="398525"/>
            <a:chOff x="2495125" y="2142250"/>
            <a:chExt cx="444275" cy="398525"/>
          </a:xfrm>
        </p:grpSpPr>
        <p:sp>
          <p:nvSpPr>
            <p:cNvPr id="1590" name="Google Shape;1590;p19"/>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91" name="Google Shape;1591;p19"/>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4181684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592"/>
        <p:cNvGrpSpPr/>
        <p:nvPr/>
      </p:nvGrpSpPr>
      <p:grpSpPr>
        <a:xfrm>
          <a:off x="0" y="0"/>
          <a:ext cx="0" cy="0"/>
          <a:chOff x="0" y="0"/>
          <a:chExt cx="0" cy="0"/>
        </a:xfrm>
      </p:grpSpPr>
      <p:grpSp>
        <p:nvGrpSpPr>
          <p:cNvPr id="1593" name="Google Shape;1593;p20"/>
          <p:cNvGrpSpPr/>
          <p:nvPr/>
        </p:nvGrpSpPr>
        <p:grpSpPr>
          <a:xfrm>
            <a:off x="395894" y="219519"/>
            <a:ext cx="8518865" cy="4788281"/>
            <a:chOff x="395894" y="219519"/>
            <a:chExt cx="8518865" cy="4788281"/>
          </a:xfrm>
        </p:grpSpPr>
        <p:sp>
          <p:nvSpPr>
            <p:cNvPr id="1594" name="Google Shape;1594;p20"/>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D9D9D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595" name="Google Shape;1595;p20"/>
            <p:cNvGrpSpPr/>
            <p:nvPr/>
          </p:nvGrpSpPr>
          <p:grpSpPr>
            <a:xfrm>
              <a:off x="8341543" y="2282008"/>
              <a:ext cx="569676" cy="380612"/>
              <a:chOff x="8341543" y="2282008"/>
              <a:chExt cx="569676" cy="380612"/>
            </a:xfrm>
          </p:grpSpPr>
          <p:sp>
            <p:nvSpPr>
              <p:cNvPr id="1596" name="Google Shape;1596;p2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97" name="Google Shape;1597;p2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598" name="Google Shape;1598;p20"/>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599" name="Google Shape;1599;p20"/>
            <p:cNvGrpSpPr/>
            <p:nvPr/>
          </p:nvGrpSpPr>
          <p:grpSpPr>
            <a:xfrm>
              <a:off x="8341543" y="1721094"/>
              <a:ext cx="569676" cy="380612"/>
              <a:chOff x="8341543" y="1721094"/>
              <a:chExt cx="569676" cy="380612"/>
            </a:xfrm>
          </p:grpSpPr>
          <p:sp>
            <p:nvSpPr>
              <p:cNvPr id="1600" name="Google Shape;1600;p20"/>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01" name="Google Shape;1601;p20"/>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602" name="Google Shape;1602;p20"/>
            <p:cNvGrpSpPr/>
            <p:nvPr/>
          </p:nvGrpSpPr>
          <p:grpSpPr>
            <a:xfrm>
              <a:off x="8346273" y="1183592"/>
              <a:ext cx="568486" cy="388014"/>
              <a:chOff x="8346273" y="1183592"/>
              <a:chExt cx="568486" cy="388014"/>
            </a:xfrm>
          </p:grpSpPr>
          <p:sp>
            <p:nvSpPr>
              <p:cNvPr id="1603" name="Google Shape;1603;p20"/>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04" name="Google Shape;1604;p20"/>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605" name="Google Shape;1605;p20"/>
            <p:cNvGrpSpPr/>
            <p:nvPr/>
          </p:nvGrpSpPr>
          <p:grpSpPr>
            <a:xfrm>
              <a:off x="8341543" y="606635"/>
              <a:ext cx="569676" cy="388014"/>
              <a:chOff x="8341543" y="606635"/>
              <a:chExt cx="569676" cy="388014"/>
            </a:xfrm>
          </p:grpSpPr>
          <p:sp>
            <p:nvSpPr>
              <p:cNvPr id="1606" name="Google Shape;1606;p20"/>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07" name="Google Shape;1607;p20"/>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608" name="Google Shape;1608;p20"/>
            <p:cNvGrpSpPr/>
            <p:nvPr/>
          </p:nvGrpSpPr>
          <p:grpSpPr>
            <a:xfrm>
              <a:off x="8341543" y="2842933"/>
              <a:ext cx="569676" cy="380612"/>
              <a:chOff x="8341543" y="2282008"/>
              <a:chExt cx="569676" cy="380612"/>
            </a:xfrm>
          </p:grpSpPr>
          <p:sp>
            <p:nvSpPr>
              <p:cNvPr id="1609" name="Google Shape;1609;p2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10" name="Google Shape;1610;p2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611" name="Google Shape;1611;p20"/>
            <p:cNvGrpSpPr/>
            <p:nvPr/>
          </p:nvGrpSpPr>
          <p:grpSpPr>
            <a:xfrm>
              <a:off x="8341543" y="3403858"/>
              <a:ext cx="569676" cy="380612"/>
              <a:chOff x="8341543" y="2282008"/>
              <a:chExt cx="569676" cy="380612"/>
            </a:xfrm>
          </p:grpSpPr>
          <p:sp>
            <p:nvSpPr>
              <p:cNvPr id="1612" name="Google Shape;1612;p2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13" name="Google Shape;1613;p2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614" name="Google Shape;1614;p20"/>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15" name="Google Shape;1615;p20"/>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616" name="Google Shape;1616;p20"/>
          <p:cNvSpPr txBox="1">
            <a:spLocks noGrp="1"/>
          </p:cNvSpPr>
          <p:nvPr>
            <p:ph type="title"/>
          </p:nvPr>
        </p:nvSpPr>
        <p:spPr>
          <a:xfrm>
            <a:off x="2325950" y="395775"/>
            <a:ext cx="4492800" cy="1041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8100"/>
            </a:lvl1pPr>
            <a:lvl2pPr lvl="1" algn="ctr" rtl="0">
              <a:spcBef>
                <a:spcPts val="0"/>
              </a:spcBef>
              <a:spcAft>
                <a:spcPts val="0"/>
              </a:spcAft>
              <a:buNone/>
              <a:defRPr sz="8100"/>
            </a:lvl2pPr>
            <a:lvl3pPr lvl="2" algn="ctr" rtl="0">
              <a:spcBef>
                <a:spcPts val="0"/>
              </a:spcBef>
              <a:spcAft>
                <a:spcPts val="0"/>
              </a:spcAft>
              <a:buNone/>
              <a:defRPr sz="8100"/>
            </a:lvl3pPr>
            <a:lvl4pPr lvl="3" algn="ctr" rtl="0">
              <a:spcBef>
                <a:spcPts val="0"/>
              </a:spcBef>
              <a:spcAft>
                <a:spcPts val="0"/>
              </a:spcAft>
              <a:buNone/>
              <a:defRPr sz="8100"/>
            </a:lvl4pPr>
            <a:lvl5pPr lvl="4" algn="ctr" rtl="0">
              <a:spcBef>
                <a:spcPts val="0"/>
              </a:spcBef>
              <a:spcAft>
                <a:spcPts val="0"/>
              </a:spcAft>
              <a:buNone/>
              <a:defRPr sz="8100"/>
            </a:lvl5pPr>
            <a:lvl6pPr lvl="5" algn="ctr" rtl="0">
              <a:spcBef>
                <a:spcPts val="0"/>
              </a:spcBef>
              <a:spcAft>
                <a:spcPts val="0"/>
              </a:spcAft>
              <a:buNone/>
              <a:defRPr sz="8100"/>
            </a:lvl6pPr>
            <a:lvl7pPr lvl="6" algn="ctr" rtl="0">
              <a:spcBef>
                <a:spcPts val="0"/>
              </a:spcBef>
              <a:spcAft>
                <a:spcPts val="0"/>
              </a:spcAft>
              <a:buNone/>
              <a:defRPr sz="8100"/>
            </a:lvl7pPr>
            <a:lvl8pPr lvl="7" algn="ctr" rtl="0">
              <a:spcBef>
                <a:spcPts val="0"/>
              </a:spcBef>
              <a:spcAft>
                <a:spcPts val="0"/>
              </a:spcAft>
              <a:buNone/>
              <a:defRPr sz="8100"/>
            </a:lvl8pPr>
            <a:lvl9pPr lvl="8" algn="ctr" rtl="0">
              <a:spcBef>
                <a:spcPts val="0"/>
              </a:spcBef>
              <a:spcAft>
                <a:spcPts val="0"/>
              </a:spcAft>
              <a:buNone/>
              <a:defRPr sz="8100"/>
            </a:lvl9pPr>
          </a:lstStyle>
          <a:p>
            <a:endParaRPr/>
          </a:p>
        </p:txBody>
      </p:sp>
      <p:sp>
        <p:nvSpPr>
          <p:cNvPr id="1617" name="Google Shape;1617;p20"/>
          <p:cNvSpPr txBox="1">
            <a:spLocks noGrp="1"/>
          </p:cNvSpPr>
          <p:nvPr>
            <p:ph type="subTitle" idx="1"/>
          </p:nvPr>
        </p:nvSpPr>
        <p:spPr>
          <a:xfrm>
            <a:off x="2327041" y="1556401"/>
            <a:ext cx="4492800" cy="14601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1618" name="Google Shape;1618;p20"/>
          <p:cNvSpPr txBox="1"/>
          <p:nvPr/>
        </p:nvSpPr>
        <p:spPr>
          <a:xfrm>
            <a:off x="2561025" y="3524130"/>
            <a:ext cx="4024500" cy="666300"/>
          </a:xfrm>
          <a:prstGeom prst="rect">
            <a:avLst/>
          </a:prstGeom>
          <a:noFill/>
          <a:ln>
            <a:noFill/>
          </a:ln>
        </p:spPr>
        <p:txBody>
          <a:bodyPr spcFirstLastPara="1" wrap="square" lIns="91425" tIns="91425" rIns="91425" bIns="91425" anchor="t" anchorCtr="0">
            <a:noAutofit/>
          </a:bodyPr>
          <a:lstStyle/>
          <a:p>
            <a:pPr algn="ctr">
              <a:buClr>
                <a:srgbClr val="000000"/>
              </a:buClr>
              <a:buFont typeface="Arial"/>
              <a:buNone/>
            </a:pPr>
            <a:r>
              <a:rPr lang="en" sz="1200" b="1" kern="0">
                <a:solidFill>
                  <a:srgbClr val="FD9E66"/>
                </a:solidFill>
                <a:latin typeface="Quicksand"/>
                <a:ea typeface="Quicksand"/>
                <a:cs typeface="Quicksand"/>
                <a:sym typeface="Quicksand"/>
              </a:rPr>
              <a:t>CREDITS:</a:t>
            </a:r>
            <a:r>
              <a:rPr lang="en" sz="1200" b="1" kern="0">
                <a:solidFill>
                  <a:srgbClr val="0E2A47"/>
                </a:solidFill>
                <a:latin typeface="Quicksand"/>
                <a:ea typeface="Quicksand"/>
                <a:cs typeface="Quicksand"/>
                <a:sym typeface="Quicksand"/>
              </a:rPr>
              <a:t> </a:t>
            </a:r>
            <a:r>
              <a:rPr lang="en" sz="1200" kern="0">
                <a:solidFill>
                  <a:srgbClr val="174A80"/>
                </a:solidFill>
                <a:latin typeface="Quicksand Light"/>
                <a:ea typeface="Quicksand Light"/>
                <a:cs typeface="Quicksand Light"/>
                <a:sym typeface="Quicksand Light"/>
              </a:rPr>
              <a:t>This presentation template was created by </a:t>
            </a:r>
            <a:r>
              <a:rPr lang="en" sz="1200" b="1" kern="0">
                <a:solidFill>
                  <a:srgbClr val="FD9E66"/>
                </a:solidFill>
                <a:uFill>
                  <a:noFill/>
                </a:uFill>
                <a:latin typeface="Quicksand"/>
                <a:ea typeface="Quicksand"/>
                <a:cs typeface="Quicksand"/>
                <a:sym typeface="Quicksand"/>
                <a:hlinkClick r:id="rId2">
                  <a:extLst>
                    <a:ext uri="{A12FA001-AC4F-418D-AE19-62706E023703}">
                      <ahyp:hlinkClr xmlns:ahyp="http://schemas.microsoft.com/office/drawing/2018/hyperlinkcolor" val="tx"/>
                    </a:ext>
                  </a:extLst>
                </a:hlinkClick>
              </a:rPr>
              <a:t>Slidesgo</a:t>
            </a:r>
            <a:r>
              <a:rPr lang="en" sz="1200" kern="0">
                <a:solidFill>
                  <a:srgbClr val="174A80"/>
                </a:solidFill>
                <a:latin typeface="Quicksand Light"/>
                <a:ea typeface="Quicksand Light"/>
                <a:cs typeface="Quicksand Light"/>
                <a:sym typeface="Quicksand Light"/>
              </a:rPr>
              <a:t>, including icon by </a:t>
            </a:r>
            <a:r>
              <a:rPr lang="en" sz="1200" b="1" kern="0">
                <a:solidFill>
                  <a:srgbClr val="FD9E66"/>
                </a:solidFill>
                <a:uFill>
                  <a:noFill/>
                </a:uFill>
                <a:latin typeface="Quicksand"/>
                <a:ea typeface="Quicksand"/>
                <a:cs typeface="Quicksand"/>
                <a:sym typeface="Quicksand"/>
                <a:hlinkClick r:id="rId3">
                  <a:extLst>
                    <a:ext uri="{A12FA001-AC4F-418D-AE19-62706E023703}">
                      <ahyp:hlinkClr xmlns:ahyp="http://schemas.microsoft.com/office/drawing/2018/hyperlinkcolor" val="tx"/>
                    </a:ext>
                  </a:extLst>
                </a:hlinkClick>
              </a:rPr>
              <a:t>Flaticon</a:t>
            </a:r>
            <a:r>
              <a:rPr lang="en" sz="1200" kern="0">
                <a:solidFill>
                  <a:srgbClr val="174A80"/>
                </a:solidFill>
                <a:latin typeface="Quicksand Light"/>
                <a:ea typeface="Quicksand Light"/>
                <a:cs typeface="Quicksand Light"/>
                <a:sym typeface="Quicksand Light"/>
              </a:rPr>
              <a:t>, and infographics &amp; images from</a:t>
            </a:r>
            <a:r>
              <a:rPr lang="en" sz="1200" kern="0">
                <a:solidFill>
                  <a:srgbClr val="0E2A47"/>
                </a:solidFill>
                <a:latin typeface="Quicksand Light"/>
                <a:ea typeface="Quicksand Light"/>
                <a:cs typeface="Quicksand Light"/>
                <a:sym typeface="Quicksand Light"/>
              </a:rPr>
              <a:t> </a:t>
            </a:r>
            <a:r>
              <a:rPr lang="en" sz="1200" b="1" kern="0">
                <a:solidFill>
                  <a:srgbClr val="FD9E66"/>
                </a:solidFill>
                <a:uFill>
                  <a:noFill/>
                </a:uFill>
                <a:latin typeface="Quicksand"/>
                <a:ea typeface="Quicksand"/>
                <a:cs typeface="Quicksand"/>
                <a:sym typeface="Quicksand"/>
                <a:hlinkClick r:id="rId4">
                  <a:extLst>
                    <a:ext uri="{A12FA001-AC4F-418D-AE19-62706E023703}">
                      <ahyp:hlinkClr xmlns:ahyp="http://schemas.microsoft.com/office/drawing/2018/hyperlinkcolor" val="tx"/>
                    </a:ext>
                  </a:extLst>
                </a:hlinkClick>
              </a:rPr>
              <a:t>Freepik</a:t>
            </a:r>
            <a:endParaRPr sz="1200" b="1" kern="0">
              <a:solidFill>
                <a:srgbClr val="FD9E66"/>
              </a:solidFill>
              <a:latin typeface="Quicksand"/>
              <a:ea typeface="Quicksand"/>
              <a:cs typeface="Quicksand"/>
              <a:sym typeface="Quicksand"/>
            </a:endParaRPr>
          </a:p>
        </p:txBody>
      </p:sp>
      <p:sp>
        <p:nvSpPr>
          <p:cNvPr id="1619" name="Google Shape;1619;p20"/>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20" name="Google Shape;1620;p20"/>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21" name="Google Shape;1621;p20"/>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22" name="Google Shape;1622;p20"/>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23" name="Google Shape;1623;p20"/>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24" name="Google Shape;1624;p20"/>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25" name="Google Shape;1625;p20"/>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26" name="Google Shape;1626;p20"/>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27" name="Google Shape;1627;p20"/>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28" name="Google Shape;1628;p20"/>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29" name="Google Shape;1629;p20"/>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30" name="Google Shape;1630;p20"/>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31" name="Google Shape;1631;p20"/>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32" name="Google Shape;1632;p20"/>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33" name="Google Shape;1633;p20"/>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34" name="Google Shape;1634;p20"/>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35" name="Google Shape;1635;p20"/>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36" name="Google Shape;1636;p20"/>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37" name="Google Shape;1637;p20"/>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38" name="Google Shape;1638;p20"/>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39" name="Google Shape;1639;p20"/>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40" name="Google Shape;1640;p20"/>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41" name="Google Shape;1641;p20"/>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42" name="Google Shape;1642;p20"/>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43" name="Google Shape;1643;p20"/>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44" name="Google Shape;1644;p20"/>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45" name="Google Shape;1645;p20"/>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46" name="Google Shape;1646;p20"/>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47" name="Google Shape;1647;p20"/>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48" name="Google Shape;1648;p20"/>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49" name="Google Shape;1649;p20"/>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50" name="Google Shape;1650;p20"/>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51" name="Google Shape;1651;p20"/>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52" name="Google Shape;1652;p20"/>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53" name="Google Shape;1653;p20"/>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54" name="Google Shape;1654;p20"/>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55" name="Google Shape;1655;p20"/>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56" name="Google Shape;1656;p20"/>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57" name="Google Shape;1657;p20"/>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58" name="Google Shape;1658;p20"/>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59" name="Google Shape;1659;p20"/>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60" name="Google Shape;1660;p20"/>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61" name="Google Shape;1661;p20"/>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62" name="Google Shape;1662;p20"/>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63" name="Google Shape;1663;p20"/>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64" name="Google Shape;1664;p20"/>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65" name="Google Shape;1665;p20"/>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66" name="Google Shape;1666;p20"/>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67" name="Google Shape;1667;p20"/>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68" name="Google Shape;1668;p20"/>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669" name="Google Shape;1669;p20"/>
          <p:cNvGrpSpPr/>
          <p:nvPr/>
        </p:nvGrpSpPr>
        <p:grpSpPr>
          <a:xfrm>
            <a:off x="7658900" y="2949438"/>
            <a:ext cx="444275" cy="398525"/>
            <a:chOff x="2495125" y="2142250"/>
            <a:chExt cx="444275" cy="398525"/>
          </a:xfrm>
        </p:grpSpPr>
        <p:sp>
          <p:nvSpPr>
            <p:cNvPr id="1670" name="Google Shape;1670;p20"/>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71" name="Google Shape;1671;p20"/>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672" name="Google Shape;1672;p20"/>
          <p:cNvGrpSpPr/>
          <p:nvPr/>
        </p:nvGrpSpPr>
        <p:grpSpPr>
          <a:xfrm>
            <a:off x="1018050" y="1506975"/>
            <a:ext cx="291375" cy="281375"/>
            <a:chOff x="3243875" y="2372825"/>
            <a:chExt cx="291375" cy="281375"/>
          </a:xfrm>
        </p:grpSpPr>
        <p:sp>
          <p:nvSpPr>
            <p:cNvPr id="1673" name="Google Shape;1673;p20"/>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74" name="Google Shape;1674;p20"/>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75" name="Google Shape;1675;p20"/>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76" name="Google Shape;1676;p20"/>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77" name="Google Shape;1677;p20"/>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78" name="Google Shape;1678;p20"/>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79" name="Google Shape;1679;p20"/>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80" name="Google Shape;1680;p20"/>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81" name="Google Shape;1681;p20"/>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82" name="Google Shape;1682;p20"/>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683" name="Google Shape;1683;p20"/>
          <p:cNvGrpSpPr/>
          <p:nvPr/>
        </p:nvGrpSpPr>
        <p:grpSpPr>
          <a:xfrm>
            <a:off x="2071475" y="615963"/>
            <a:ext cx="166675" cy="168575"/>
            <a:chOff x="4954425" y="2036375"/>
            <a:chExt cx="166675" cy="168575"/>
          </a:xfrm>
        </p:grpSpPr>
        <p:sp>
          <p:nvSpPr>
            <p:cNvPr id="1684" name="Google Shape;1684;p20"/>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85" name="Google Shape;1685;p20"/>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686" name="Google Shape;1686;p20"/>
          <p:cNvSpPr/>
          <p:nvPr/>
        </p:nvSpPr>
        <p:spPr>
          <a:xfrm>
            <a:off x="7006975" y="659650"/>
            <a:ext cx="119125" cy="81200"/>
          </a:xfrm>
          <a:custGeom>
            <a:avLst/>
            <a:gdLst/>
            <a:ahLst/>
            <a:cxnLst/>
            <a:rect l="l" t="t" r="r" b="b"/>
            <a:pathLst>
              <a:path w="4765" h="3248" extrusionOk="0">
                <a:moveTo>
                  <a:pt x="2253" y="0"/>
                </a:moveTo>
                <a:cubicBezTo>
                  <a:pt x="255" y="0"/>
                  <a:pt x="1" y="2834"/>
                  <a:pt x="2006" y="3221"/>
                </a:cubicBezTo>
                <a:cubicBezTo>
                  <a:pt x="2122" y="3239"/>
                  <a:pt x="2233" y="3247"/>
                  <a:pt x="2340" y="3247"/>
                </a:cubicBezTo>
                <a:cubicBezTo>
                  <a:pt x="4296" y="3247"/>
                  <a:pt x="4764" y="345"/>
                  <a:pt x="2483" y="12"/>
                </a:cubicBezTo>
                <a:cubicBezTo>
                  <a:pt x="2404" y="4"/>
                  <a:pt x="2327" y="0"/>
                  <a:pt x="22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87" name="Google Shape;1687;p20"/>
          <p:cNvSpPr/>
          <p:nvPr/>
        </p:nvSpPr>
        <p:spPr>
          <a:xfrm>
            <a:off x="1821125" y="128462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88" name="Google Shape;1688;p20"/>
          <p:cNvSpPr/>
          <p:nvPr/>
        </p:nvSpPr>
        <p:spPr>
          <a:xfrm>
            <a:off x="1018050" y="1000650"/>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89" name="Google Shape;1689;p20"/>
          <p:cNvSpPr/>
          <p:nvPr/>
        </p:nvSpPr>
        <p:spPr>
          <a:xfrm>
            <a:off x="7527700" y="4181913"/>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90" name="Google Shape;1690;p20"/>
          <p:cNvSpPr/>
          <p:nvPr/>
        </p:nvSpPr>
        <p:spPr>
          <a:xfrm>
            <a:off x="1104175" y="370907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691" name="Google Shape;1691;p20"/>
          <p:cNvGrpSpPr/>
          <p:nvPr/>
        </p:nvGrpSpPr>
        <p:grpSpPr>
          <a:xfrm>
            <a:off x="1529750" y="4285375"/>
            <a:ext cx="291375" cy="281375"/>
            <a:chOff x="3243875" y="2372825"/>
            <a:chExt cx="291375" cy="281375"/>
          </a:xfrm>
        </p:grpSpPr>
        <p:sp>
          <p:nvSpPr>
            <p:cNvPr id="1692" name="Google Shape;1692;p20"/>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93" name="Google Shape;1693;p20"/>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94" name="Google Shape;1694;p20"/>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95" name="Google Shape;1695;p20"/>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96" name="Google Shape;1696;p20"/>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97" name="Google Shape;1697;p20"/>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98" name="Google Shape;1698;p20"/>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99" name="Google Shape;1699;p20"/>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00" name="Google Shape;1700;p20"/>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01" name="Google Shape;1701;p20"/>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702" name="Google Shape;1702;p20"/>
          <p:cNvGrpSpPr/>
          <p:nvPr/>
        </p:nvGrpSpPr>
        <p:grpSpPr>
          <a:xfrm>
            <a:off x="1254238" y="2592525"/>
            <a:ext cx="444275" cy="398525"/>
            <a:chOff x="2495125" y="2142250"/>
            <a:chExt cx="444275" cy="398525"/>
          </a:xfrm>
        </p:grpSpPr>
        <p:sp>
          <p:nvSpPr>
            <p:cNvPr id="1703" name="Google Shape;1703;p20"/>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04" name="Google Shape;1704;p20"/>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705" name="Google Shape;1705;p20"/>
          <p:cNvGrpSpPr/>
          <p:nvPr/>
        </p:nvGrpSpPr>
        <p:grpSpPr>
          <a:xfrm>
            <a:off x="6975800" y="4368950"/>
            <a:ext cx="291375" cy="281375"/>
            <a:chOff x="3243875" y="2372825"/>
            <a:chExt cx="291375" cy="281375"/>
          </a:xfrm>
        </p:grpSpPr>
        <p:sp>
          <p:nvSpPr>
            <p:cNvPr id="1706" name="Google Shape;1706;p20"/>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07" name="Google Shape;1707;p20"/>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08" name="Google Shape;1708;p20"/>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09" name="Google Shape;1709;p20"/>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10" name="Google Shape;1710;p20"/>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11" name="Google Shape;1711;p20"/>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12" name="Google Shape;1712;p20"/>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13" name="Google Shape;1713;p20"/>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14" name="Google Shape;1714;p20"/>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15" name="Google Shape;1715;p20"/>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716" name="Google Shape;1716;p20"/>
          <p:cNvGrpSpPr/>
          <p:nvPr/>
        </p:nvGrpSpPr>
        <p:grpSpPr>
          <a:xfrm>
            <a:off x="7185250" y="2202150"/>
            <a:ext cx="166675" cy="168575"/>
            <a:chOff x="4954425" y="2036375"/>
            <a:chExt cx="166675" cy="168575"/>
          </a:xfrm>
        </p:grpSpPr>
        <p:sp>
          <p:nvSpPr>
            <p:cNvPr id="1717" name="Google Shape;1717;p20"/>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18" name="Google Shape;1718;p20"/>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719" name="Google Shape;1719;p20"/>
          <p:cNvGrpSpPr/>
          <p:nvPr/>
        </p:nvGrpSpPr>
        <p:grpSpPr>
          <a:xfrm>
            <a:off x="7658888" y="1125963"/>
            <a:ext cx="444275" cy="398525"/>
            <a:chOff x="2495125" y="2142250"/>
            <a:chExt cx="444275" cy="398525"/>
          </a:xfrm>
        </p:grpSpPr>
        <p:sp>
          <p:nvSpPr>
            <p:cNvPr id="1720" name="Google Shape;1720;p20"/>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21" name="Google Shape;1721;p20"/>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1054603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49C5D3-6FE4-4F97-BC65-D552C615DE74}" type="datetimeFigureOut">
              <a:rPr lang="en-US" smtClean="0"/>
              <a:t>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0A3779-D973-4A1F-B509-5A10B7626FDB}" type="slidenum">
              <a:rPr lang="en-US" smtClean="0"/>
              <a:t>‹#›</a:t>
            </a:fld>
            <a:endParaRPr lang="en-US"/>
          </a:p>
        </p:txBody>
      </p:sp>
    </p:spTree>
    <p:extLst>
      <p:ext uri="{BB962C8B-B14F-4D97-AF65-F5344CB8AC3E}">
        <p14:creationId xmlns:p14="http://schemas.microsoft.com/office/powerpoint/2010/main" val="623403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7A4DF5-AE5A-434F-B61C-7E3F38BCDD16}"/>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30D923E3-639E-4C45-98CF-A1B158F1B09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BD93112-C3F6-41AE-9F66-37DD2B20E84B}"/>
              </a:ext>
            </a:extLst>
          </p:cNvPr>
          <p:cNvSpPr>
            <a:spLocks noGrp="1"/>
          </p:cNvSpPr>
          <p:nvPr>
            <p:ph type="sldNum" sz="quarter" idx="12"/>
          </p:nvPr>
        </p:nvSpPr>
        <p:spPr/>
        <p:txBody>
          <a:bodyPr/>
          <a:lstStyle>
            <a:lvl1pPr>
              <a:defRPr/>
            </a:lvl1pPr>
          </a:lstStyle>
          <a:p>
            <a:fld id="{F8A03186-7007-4287-9B6F-C54861C2842C}" type="slidenum">
              <a:rPr lang="en-US" altLang="en-US"/>
              <a:pPr/>
              <a:t>‹#›</a:t>
            </a:fld>
            <a:endParaRPr lang="en-US" altLang="en-US"/>
          </a:p>
        </p:txBody>
      </p:sp>
    </p:spTree>
    <p:extLst>
      <p:ext uri="{BB962C8B-B14F-4D97-AF65-F5344CB8AC3E}">
        <p14:creationId xmlns:p14="http://schemas.microsoft.com/office/powerpoint/2010/main" val="1539365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49C5D3-6FE4-4F97-BC65-D552C615DE74}" type="datetimeFigureOut">
              <a:rPr lang="en-US" smtClean="0"/>
              <a:t>1/22/2022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0A3779-D973-4A1F-B509-5A10B7626FDB}" type="slidenum">
              <a:rPr lang="en-US" smtClean="0"/>
              <a:t>‹#›</a:t>
            </a:fld>
            <a:endParaRPr lang="en-US"/>
          </a:p>
        </p:txBody>
      </p:sp>
    </p:spTree>
    <p:extLst>
      <p:ext uri="{BB962C8B-B14F-4D97-AF65-F5344CB8AC3E}">
        <p14:creationId xmlns:p14="http://schemas.microsoft.com/office/powerpoint/2010/main" val="3674970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49C5D3-6FE4-4F97-BC65-D552C615DE74}" type="datetimeFigureOut">
              <a:rPr lang="en-US" smtClean="0"/>
              <a:t>1/22/2022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0A3779-D973-4A1F-B509-5A10B7626FDB}" type="slidenum">
              <a:rPr lang="en-US" smtClean="0"/>
              <a:t>‹#›</a:t>
            </a:fld>
            <a:endParaRPr lang="en-US"/>
          </a:p>
        </p:txBody>
      </p:sp>
    </p:spTree>
    <p:extLst>
      <p:ext uri="{BB962C8B-B14F-4D97-AF65-F5344CB8AC3E}">
        <p14:creationId xmlns:p14="http://schemas.microsoft.com/office/powerpoint/2010/main" val="2316007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49C5D3-6FE4-4F97-BC65-D552C615DE74}" type="datetimeFigureOut">
              <a:rPr lang="en-US" smtClean="0"/>
              <a:t>1/22/2022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0A3779-D973-4A1F-B509-5A10B7626FDB}" type="slidenum">
              <a:rPr lang="en-US" smtClean="0"/>
              <a:t>‹#›</a:t>
            </a:fld>
            <a:endParaRPr lang="en-US"/>
          </a:p>
        </p:txBody>
      </p:sp>
    </p:spTree>
    <p:extLst>
      <p:ext uri="{BB962C8B-B14F-4D97-AF65-F5344CB8AC3E}">
        <p14:creationId xmlns:p14="http://schemas.microsoft.com/office/powerpoint/2010/main" val="2383088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49C5D3-6FE4-4F97-BC65-D552C615DE74}" type="datetimeFigureOut">
              <a:rPr lang="en-US" smtClean="0"/>
              <a:t>1/22/2022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0A3779-D973-4A1F-B509-5A10B7626FDB}" type="slidenum">
              <a:rPr lang="en-US" smtClean="0"/>
              <a:t>‹#›</a:t>
            </a:fld>
            <a:endParaRPr lang="en-US"/>
          </a:p>
        </p:txBody>
      </p:sp>
    </p:spTree>
    <p:extLst>
      <p:ext uri="{BB962C8B-B14F-4D97-AF65-F5344CB8AC3E}">
        <p14:creationId xmlns:p14="http://schemas.microsoft.com/office/powerpoint/2010/main" val="509625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49C5D3-6FE4-4F97-BC65-D552C615DE74}" type="datetimeFigureOut">
              <a:rPr lang="en-US" smtClean="0"/>
              <a:t>1/22/2022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0A3779-D973-4A1F-B509-5A10B7626FDB}" type="slidenum">
              <a:rPr lang="en-US" smtClean="0"/>
              <a:t>‹#›</a:t>
            </a:fld>
            <a:endParaRPr lang="en-US"/>
          </a:p>
        </p:txBody>
      </p:sp>
    </p:spTree>
    <p:extLst>
      <p:ext uri="{BB962C8B-B14F-4D97-AF65-F5344CB8AC3E}">
        <p14:creationId xmlns:p14="http://schemas.microsoft.com/office/powerpoint/2010/main" val="4105743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49C5D3-6FE4-4F97-BC65-D552C615DE74}" type="datetimeFigureOut">
              <a:rPr lang="en-US" smtClean="0"/>
              <a:t>1/22/2022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0A3779-D973-4A1F-B509-5A10B7626FDB}" type="slidenum">
              <a:rPr lang="en-US" smtClean="0"/>
              <a:t>‹#›</a:t>
            </a:fld>
            <a:endParaRPr lang="en-US"/>
          </a:p>
        </p:txBody>
      </p:sp>
    </p:spTree>
    <p:extLst>
      <p:ext uri="{BB962C8B-B14F-4D97-AF65-F5344CB8AC3E}">
        <p14:creationId xmlns:p14="http://schemas.microsoft.com/office/powerpoint/2010/main" val="2298967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4849C5D3-6FE4-4F97-BC65-D552C615DE74}" type="datetimeFigureOut">
              <a:rPr lang="en-US" smtClean="0"/>
              <a:t>1/22/2022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E0A3779-D973-4A1F-B509-5A10B7626FDB}" type="slidenum">
              <a:rPr lang="en-US" smtClean="0"/>
              <a:t>‹#›</a:t>
            </a:fld>
            <a:endParaRPr lang="en-US"/>
          </a:p>
        </p:txBody>
      </p:sp>
    </p:spTree>
    <p:extLst>
      <p:ext uri="{BB962C8B-B14F-4D97-AF65-F5344CB8AC3E}">
        <p14:creationId xmlns:p14="http://schemas.microsoft.com/office/powerpoint/2010/main" val="37896078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B7B7">
            <a:alpha val="5000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6225" y="441350"/>
            <a:ext cx="7691400" cy="572700"/>
          </a:xfrm>
          <a:prstGeom prst="rect">
            <a:avLst/>
          </a:prstGeom>
          <a:noFill/>
          <a:ln>
            <a:noFill/>
          </a:ln>
        </p:spPr>
        <p:txBody>
          <a:bodyPr spcFirstLastPara="1" wrap="square" lIns="91425" tIns="91425" rIns="91425" bIns="91425" anchor="t" anchorCtr="0">
            <a:noAutofit/>
          </a:bodyPr>
          <a:lstStyle>
            <a:lvl1pPr lvl="0"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1pPr>
            <a:lvl2pPr lvl="1"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2pPr>
            <a:lvl3pPr lvl="2"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3pPr>
            <a:lvl4pPr lvl="3"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4pPr>
            <a:lvl5pPr lvl="4"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5pPr>
            <a:lvl6pPr lvl="5"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6pPr>
            <a:lvl7pPr lvl="6"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7pPr>
            <a:lvl8pPr lvl="7"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8pPr>
            <a:lvl9pPr lvl="8"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lvl="0" indent="-330200">
              <a:lnSpc>
                <a:spcPct val="100000"/>
              </a:lnSpc>
              <a:spcBef>
                <a:spcPts val="0"/>
              </a:spcBef>
              <a:spcAft>
                <a:spcPts val="0"/>
              </a:spcAft>
              <a:buClr>
                <a:srgbClr val="174A80"/>
              </a:buClr>
              <a:buSzPts val="1600"/>
              <a:buFont typeface="Quicksand Light"/>
              <a:buChar char="●"/>
              <a:defRPr sz="1600">
                <a:solidFill>
                  <a:srgbClr val="174A80"/>
                </a:solidFill>
                <a:latin typeface="Quicksand Light"/>
                <a:ea typeface="Quicksand Light"/>
                <a:cs typeface="Quicksand Light"/>
                <a:sym typeface="Quicksand Light"/>
              </a:defRPr>
            </a:lvl1pPr>
            <a:lvl2pPr marL="914400" lvl="1" indent="-330200">
              <a:lnSpc>
                <a:spcPct val="100000"/>
              </a:lnSpc>
              <a:spcBef>
                <a:spcPts val="0"/>
              </a:spcBef>
              <a:spcAft>
                <a:spcPts val="0"/>
              </a:spcAft>
              <a:buClr>
                <a:srgbClr val="174A80"/>
              </a:buClr>
              <a:buSzPts val="1600"/>
              <a:buFont typeface="Quicksand Light"/>
              <a:buChar char="○"/>
              <a:defRPr sz="1600">
                <a:solidFill>
                  <a:srgbClr val="174A80"/>
                </a:solidFill>
                <a:latin typeface="Quicksand Light"/>
                <a:ea typeface="Quicksand Light"/>
                <a:cs typeface="Quicksand Light"/>
                <a:sym typeface="Quicksand Light"/>
              </a:defRPr>
            </a:lvl2pPr>
            <a:lvl3pPr marL="1371600" lvl="2" indent="-330200">
              <a:lnSpc>
                <a:spcPct val="100000"/>
              </a:lnSpc>
              <a:spcBef>
                <a:spcPts val="0"/>
              </a:spcBef>
              <a:spcAft>
                <a:spcPts val="0"/>
              </a:spcAft>
              <a:buClr>
                <a:srgbClr val="174A80"/>
              </a:buClr>
              <a:buSzPts val="1600"/>
              <a:buFont typeface="Quicksand Light"/>
              <a:buChar char="■"/>
              <a:defRPr sz="1600">
                <a:solidFill>
                  <a:srgbClr val="174A80"/>
                </a:solidFill>
                <a:latin typeface="Quicksand Light"/>
                <a:ea typeface="Quicksand Light"/>
                <a:cs typeface="Quicksand Light"/>
                <a:sym typeface="Quicksand Light"/>
              </a:defRPr>
            </a:lvl3pPr>
            <a:lvl4pPr marL="1828800" lvl="3" indent="-330200">
              <a:lnSpc>
                <a:spcPct val="100000"/>
              </a:lnSpc>
              <a:spcBef>
                <a:spcPts val="0"/>
              </a:spcBef>
              <a:spcAft>
                <a:spcPts val="0"/>
              </a:spcAft>
              <a:buClr>
                <a:srgbClr val="174A80"/>
              </a:buClr>
              <a:buSzPts val="1600"/>
              <a:buFont typeface="Quicksand Light"/>
              <a:buChar char="●"/>
              <a:defRPr sz="1600">
                <a:solidFill>
                  <a:srgbClr val="174A80"/>
                </a:solidFill>
                <a:latin typeface="Quicksand Light"/>
                <a:ea typeface="Quicksand Light"/>
                <a:cs typeface="Quicksand Light"/>
                <a:sym typeface="Quicksand Light"/>
              </a:defRPr>
            </a:lvl4pPr>
            <a:lvl5pPr marL="2286000" lvl="4" indent="-330200">
              <a:lnSpc>
                <a:spcPct val="100000"/>
              </a:lnSpc>
              <a:spcBef>
                <a:spcPts val="0"/>
              </a:spcBef>
              <a:spcAft>
                <a:spcPts val="0"/>
              </a:spcAft>
              <a:buClr>
                <a:srgbClr val="174A80"/>
              </a:buClr>
              <a:buSzPts val="1600"/>
              <a:buFont typeface="Quicksand Light"/>
              <a:buChar char="○"/>
              <a:defRPr sz="1600">
                <a:solidFill>
                  <a:srgbClr val="174A80"/>
                </a:solidFill>
                <a:latin typeface="Quicksand Light"/>
                <a:ea typeface="Quicksand Light"/>
                <a:cs typeface="Quicksand Light"/>
                <a:sym typeface="Quicksand Light"/>
              </a:defRPr>
            </a:lvl5pPr>
            <a:lvl6pPr marL="2743200" lvl="5" indent="-330200">
              <a:lnSpc>
                <a:spcPct val="100000"/>
              </a:lnSpc>
              <a:spcBef>
                <a:spcPts val="0"/>
              </a:spcBef>
              <a:spcAft>
                <a:spcPts val="0"/>
              </a:spcAft>
              <a:buClr>
                <a:srgbClr val="174A80"/>
              </a:buClr>
              <a:buSzPts val="1600"/>
              <a:buFont typeface="Quicksand Light"/>
              <a:buChar char="■"/>
              <a:defRPr sz="1600">
                <a:solidFill>
                  <a:srgbClr val="174A80"/>
                </a:solidFill>
                <a:latin typeface="Quicksand Light"/>
                <a:ea typeface="Quicksand Light"/>
                <a:cs typeface="Quicksand Light"/>
                <a:sym typeface="Quicksand Light"/>
              </a:defRPr>
            </a:lvl6pPr>
            <a:lvl7pPr marL="3200400" lvl="6" indent="-330200">
              <a:lnSpc>
                <a:spcPct val="100000"/>
              </a:lnSpc>
              <a:spcBef>
                <a:spcPts val="0"/>
              </a:spcBef>
              <a:spcAft>
                <a:spcPts val="0"/>
              </a:spcAft>
              <a:buClr>
                <a:srgbClr val="174A80"/>
              </a:buClr>
              <a:buSzPts val="1600"/>
              <a:buFont typeface="Quicksand Light"/>
              <a:buChar char="●"/>
              <a:defRPr sz="1600">
                <a:solidFill>
                  <a:srgbClr val="174A80"/>
                </a:solidFill>
                <a:latin typeface="Quicksand Light"/>
                <a:ea typeface="Quicksand Light"/>
                <a:cs typeface="Quicksand Light"/>
                <a:sym typeface="Quicksand Light"/>
              </a:defRPr>
            </a:lvl7pPr>
            <a:lvl8pPr marL="3657600" lvl="7" indent="-330200">
              <a:lnSpc>
                <a:spcPct val="100000"/>
              </a:lnSpc>
              <a:spcBef>
                <a:spcPts val="0"/>
              </a:spcBef>
              <a:spcAft>
                <a:spcPts val="0"/>
              </a:spcAft>
              <a:buClr>
                <a:srgbClr val="174A80"/>
              </a:buClr>
              <a:buSzPts val="1600"/>
              <a:buFont typeface="Quicksand Light"/>
              <a:buChar char="○"/>
              <a:defRPr sz="1600">
                <a:solidFill>
                  <a:srgbClr val="174A80"/>
                </a:solidFill>
                <a:latin typeface="Quicksand Light"/>
                <a:ea typeface="Quicksand Light"/>
                <a:cs typeface="Quicksand Light"/>
                <a:sym typeface="Quicksand Light"/>
              </a:defRPr>
            </a:lvl8pPr>
            <a:lvl9pPr marL="4114800" lvl="8" indent="-330200">
              <a:lnSpc>
                <a:spcPct val="100000"/>
              </a:lnSpc>
              <a:spcBef>
                <a:spcPts val="0"/>
              </a:spcBef>
              <a:spcAft>
                <a:spcPts val="0"/>
              </a:spcAft>
              <a:buClr>
                <a:srgbClr val="174A80"/>
              </a:buClr>
              <a:buSzPts val="1600"/>
              <a:buFont typeface="Quicksand Light"/>
              <a:buChar char="■"/>
              <a:defRPr sz="1600">
                <a:solidFill>
                  <a:srgbClr val="174A80"/>
                </a:solidFill>
                <a:latin typeface="Quicksand Light"/>
                <a:ea typeface="Quicksand Light"/>
                <a:cs typeface="Quicksand Light"/>
                <a:sym typeface="Quicksand Light"/>
              </a:defRPr>
            </a:lvl9pPr>
          </a:lstStyle>
          <a:p>
            <a:endParaRPr/>
          </a:p>
        </p:txBody>
      </p:sp>
    </p:spTree>
    <p:extLst>
      <p:ext uri="{BB962C8B-B14F-4D97-AF65-F5344CB8AC3E}">
        <p14:creationId xmlns:p14="http://schemas.microsoft.com/office/powerpoint/2010/main" val="108961606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2.xml"/><Relationship Id="rId7" Type="http://schemas.openxmlformats.org/officeDocument/2006/relationships/slide" Target="slide7.xml"/><Relationship Id="rId2" Type="http://schemas.openxmlformats.org/officeDocument/2006/relationships/slide" Target="slide1.xml"/><Relationship Id="rId1" Type="http://schemas.openxmlformats.org/officeDocument/2006/relationships/slideLayout" Target="../slideLayouts/slideLayout21.xml"/><Relationship Id="rId6" Type="http://schemas.openxmlformats.org/officeDocument/2006/relationships/slide" Target="slide6.xml"/><Relationship Id="rId11" Type="http://schemas.openxmlformats.org/officeDocument/2006/relationships/image" Target="../media/image3.gif"/><Relationship Id="rId5" Type="http://schemas.openxmlformats.org/officeDocument/2006/relationships/slide" Target="slide4.xml"/><Relationship Id="rId10" Type="http://schemas.openxmlformats.org/officeDocument/2006/relationships/image" Target="../media/image2.gif"/><Relationship Id="rId4" Type="http://schemas.openxmlformats.org/officeDocument/2006/relationships/slide" Target="slide3.xml"/><Relationship Id="rId9" Type="http://schemas.openxmlformats.org/officeDocument/2006/relationships/image" Target="../media/image1.gif"/></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 Target="slide2.xml"/><Relationship Id="rId7" Type="http://schemas.openxmlformats.org/officeDocument/2006/relationships/slide" Target="slide13.xml"/><Relationship Id="rId2" Type="http://schemas.openxmlformats.org/officeDocument/2006/relationships/slide" Target="slide1.xml"/><Relationship Id="rId1" Type="http://schemas.openxmlformats.org/officeDocument/2006/relationships/slideLayout" Target="../slideLayouts/slideLayout21.xml"/><Relationship Id="rId6" Type="http://schemas.openxmlformats.org/officeDocument/2006/relationships/slide" Target="slide7.xml"/><Relationship Id="rId5" Type="http://schemas.openxmlformats.org/officeDocument/2006/relationships/slide" Target="slide6.xml"/><Relationship Id="rId10" Type="http://schemas.openxmlformats.org/officeDocument/2006/relationships/slide" Target="slide3.xml"/><Relationship Id="rId4" Type="http://schemas.openxmlformats.org/officeDocument/2006/relationships/slide" Target="slide4.xml"/><Relationship Id="rId9" Type="http://schemas.openxmlformats.org/officeDocument/2006/relationships/image" Target="../media/image6.gif"/></Relationships>
</file>

<file path=ppt/slides/_rels/slide13.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2.xml"/><Relationship Id="rId7" Type="http://schemas.openxmlformats.org/officeDocument/2006/relationships/slide" Target="slide7.xml"/><Relationship Id="rId2" Type="http://schemas.openxmlformats.org/officeDocument/2006/relationships/slide" Target="slide1.xml"/><Relationship Id="rId1" Type="http://schemas.openxmlformats.org/officeDocument/2006/relationships/slideLayout" Target="../slideLayouts/slideLayout21.xml"/><Relationship Id="rId6" Type="http://schemas.openxmlformats.org/officeDocument/2006/relationships/slide" Target="slide6.xml"/><Relationship Id="rId5" Type="http://schemas.openxmlformats.org/officeDocument/2006/relationships/slide" Target="slide4.xml"/><Relationship Id="rId4" Type="http://schemas.openxmlformats.org/officeDocument/2006/relationships/slide" Target="slide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 Target="slide2.xml"/><Relationship Id="rId7" Type="http://schemas.openxmlformats.org/officeDocument/2006/relationships/slide" Target="slide13.xml"/><Relationship Id="rId2" Type="http://schemas.openxmlformats.org/officeDocument/2006/relationships/slide" Target="slide1.xml"/><Relationship Id="rId1" Type="http://schemas.openxmlformats.org/officeDocument/2006/relationships/slideLayout" Target="../slideLayouts/slideLayout21.xml"/><Relationship Id="rId6" Type="http://schemas.openxmlformats.org/officeDocument/2006/relationships/slide" Target="slide7.xml"/><Relationship Id="rId5" Type="http://schemas.openxmlformats.org/officeDocument/2006/relationships/slide" Target="slide6.xml"/><Relationship Id="rId10" Type="http://schemas.openxmlformats.org/officeDocument/2006/relationships/slide" Target="slide3.xml"/><Relationship Id="rId4" Type="http://schemas.openxmlformats.org/officeDocument/2006/relationships/slide" Target="slide4.xml"/><Relationship Id="rId9" Type="http://schemas.openxmlformats.org/officeDocument/2006/relationships/image" Target="../media/image6.gif"/></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2.xml"/><Relationship Id="rId7" Type="http://schemas.openxmlformats.org/officeDocument/2006/relationships/slide" Target="slide7.xml"/><Relationship Id="rId2" Type="http://schemas.openxmlformats.org/officeDocument/2006/relationships/slide" Target="slide1.xml"/><Relationship Id="rId1" Type="http://schemas.openxmlformats.org/officeDocument/2006/relationships/slideLayout" Target="../slideLayouts/slideLayout21.xml"/><Relationship Id="rId6" Type="http://schemas.openxmlformats.org/officeDocument/2006/relationships/slide" Target="slide6.xml"/><Relationship Id="rId11" Type="http://schemas.openxmlformats.org/officeDocument/2006/relationships/image" Target="../media/image25.gif"/><Relationship Id="rId5" Type="http://schemas.openxmlformats.org/officeDocument/2006/relationships/slide" Target="slide4.xml"/><Relationship Id="rId10" Type="http://schemas.openxmlformats.org/officeDocument/2006/relationships/image" Target="../media/image24.gif"/><Relationship Id="rId4" Type="http://schemas.openxmlformats.org/officeDocument/2006/relationships/slide" Target="slide3.xml"/><Relationship Id="rId9" Type="http://schemas.openxmlformats.org/officeDocument/2006/relationships/image" Target="../media/image1.gif"/></Relationships>
</file>

<file path=ppt/slides/_rels/slide2.xml.rels><?xml version="1.0" encoding="UTF-8" standalone="yes"?>
<Relationships xmlns="http://schemas.openxmlformats.org/package/2006/relationships"><Relationship Id="rId8" Type="http://schemas.openxmlformats.org/officeDocument/2006/relationships/image" Target="../media/image4.gif"/><Relationship Id="rId3" Type="http://schemas.openxmlformats.org/officeDocument/2006/relationships/slide" Target="slide3.xml"/><Relationship Id="rId7" Type="http://schemas.openxmlformats.org/officeDocument/2006/relationships/slide" Target="slide13.xml"/><Relationship Id="rId2" Type="http://schemas.openxmlformats.org/officeDocument/2006/relationships/slide" Target="slide1.xml"/><Relationship Id="rId1" Type="http://schemas.openxmlformats.org/officeDocument/2006/relationships/slideLayout" Target="../slideLayouts/slideLayout21.xml"/><Relationship Id="rId6" Type="http://schemas.openxmlformats.org/officeDocument/2006/relationships/slide" Target="slide7.xml"/><Relationship Id="rId5" Type="http://schemas.openxmlformats.org/officeDocument/2006/relationships/slide" Target="slide6.xml"/><Relationship Id="rId4" Type="http://schemas.openxmlformats.org/officeDocument/2006/relationships/slide" Target="slide4.xml"/><Relationship Id="rId9" Type="http://schemas.openxmlformats.org/officeDocument/2006/relationships/slide" Target="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 Target="slide2.xml"/><Relationship Id="rId7" Type="http://schemas.openxmlformats.org/officeDocument/2006/relationships/slide" Target="slide13.xml"/><Relationship Id="rId2" Type="http://schemas.openxmlformats.org/officeDocument/2006/relationships/slide" Target="slide1.xml"/><Relationship Id="rId1" Type="http://schemas.openxmlformats.org/officeDocument/2006/relationships/slideLayout" Target="../slideLayouts/slideLayout21.xml"/><Relationship Id="rId6" Type="http://schemas.openxmlformats.org/officeDocument/2006/relationships/slide" Target="slide7.xml"/><Relationship Id="rId5" Type="http://schemas.openxmlformats.org/officeDocument/2006/relationships/slide" Target="slide6.xml"/><Relationship Id="rId10" Type="http://schemas.openxmlformats.org/officeDocument/2006/relationships/slide" Target="slide3.xml"/><Relationship Id="rId4" Type="http://schemas.openxmlformats.org/officeDocument/2006/relationships/slide" Target="slide4.xml"/><Relationship Id="rId9" Type="http://schemas.openxmlformats.org/officeDocument/2006/relationships/image" Target="../media/image6.gif"/></Relationships>
</file>

<file path=ppt/slides/_rels/slide4.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slide" Target="slide2.xml"/><Relationship Id="rId7" Type="http://schemas.openxmlformats.org/officeDocument/2006/relationships/slide" Target="slide13.xml"/><Relationship Id="rId2" Type="http://schemas.openxmlformats.org/officeDocument/2006/relationships/slide" Target="slide1.xml"/><Relationship Id="rId1" Type="http://schemas.openxmlformats.org/officeDocument/2006/relationships/slideLayout" Target="../slideLayouts/slideLayout21.xml"/><Relationship Id="rId6" Type="http://schemas.openxmlformats.org/officeDocument/2006/relationships/slide" Target="slide7.xml"/><Relationship Id="rId5" Type="http://schemas.openxmlformats.org/officeDocument/2006/relationships/slide" Target="slide6.xml"/><Relationship Id="rId10" Type="http://schemas.openxmlformats.org/officeDocument/2006/relationships/image" Target="../media/image8.jpeg"/><Relationship Id="rId4" Type="http://schemas.openxmlformats.org/officeDocument/2006/relationships/slide" Target="slide3.xml"/><Relationship Id="rId9" Type="http://schemas.openxmlformats.org/officeDocument/2006/relationships/slide" Target="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 Target="slide2.xml"/><Relationship Id="rId7" Type="http://schemas.openxmlformats.org/officeDocument/2006/relationships/slide" Target="slide13.xml"/><Relationship Id="rId2" Type="http://schemas.openxmlformats.org/officeDocument/2006/relationships/slide" Target="slide1.xml"/><Relationship Id="rId1" Type="http://schemas.openxmlformats.org/officeDocument/2006/relationships/slideLayout" Target="../slideLayouts/slideLayout21.xml"/><Relationship Id="rId6" Type="http://schemas.openxmlformats.org/officeDocument/2006/relationships/slide" Target="slide7.xml"/><Relationship Id="rId5" Type="http://schemas.openxmlformats.org/officeDocument/2006/relationships/slide" Target="slide6.xml"/><Relationship Id="rId10" Type="http://schemas.openxmlformats.org/officeDocument/2006/relationships/slide" Target="slide3.xml"/><Relationship Id="rId4" Type="http://schemas.openxmlformats.org/officeDocument/2006/relationships/slide" Target="slide4.xml"/><Relationship Id="rId9" Type="http://schemas.openxmlformats.org/officeDocument/2006/relationships/image" Target="../media/image6.gif"/></Relationships>
</file>

<file path=ppt/slides/_rels/slide6.xml.rels><?xml version="1.0" encoding="UTF-8" standalone="yes"?>
<Relationships xmlns="http://schemas.openxmlformats.org/package/2006/relationships"><Relationship Id="rId8" Type="http://schemas.openxmlformats.org/officeDocument/2006/relationships/image" Target="../media/image9.gif"/><Relationship Id="rId13" Type="http://schemas.openxmlformats.org/officeDocument/2006/relationships/slide" Target="slide6.xml"/><Relationship Id="rId3" Type="http://schemas.openxmlformats.org/officeDocument/2006/relationships/slide" Target="slide2.xml"/><Relationship Id="rId7" Type="http://schemas.openxmlformats.org/officeDocument/2006/relationships/slide" Target="slide13.xml"/><Relationship Id="rId12" Type="http://schemas.openxmlformats.org/officeDocument/2006/relationships/image" Target="../media/image13.gif"/><Relationship Id="rId2" Type="http://schemas.openxmlformats.org/officeDocument/2006/relationships/slide" Target="slide1.xml"/><Relationship Id="rId1" Type="http://schemas.openxmlformats.org/officeDocument/2006/relationships/slideLayout" Target="../slideLayouts/slideLayout21.xml"/><Relationship Id="rId6" Type="http://schemas.openxmlformats.org/officeDocument/2006/relationships/slide" Target="slide7.xml"/><Relationship Id="rId11" Type="http://schemas.openxmlformats.org/officeDocument/2006/relationships/image" Target="../media/image12.gif"/><Relationship Id="rId5" Type="http://schemas.openxmlformats.org/officeDocument/2006/relationships/slide" Target="slide4.xml"/><Relationship Id="rId10" Type="http://schemas.openxmlformats.org/officeDocument/2006/relationships/image" Target="../media/image11.gif"/><Relationship Id="rId4" Type="http://schemas.openxmlformats.org/officeDocument/2006/relationships/slide" Target="slide3.xml"/><Relationship Id="rId9" Type="http://schemas.openxmlformats.org/officeDocument/2006/relationships/image" Target="../media/image10.gif"/></Relationships>
</file>

<file path=ppt/slides/_rels/slide7.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slide" Target="slide2.xml"/><Relationship Id="rId7" Type="http://schemas.openxmlformats.org/officeDocument/2006/relationships/slide" Target="slide13.xml"/><Relationship Id="rId2" Type="http://schemas.openxmlformats.org/officeDocument/2006/relationships/slide" Target="slide1.xml"/><Relationship Id="rId1" Type="http://schemas.openxmlformats.org/officeDocument/2006/relationships/slideLayout" Target="../slideLayouts/slideLayout21.xml"/><Relationship Id="rId6" Type="http://schemas.openxmlformats.org/officeDocument/2006/relationships/slide" Target="slide6.xml"/><Relationship Id="rId5" Type="http://schemas.openxmlformats.org/officeDocument/2006/relationships/slide" Target="slide4.xml"/><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96000" y="303750"/>
            <a:ext cx="8352000" cy="4536000"/>
          </a:xfrm>
          <a:prstGeom prst="roundRect">
            <a:avLst>
              <a:gd name="adj" fmla="val 7547"/>
            </a:avLst>
          </a:prstGeom>
          <a:solidFill>
            <a:schemeClr val="accent6">
              <a:lumMod val="40000"/>
              <a:lumOff val="6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50" name="Group 49"/>
          <p:cNvGrpSpPr/>
          <p:nvPr/>
        </p:nvGrpSpPr>
        <p:grpSpPr>
          <a:xfrm>
            <a:off x="8316408" y="4047914"/>
            <a:ext cx="540000" cy="324000"/>
            <a:chOff x="8316408" y="4047914"/>
            <a:chExt cx="540000" cy="324000"/>
          </a:xfrm>
        </p:grpSpPr>
        <p:sp>
          <p:nvSpPr>
            <p:cNvPr id="11" name="Chevron 10"/>
            <p:cNvSpPr/>
            <p:nvPr/>
          </p:nvSpPr>
          <p:spPr>
            <a:xfrm rot="10800000">
              <a:off x="8316408" y="4047914"/>
              <a:ext cx="540000" cy="324000"/>
            </a:xfrm>
            <a:prstGeom prst="chevron">
              <a:avLst>
                <a:gd name="adj" fmla="val 30139"/>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nvGrpSpPr>
            <p:cNvPr id="14" name="Google Shape;1771;p26"/>
            <p:cNvGrpSpPr/>
            <p:nvPr/>
          </p:nvGrpSpPr>
          <p:grpSpPr>
            <a:xfrm>
              <a:off x="8532440" y="4108455"/>
              <a:ext cx="194021" cy="191487"/>
              <a:chOff x="6232000" y="1435050"/>
              <a:chExt cx="488225" cy="481850"/>
            </a:xfrm>
            <a:solidFill>
              <a:schemeClr val="accent3"/>
            </a:solidFill>
          </p:grpSpPr>
          <p:sp>
            <p:nvSpPr>
              <p:cNvPr id="15" name="Google Shape;1772;p26"/>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sp>
            <p:nvSpPr>
              <p:cNvPr id="16" name="Google Shape;1773;p26"/>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sp>
            <p:nvSpPr>
              <p:cNvPr id="17" name="Google Shape;1774;p26"/>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sp>
            <p:nvSpPr>
              <p:cNvPr id="18" name="Google Shape;1775;p26"/>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sp>
            <p:nvSpPr>
              <p:cNvPr id="19" name="Google Shape;1776;p26">
                <a:hlinkClick r:id="rId2" action="ppaction://hlinksldjump"/>
              </p:cNvPr>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grpSp>
      </p:grpSp>
      <p:grpSp>
        <p:nvGrpSpPr>
          <p:cNvPr id="44" name="Group 43"/>
          <p:cNvGrpSpPr/>
          <p:nvPr/>
        </p:nvGrpSpPr>
        <p:grpSpPr>
          <a:xfrm>
            <a:off x="8316408" y="771586"/>
            <a:ext cx="540000" cy="324000"/>
            <a:chOff x="8316408" y="771586"/>
            <a:chExt cx="540000" cy="324000"/>
          </a:xfrm>
        </p:grpSpPr>
        <p:sp>
          <p:nvSpPr>
            <p:cNvPr id="5" name="Chevron 4"/>
            <p:cNvSpPr/>
            <p:nvPr/>
          </p:nvSpPr>
          <p:spPr>
            <a:xfrm rot="10800000">
              <a:off x="8316408" y="771586"/>
              <a:ext cx="540000" cy="324000"/>
            </a:xfrm>
            <a:prstGeom prst="chevron">
              <a:avLst>
                <a:gd name="adj" fmla="val 30139"/>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20" name="TextBox 19">
              <a:hlinkClick r:id="rId3" action="ppaction://hlinksldjump"/>
            </p:cNvPr>
            <p:cNvSpPr txBox="1"/>
            <p:nvPr/>
          </p:nvSpPr>
          <p:spPr>
            <a:xfrm>
              <a:off x="8424496" y="771586"/>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01</a:t>
              </a:r>
            </a:p>
          </p:txBody>
        </p:sp>
      </p:grpSp>
      <p:grpSp>
        <p:nvGrpSpPr>
          <p:cNvPr id="45" name="Group 44"/>
          <p:cNvGrpSpPr/>
          <p:nvPr/>
        </p:nvGrpSpPr>
        <p:grpSpPr>
          <a:xfrm>
            <a:off x="8316408" y="1239637"/>
            <a:ext cx="540000" cy="331696"/>
            <a:chOff x="8316408" y="1239637"/>
            <a:chExt cx="540000" cy="331696"/>
          </a:xfrm>
        </p:grpSpPr>
        <p:sp>
          <p:nvSpPr>
            <p:cNvPr id="6" name="Chevron 5"/>
            <p:cNvSpPr/>
            <p:nvPr/>
          </p:nvSpPr>
          <p:spPr>
            <a:xfrm rot="10800000">
              <a:off x="8316408" y="1239637"/>
              <a:ext cx="540000" cy="324000"/>
            </a:xfrm>
            <a:prstGeom prst="chevron">
              <a:avLst>
                <a:gd name="adj" fmla="val 30139"/>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21" name="TextBox 20">
              <a:hlinkClick r:id="rId4" action="ppaction://hlinksldjump"/>
            </p:cNvPr>
            <p:cNvSpPr txBox="1"/>
            <p:nvPr/>
          </p:nvSpPr>
          <p:spPr>
            <a:xfrm>
              <a:off x="8424496" y="1263556"/>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02</a:t>
              </a:r>
            </a:p>
          </p:txBody>
        </p:sp>
      </p:grpSp>
      <p:grpSp>
        <p:nvGrpSpPr>
          <p:cNvPr id="46" name="Group 45"/>
          <p:cNvGrpSpPr/>
          <p:nvPr/>
        </p:nvGrpSpPr>
        <p:grpSpPr>
          <a:xfrm>
            <a:off x="8316408" y="1743693"/>
            <a:ext cx="540000" cy="340080"/>
            <a:chOff x="8316408" y="1743693"/>
            <a:chExt cx="540000" cy="340080"/>
          </a:xfrm>
        </p:grpSpPr>
        <p:sp>
          <p:nvSpPr>
            <p:cNvPr id="7" name="Chevron 6"/>
            <p:cNvSpPr/>
            <p:nvPr/>
          </p:nvSpPr>
          <p:spPr>
            <a:xfrm rot="10800000">
              <a:off x="8316408" y="1743693"/>
              <a:ext cx="540000" cy="324000"/>
            </a:xfrm>
            <a:prstGeom prst="chevron">
              <a:avLst>
                <a:gd name="adj" fmla="val 30139"/>
              </a:avLst>
            </a:prstGeom>
            <a:solidFill>
              <a:schemeClr val="accent2">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22" name="TextBox 21">
              <a:hlinkClick r:id="rId5" action="ppaction://hlinksldjump"/>
            </p:cNvPr>
            <p:cNvSpPr txBox="1"/>
            <p:nvPr/>
          </p:nvSpPr>
          <p:spPr>
            <a:xfrm>
              <a:off x="8424496" y="1775996"/>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03</a:t>
              </a:r>
            </a:p>
          </p:txBody>
        </p:sp>
      </p:grpSp>
      <p:grpSp>
        <p:nvGrpSpPr>
          <p:cNvPr id="47" name="Group 46"/>
          <p:cNvGrpSpPr/>
          <p:nvPr/>
        </p:nvGrpSpPr>
        <p:grpSpPr>
          <a:xfrm>
            <a:off x="8316408" y="2247750"/>
            <a:ext cx="540000" cy="348463"/>
            <a:chOff x="8316408" y="2247750"/>
            <a:chExt cx="540000" cy="348463"/>
          </a:xfrm>
        </p:grpSpPr>
        <p:sp>
          <p:nvSpPr>
            <p:cNvPr id="8" name="Chevron 7"/>
            <p:cNvSpPr/>
            <p:nvPr/>
          </p:nvSpPr>
          <p:spPr>
            <a:xfrm rot="10800000">
              <a:off x="8316408" y="2247750"/>
              <a:ext cx="540000" cy="324000"/>
            </a:xfrm>
            <a:prstGeom prst="chevron">
              <a:avLst>
                <a:gd name="adj" fmla="val 30139"/>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23" name="TextBox 22">
              <a:hlinkClick r:id="rId6" action="ppaction://hlinksldjump"/>
            </p:cNvPr>
            <p:cNvSpPr txBox="1"/>
            <p:nvPr/>
          </p:nvSpPr>
          <p:spPr>
            <a:xfrm>
              <a:off x="8424496" y="2288436"/>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04</a:t>
              </a:r>
            </a:p>
          </p:txBody>
        </p:sp>
      </p:grpSp>
      <p:grpSp>
        <p:nvGrpSpPr>
          <p:cNvPr id="48" name="Group 47"/>
          <p:cNvGrpSpPr/>
          <p:nvPr/>
        </p:nvGrpSpPr>
        <p:grpSpPr>
          <a:xfrm>
            <a:off x="8316408" y="2751806"/>
            <a:ext cx="540000" cy="324000"/>
            <a:chOff x="8316408" y="2751806"/>
            <a:chExt cx="540000" cy="324000"/>
          </a:xfrm>
        </p:grpSpPr>
        <p:sp>
          <p:nvSpPr>
            <p:cNvPr id="9" name="Chevron 8"/>
            <p:cNvSpPr/>
            <p:nvPr/>
          </p:nvSpPr>
          <p:spPr>
            <a:xfrm rot="10800000">
              <a:off x="8316408" y="2751806"/>
              <a:ext cx="540000" cy="324000"/>
            </a:xfrm>
            <a:prstGeom prst="chevron">
              <a:avLst>
                <a:gd name="adj" fmla="val 30139"/>
              </a:avLst>
            </a:prstGeom>
            <a:solidFill>
              <a:srgbClr val="FFB7B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24" name="TextBox 23">
              <a:hlinkClick r:id="rId7" action="ppaction://hlinksldjump"/>
            </p:cNvPr>
            <p:cNvSpPr txBox="1"/>
            <p:nvPr/>
          </p:nvSpPr>
          <p:spPr>
            <a:xfrm>
              <a:off x="8424496" y="2768029"/>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05</a:t>
              </a:r>
            </a:p>
          </p:txBody>
        </p:sp>
      </p:grpSp>
      <p:grpSp>
        <p:nvGrpSpPr>
          <p:cNvPr id="49" name="Group 48"/>
          <p:cNvGrpSpPr/>
          <p:nvPr/>
        </p:nvGrpSpPr>
        <p:grpSpPr>
          <a:xfrm>
            <a:off x="8316408" y="3241308"/>
            <a:ext cx="540000" cy="338554"/>
            <a:chOff x="8316408" y="3241308"/>
            <a:chExt cx="540000" cy="338554"/>
          </a:xfrm>
        </p:grpSpPr>
        <p:sp>
          <p:nvSpPr>
            <p:cNvPr id="10" name="Chevron 9"/>
            <p:cNvSpPr/>
            <p:nvPr/>
          </p:nvSpPr>
          <p:spPr>
            <a:xfrm rot="10800000">
              <a:off x="8316408" y="3255862"/>
              <a:ext cx="540000" cy="324000"/>
            </a:xfrm>
            <a:prstGeom prst="chevron">
              <a:avLst>
                <a:gd name="adj" fmla="val 30139"/>
              </a:avLst>
            </a:prstGeom>
            <a:solidFill>
              <a:srgbClr val="FFCCC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25" name="TextBox 24">
              <a:hlinkClick r:id="rId8" action="ppaction://hlinksldjump"/>
            </p:cNvPr>
            <p:cNvSpPr txBox="1"/>
            <p:nvPr/>
          </p:nvSpPr>
          <p:spPr>
            <a:xfrm>
              <a:off x="8424496" y="3241308"/>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06</a:t>
              </a:r>
            </a:p>
          </p:txBody>
        </p:sp>
      </p:grpSp>
      <p:grpSp>
        <p:nvGrpSpPr>
          <p:cNvPr id="52" name="Group 51"/>
          <p:cNvGrpSpPr/>
          <p:nvPr/>
        </p:nvGrpSpPr>
        <p:grpSpPr>
          <a:xfrm>
            <a:off x="323528" y="303750"/>
            <a:ext cx="8136904" cy="4536000"/>
            <a:chOff x="323528" y="303750"/>
            <a:chExt cx="8136904" cy="4536000"/>
          </a:xfrm>
        </p:grpSpPr>
        <p:sp>
          <p:nvSpPr>
            <p:cNvPr id="3" name="Rounded Rectangle 2"/>
            <p:cNvSpPr/>
            <p:nvPr/>
          </p:nvSpPr>
          <p:spPr>
            <a:xfrm>
              <a:off x="396000" y="303750"/>
              <a:ext cx="8064432" cy="4536000"/>
            </a:xfrm>
            <a:prstGeom prst="roundRect">
              <a:avLst>
                <a:gd name="adj" fmla="val 7547"/>
              </a:avLst>
            </a:prstGeom>
            <a:solidFill>
              <a:schemeClr val="accent4">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43" name="Group 42"/>
            <p:cNvGrpSpPr/>
            <p:nvPr/>
          </p:nvGrpSpPr>
          <p:grpSpPr>
            <a:xfrm>
              <a:off x="323528" y="735556"/>
              <a:ext cx="432048" cy="3672388"/>
              <a:chOff x="323528" y="735556"/>
              <a:chExt cx="432048" cy="3672388"/>
            </a:xfrm>
          </p:grpSpPr>
          <p:sp>
            <p:nvSpPr>
              <p:cNvPr id="26" name="Oval 25"/>
              <p:cNvSpPr/>
              <p:nvPr/>
            </p:nvSpPr>
            <p:spPr>
              <a:xfrm>
                <a:off x="575576" y="735556"/>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7" name="Oval 26"/>
              <p:cNvSpPr/>
              <p:nvPr/>
            </p:nvSpPr>
            <p:spPr>
              <a:xfrm>
                <a:off x="575576" y="3219832"/>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8" name="Oval 27"/>
              <p:cNvSpPr/>
              <p:nvPr/>
            </p:nvSpPr>
            <p:spPr>
              <a:xfrm>
                <a:off x="575576" y="2715776"/>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9" name="Oval 28"/>
              <p:cNvSpPr/>
              <p:nvPr/>
            </p:nvSpPr>
            <p:spPr>
              <a:xfrm>
                <a:off x="575576" y="2211720"/>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0" name="Oval 29"/>
              <p:cNvSpPr/>
              <p:nvPr/>
            </p:nvSpPr>
            <p:spPr>
              <a:xfrm>
                <a:off x="575576" y="1723743"/>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1" name="Oval 30"/>
              <p:cNvSpPr/>
              <p:nvPr/>
            </p:nvSpPr>
            <p:spPr>
              <a:xfrm>
                <a:off x="575576" y="1203608"/>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2" name="Oval 31"/>
              <p:cNvSpPr/>
              <p:nvPr/>
            </p:nvSpPr>
            <p:spPr>
              <a:xfrm>
                <a:off x="575576" y="4227944"/>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3" name="Oval 32"/>
              <p:cNvSpPr/>
              <p:nvPr/>
            </p:nvSpPr>
            <p:spPr>
              <a:xfrm>
                <a:off x="575576" y="3723888"/>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5" name="Rounded Rectangle 34"/>
              <p:cNvSpPr/>
              <p:nvPr/>
            </p:nvSpPr>
            <p:spPr>
              <a:xfrm>
                <a:off x="323528" y="789556"/>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6" name="Rounded Rectangle 35"/>
              <p:cNvSpPr/>
              <p:nvPr/>
            </p:nvSpPr>
            <p:spPr>
              <a:xfrm>
                <a:off x="323528" y="1257608"/>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7" name="Rounded Rectangle 36"/>
              <p:cNvSpPr/>
              <p:nvPr/>
            </p:nvSpPr>
            <p:spPr>
              <a:xfrm>
                <a:off x="323528" y="1777743"/>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8" name="Rounded Rectangle 37"/>
              <p:cNvSpPr/>
              <p:nvPr/>
            </p:nvSpPr>
            <p:spPr>
              <a:xfrm>
                <a:off x="323528" y="2265720"/>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9" name="Rounded Rectangle 38"/>
              <p:cNvSpPr/>
              <p:nvPr/>
            </p:nvSpPr>
            <p:spPr>
              <a:xfrm>
                <a:off x="323528" y="2770559"/>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0" name="Rounded Rectangle 39"/>
              <p:cNvSpPr/>
              <p:nvPr/>
            </p:nvSpPr>
            <p:spPr>
              <a:xfrm>
                <a:off x="323528" y="3273832"/>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1" name="Rounded Rectangle 40"/>
              <p:cNvSpPr/>
              <p:nvPr/>
            </p:nvSpPr>
            <p:spPr>
              <a:xfrm>
                <a:off x="323528" y="3777888"/>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2" name="Rounded Rectangle 41"/>
              <p:cNvSpPr/>
              <p:nvPr/>
            </p:nvSpPr>
            <p:spPr>
              <a:xfrm>
                <a:off x="323528" y="4281944"/>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grpSp>
        <p:nvGrpSpPr>
          <p:cNvPr id="65" name="Group 64"/>
          <p:cNvGrpSpPr/>
          <p:nvPr/>
        </p:nvGrpSpPr>
        <p:grpSpPr>
          <a:xfrm>
            <a:off x="698376" y="285750"/>
            <a:ext cx="7762056" cy="4572000"/>
            <a:chOff x="698376" y="285750"/>
            <a:chExt cx="7762056" cy="4572000"/>
          </a:xfrm>
        </p:grpSpPr>
        <p:pic>
          <p:nvPicPr>
            <p:cNvPr id="63" name="Picture 62"/>
            <p:cNvPicPr>
              <a:picLocks noChangeAspect="1"/>
            </p:cNvPicPr>
            <p:nvPr/>
          </p:nvPicPr>
          <p:blipFill>
            <a:blip r:embed="rId9">
              <a:grayscl/>
              <a:extLst>
                <a:ext uri="{28A0092B-C50C-407E-A947-70E740481C1C}">
                  <a14:useLocalDpi xmlns:a14="http://schemas.microsoft.com/office/drawing/2010/main" val="0"/>
                </a:ext>
              </a:extLst>
            </a:blip>
            <a:stretch>
              <a:fillRect/>
            </a:stretch>
          </p:blipFill>
          <p:spPr>
            <a:xfrm>
              <a:off x="698376" y="285750"/>
              <a:ext cx="3657600" cy="4572000"/>
            </a:xfrm>
            <a:prstGeom prst="rect">
              <a:avLst/>
            </a:prstGeom>
          </p:spPr>
        </p:pic>
        <p:pic>
          <p:nvPicPr>
            <p:cNvPr id="64" name="Picture 63"/>
            <p:cNvPicPr>
              <a:picLocks noChangeAspect="1"/>
            </p:cNvPicPr>
            <p:nvPr/>
          </p:nvPicPr>
          <p:blipFill>
            <a:blip r:embed="rId9">
              <a:grayscl/>
              <a:extLst>
                <a:ext uri="{28A0092B-C50C-407E-A947-70E740481C1C}">
                  <a14:useLocalDpi xmlns:a14="http://schemas.microsoft.com/office/drawing/2010/main" val="0"/>
                </a:ext>
              </a:extLst>
            </a:blip>
            <a:stretch>
              <a:fillRect/>
            </a:stretch>
          </p:blipFill>
          <p:spPr>
            <a:xfrm>
              <a:off x="4802832" y="285750"/>
              <a:ext cx="3657600" cy="4572000"/>
            </a:xfrm>
            <a:prstGeom prst="rect">
              <a:avLst/>
            </a:prstGeom>
          </p:spPr>
        </p:pic>
      </p:grpSp>
      <p:sp>
        <p:nvSpPr>
          <p:cNvPr id="54" name="Rounded Rectangle 53"/>
          <p:cNvSpPr/>
          <p:nvPr/>
        </p:nvSpPr>
        <p:spPr>
          <a:xfrm rot="120000">
            <a:off x="2375756" y="1341584"/>
            <a:ext cx="4392488" cy="2460332"/>
          </a:xfrm>
          <a:prstGeom prst="roundRect">
            <a:avLst>
              <a:gd name="adj" fmla="val 12364"/>
            </a:avLst>
          </a:prstGeom>
          <a:solidFill>
            <a:schemeClr val="bg2">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57" name="Picture 5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79712" y="675902"/>
            <a:ext cx="1260000" cy="1260000"/>
          </a:xfrm>
          <a:prstGeom prst="rect">
            <a:avLst/>
          </a:prstGeom>
        </p:spPr>
      </p:pic>
      <p:pic>
        <p:nvPicPr>
          <p:cNvPr id="58" name="Picture 5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156176" y="2823901"/>
            <a:ext cx="1043862" cy="1043862"/>
          </a:xfrm>
          <a:prstGeom prst="rect">
            <a:avLst/>
          </a:prstGeom>
        </p:spPr>
      </p:pic>
      <p:grpSp>
        <p:nvGrpSpPr>
          <p:cNvPr id="62" name="Group 61"/>
          <p:cNvGrpSpPr/>
          <p:nvPr/>
        </p:nvGrpSpPr>
        <p:grpSpPr>
          <a:xfrm>
            <a:off x="5760168" y="3615888"/>
            <a:ext cx="1044080" cy="252000"/>
            <a:chOff x="5729759" y="3615888"/>
            <a:chExt cx="1044080" cy="252000"/>
          </a:xfrm>
        </p:grpSpPr>
        <p:sp>
          <p:nvSpPr>
            <p:cNvPr id="59" name="Heart 58"/>
            <p:cNvSpPr/>
            <p:nvPr/>
          </p:nvSpPr>
          <p:spPr>
            <a:xfrm>
              <a:off x="6449839" y="3615888"/>
              <a:ext cx="324000" cy="252000"/>
            </a:xfrm>
            <a:prstGeom prst="heart">
              <a:avLst/>
            </a:prstGeom>
            <a:solidFill>
              <a:schemeClr val="accent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0" name="Heart 59"/>
            <p:cNvSpPr/>
            <p:nvPr/>
          </p:nvSpPr>
          <p:spPr>
            <a:xfrm>
              <a:off x="6089799" y="3615888"/>
              <a:ext cx="324000" cy="252000"/>
            </a:xfrm>
            <a:prstGeom prst="heart">
              <a:avLst/>
            </a:prstGeom>
            <a:solidFill>
              <a:srgbClr val="FFCCCC"/>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1" name="Heart 60"/>
            <p:cNvSpPr/>
            <p:nvPr/>
          </p:nvSpPr>
          <p:spPr>
            <a:xfrm>
              <a:off x="5729759" y="3615888"/>
              <a:ext cx="324000" cy="252000"/>
            </a:xfrm>
            <a:prstGeom prst="heart">
              <a:avLst/>
            </a:prstGeom>
            <a:solidFill>
              <a:schemeClr val="accent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66" name="TextBox 65"/>
          <p:cNvSpPr txBox="1"/>
          <p:nvPr/>
        </p:nvSpPr>
        <p:spPr>
          <a:xfrm>
            <a:off x="3387222" y="1923678"/>
            <a:ext cx="2369559" cy="830997"/>
          </a:xfrm>
          <a:prstGeom prst="rect">
            <a:avLst/>
          </a:prstGeom>
          <a:noFill/>
        </p:spPr>
        <p:txBody>
          <a:bodyPr wrap="none" rtlCol="0">
            <a:spAutoFit/>
          </a:bodyPr>
          <a:lstStyle/>
          <a:p>
            <a:pPr algn="ctr"/>
            <a:r>
              <a:rPr lang="en-US" sz="4800" dirty="0">
                <a:solidFill>
                  <a:srgbClr val="B7E1E0">
                    <a:lumMod val="50000"/>
                  </a:srgbClr>
                </a:solidFill>
                <a:latin typeface="Cookies chip" pitchFamily="2" charset="0"/>
              </a:rPr>
              <a:t>TẬP ĐỌC</a:t>
            </a:r>
          </a:p>
        </p:txBody>
      </p:sp>
      <p:sp>
        <p:nvSpPr>
          <p:cNvPr id="67" name="Rectangle 66"/>
          <p:cNvSpPr/>
          <p:nvPr/>
        </p:nvSpPr>
        <p:spPr>
          <a:xfrm>
            <a:off x="3023215" y="2695631"/>
            <a:ext cx="3097579" cy="523220"/>
          </a:xfrm>
          <a:prstGeom prst="rect">
            <a:avLst/>
          </a:prstGeom>
        </p:spPr>
        <p:txBody>
          <a:bodyPr wrap="none">
            <a:spAutoFit/>
          </a:bodyPr>
          <a:lstStyle/>
          <a:p>
            <a:pPr algn="ctr"/>
            <a:r>
              <a:rPr lang="en-US" sz="2800" b="1" dirty="0">
                <a:solidFill>
                  <a:srgbClr val="F9C357"/>
                </a:solidFill>
                <a:effectLst>
                  <a:glow rad="127000">
                    <a:srgbClr val="FFFFFF"/>
                  </a:glow>
                </a:effectLst>
                <a:latin typeface="Little Cupcakes" pitchFamily="2" charset="0"/>
              </a:rPr>
              <a:t>CHÚ Ở BÊN BÁC HỒ</a:t>
            </a:r>
          </a:p>
        </p:txBody>
      </p:sp>
    </p:spTree>
    <p:extLst>
      <p:ext uri="{BB962C8B-B14F-4D97-AF65-F5344CB8AC3E}">
        <p14:creationId xmlns:p14="http://schemas.microsoft.com/office/powerpoint/2010/main" val="538028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repeatCount="indefinite" fill="hold" nodeType="after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right)">
                                      <p:cBhvr>
                                        <p:cTn id="7" dur="2000"/>
                                        <p:tgtEl>
                                          <p:spTgt spid="6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57"/>
                                        </p:tgtEl>
                                        <p:attrNameLst>
                                          <p:attrName>r</p:attrName>
                                        </p:attrNameLst>
                                      </p:cBhvr>
                                    </p:animRot>
                                    <p:animRot by="-240000">
                                      <p:cBhvr>
                                        <p:cTn id="10" dur="200" fill="hold">
                                          <p:stCondLst>
                                            <p:cond delay="200"/>
                                          </p:stCondLst>
                                        </p:cTn>
                                        <p:tgtEl>
                                          <p:spTgt spid="57"/>
                                        </p:tgtEl>
                                        <p:attrNameLst>
                                          <p:attrName>r</p:attrName>
                                        </p:attrNameLst>
                                      </p:cBhvr>
                                    </p:animRot>
                                    <p:animRot by="240000">
                                      <p:cBhvr>
                                        <p:cTn id="11" dur="200" fill="hold">
                                          <p:stCondLst>
                                            <p:cond delay="400"/>
                                          </p:stCondLst>
                                        </p:cTn>
                                        <p:tgtEl>
                                          <p:spTgt spid="57"/>
                                        </p:tgtEl>
                                        <p:attrNameLst>
                                          <p:attrName>r</p:attrName>
                                        </p:attrNameLst>
                                      </p:cBhvr>
                                    </p:animRot>
                                    <p:animRot by="-240000">
                                      <p:cBhvr>
                                        <p:cTn id="12" dur="200" fill="hold">
                                          <p:stCondLst>
                                            <p:cond delay="600"/>
                                          </p:stCondLst>
                                        </p:cTn>
                                        <p:tgtEl>
                                          <p:spTgt spid="57"/>
                                        </p:tgtEl>
                                        <p:attrNameLst>
                                          <p:attrName>r</p:attrName>
                                        </p:attrNameLst>
                                      </p:cBhvr>
                                    </p:animRot>
                                    <p:animRot by="120000">
                                      <p:cBhvr>
                                        <p:cTn id="13" dur="200" fill="hold">
                                          <p:stCondLst>
                                            <p:cond delay="800"/>
                                          </p:stCondLst>
                                        </p:cTn>
                                        <p:tgtEl>
                                          <p:spTgt spid="5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dao.jpg">
            <a:extLst>
              <a:ext uri="{FF2B5EF4-FFF2-40B4-BE49-F238E27FC236}">
                <a16:creationId xmlns:a16="http://schemas.microsoft.com/office/drawing/2014/main" id="{F0FF5EA3-4338-48D0-8EF8-6B492B714DA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3429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5">
            <a:extLst>
              <a:ext uri="{FF2B5EF4-FFF2-40B4-BE49-F238E27FC236}">
                <a16:creationId xmlns:a16="http://schemas.microsoft.com/office/drawing/2014/main" id="{1F53B6AA-288E-41F2-8380-4E9D062AD2AE}"/>
              </a:ext>
            </a:extLst>
          </p:cNvPr>
          <p:cNvSpPr txBox="1">
            <a:spLocks noChangeArrowheads="1"/>
          </p:cNvSpPr>
          <p:nvPr/>
        </p:nvSpPr>
        <p:spPr bwMode="auto">
          <a:xfrm>
            <a:off x="2041922" y="4350544"/>
            <a:ext cx="16002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VnTime" pitchFamily="34" charset="0"/>
              </a:defRPr>
            </a:lvl1pPr>
            <a:lvl2pPr marL="742950" indent="-285750" eaLnBrk="0" hangingPunct="0">
              <a:defRPr b="1">
                <a:solidFill>
                  <a:schemeClr val="tx1"/>
                </a:solidFill>
                <a:latin typeface=".VnTime" pitchFamily="34" charset="0"/>
              </a:defRPr>
            </a:lvl2pPr>
            <a:lvl3pPr marL="1143000" indent="-228600" eaLnBrk="0" hangingPunct="0">
              <a:defRPr b="1">
                <a:solidFill>
                  <a:schemeClr val="tx1"/>
                </a:solidFill>
                <a:latin typeface=".VnTime" pitchFamily="34" charset="0"/>
              </a:defRPr>
            </a:lvl3pPr>
            <a:lvl4pPr marL="1600200" indent="-228600" eaLnBrk="0" hangingPunct="0">
              <a:defRPr b="1">
                <a:solidFill>
                  <a:schemeClr val="tx1"/>
                </a:solidFill>
                <a:latin typeface=".VnTime" pitchFamily="34" charset="0"/>
              </a:defRPr>
            </a:lvl4pPr>
            <a:lvl5pPr marL="2057400" indent="-228600" eaLnBrk="0" hangingPunct="0">
              <a:defRPr b="1">
                <a:solidFill>
                  <a:schemeClr val="tx1"/>
                </a:solidFill>
                <a:latin typeface=".VnTime" pitchFamily="34" charset="0"/>
              </a:defRPr>
            </a:lvl5pPr>
            <a:lvl6pPr marL="2514600" indent="-228600" eaLnBrk="0" fontAlgn="base" hangingPunct="0">
              <a:spcBef>
                <a:spcPct val="0"/>
              </a:spcBef>
              <a:spcAft>
                <a:spcPct val="0"/>
              </a:spcAft>
              <a:defRPr b="1">
                <a:solidFill>
                  <a:schemeClr val="tx1"/>
                </a:solidFill>
                <a:latin typeface=".VnTime" pitchFamily="34" charset="0"/>
              </a:defRPr>
            </a:lvl6pPr>
            <a:lvl7pPr marL="2971800" indent="-228600" eaLnBrk="0" fontAlgn="base" hangingPunct="0">
              <a:spcBef>
                <a:spcPct val="0"/>
              </a:spcBef>
              <a:spcAft>
                <a:spcPct val="0"/>
              </a:spcAft>
              <a:defRPr b="1">
                <a:solidFill>
                  <a:schemeClr val="tx1"/>
                </a:solidFill>
                <a:latin typeface=".VnTime" pitchFamily="34" charset="0"/>
              </a:defRPr>
            </a:lvl7pPr>
            <a:lvl8pPr marL="3429000" indent="-228600" eaLnBrk="0" fontAlgn="base" hangingPunct="0">
              <a:spcBef>
                <a:spcPct val="0"/>
              </a:spcBef>
              <a:spcAft>
                <a:spcPct val="0"/>
              </a:spcAft>
              <a:defRPr b="1">
                <a:solidFill>
                  <a:schemeClr val="tx1"/>
                </a:solidFill>
                <a:latin typeface=".VnTime" pitchFamily="34" charset="0"/>
              </a:defRPr>
            </a:lvl8pPr>
            <a:lvl9pPr marL="3886200" indent="-228600" eaLnBrk="0" fontAlgn="base" hangingPunct="0">
              <a:spcBef>
                <a:spcPct val="0"/>
              </a:spcBef>
              <a:spcAft>
                <a:spcPct val="0"/>
              </a:spcAft>
              <a:defRPr b="1">
                <a:solidFill>
                  <a:schemeClr val="tx1"/>
                </a:solidFill>
                <a:latin typeface=".VnTime" pitchFamily="34" charset="0"/>
              </a:defRPr>
            </a:lvl9pPr>
          </a:lstStyle>
          <a:p>
            <a:pPr algn="ctr" eaLnBrk="1" hangingPunct="1"/>
            <a:r>
              <a:rPr lang="en-US" altLang="en-US" sz="2700">
                <a:solidFill>
                  <a:srgbClr val="FF0000"/>
                </a:solidFill>
                <a:latin typeface="Times New Roman" panose="02020603050405020304" pitchFamily="18" charset="0"/>
                <a:cs typeface="Times New Roman" panose="02020603050405020304" pitchFamily="18" charset="0"/>
              </a:rPr>
              <a:t>Đảo nổi</a:t>
            </a:r>
          </a:p>
        </p:txBody>
      </p:sp>
      <p:pic>
        <p:nvPicPr>
          <p:cNvPr id="6" name="Picture 5" descr="dao noi.jpg">
            <a:extLst>
              <a:ext uri="{FF2B5EF4-FFF2-40B4-BE49-F238E27FC236}">
                <a16:creationId xmlns:a16="http://schemas.microsoft.com/office/drawing/2014/main" id="{1FA8B98B-43B0-4AAE-A5D9-33F94D8F631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29150" y="0"/>
            <a:ext cx="3371850"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C49F7032-049A-4A4B-BE98-DC7D417FD3E8}"/>
              </a:ext>
            </a:extLst>
          </p:cNvPr>
          <p:cNvSpPr txBox="1">
            <a:spLocks noChangeArrowheads="1"/>
          </p:cNvSpPr>
          <p:nvPr/>
        </p:nvSpPr>
        <p:spPr bwMode="auto">
          <a:xfrm>
            <a:off x="5600701" y="4341019"/>
            <a:ext cx="159851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VnTime" pitchFamily="34" charset="0"/>
              </a:defRPr>
            </a:lvl1pPr>
            <a:lvl2pPr marL="742950" indent="-285750" eaLnBrk="0" hangingPunct="0">
              <a:defRPr b="1">
                <a:solidFill>
                  <a:schemeClr val="tx1"/>
                </a:solidFill>
                <a:latin typeface=".VnTime" pitchFamily="34" charset="0"/>
              </a:defRPr>
            </a:lvl2pPr>
            <a:lvl3pPr marL="1143000" indent="-228600" eaLnBrk="0" hangingPunct="0">
              <a:defRPr b="1">
                <a:solidFill>
                  <a:schemeClr val="tx1"/>
                </a:solidFill>
                <a:latin typeface=".VnTime" pitchFamily="34" charset="0"/>
              </a:defRPr>
            </a:lvl3pPr>
            <a:lvl4pPr marL="1600200" indent="-228600" eaLnBrk="0" hangingPunct="0">
              <a:defRPr b="1">
                <a:solidFill>
                  <a:schemeClr val="tx1"/>
                </a:solidFill>
                <a:latin typeface=".VnTime" pitchFamily="34" charset="0"/>
              </a:defRPr>
            </a:lvl4pPr>
            <a:lvl5pPr marL="2057400" indent="-228600" eaLnBrk="0" hangingPunct="0">
              <a:defRPr b="1">
                <a:solidFill>
                  <a:schemeClr val="tx1"/>
                </a:solidFill>
                <a:latin typeface=".VnTime" pitchFamily="34" charset="0"/>
              </a:defRPr>
            </a:lvl5pPr>
            <a:lvl6pPr marL="2514600" indent="-228600" eaLnBrk="0" fontAlgn="base" hangingPunct="0">
              <a:spcBef>
                <a:spcPct val="0"/>
              </a:spcBef>
              <a:spcAft>
                <a:spcPct val="0"/>
              </a:spcAft>
              <a:defRPr b="1">
                <a:solidFill>
                  <a:schemeClr val="tx1"/>
                </a:solidFill>
                <a:latin typeface=".VnTime" pitchFamily="34" charset="0"/>
              </a:defRPr>
            </a:lvl6pPr>
            <a:lvl7pPr marL="2971800" indent="-228600" eaLnBrk="0" fontAlgn="base" hangingPunct="0">
              <a:spcBef>
                <a:spcPct val="0"/>
              </a:spcBef>
              <a:spcAft>
                <a:spcPct val="0"/>
              </a:spcAft>
              <a:defRPr b="1">
                <a:solidFill>
                  <a:schemeClr val="tx1"/>
                </a:solidFill>
                <a:latin typeface=".VnTime" pitchFamily="34" charset="0"/>
              </a:defRPr>
            </a:lvl7pPr>
            <a:lvl8pPr marL="3429000" indent="-228600" eaLnBrk="0" fontAlgn="base" hangingPunct="0">
              <a:spcBef>
                <a:spcPct val="0"/>
              </a:spcBef>
              <a:spcAft>
                <a:spcPct val="0"/>
              </a:spcAft>
              <a:defRPr b="1">
                <a:solidFill>
                  <a:schemeClr val="tx1"/>
                </a:solidFill>
                <a:latin typeface=".VnTime" pitchFamily="34" charset="0"/>
              </a:defRPr>
            </a:lvl8pPr>
            <a:lvl9pPr marL="3886200" indent="-228600" eaLnBrk="0" fontAlgn="base" hangingPunct="0">
              <a:spcBef>
                <a:spcPct val="0"/>
              </a:spcBef>
              <a:spcAft>
                <a:spcPct val="0"/>
              </a:spcAft>
              <a:defRPr b="1">
                <a:solidFill>
                  <a:schemeClr val="tx1"/>
                </a:solidFill>
                <a:latin typeface=".VnTime" pitchFamily="34" charset="0"/>
              </a:defRPr>
            </a:lvl9pPr>
          </a:lstStyle>
          <a:p>
            <a:pPr eaLnBrk="1" hangingPunct="1"/>
            <a:r>
              <a:rPr lang="en-US" altLang="en-US" sz="2700">
                <a:solidFill>
                  <a:srgbClr val="FF0000"/>
                </a:solidFill>
                <a:latin typeface="Times New Roman" panose="02020603050405020304" pitchFamily="18" charset="0"/>
                <a:cs typeface="Times New Roman" panose="02020603050405020304" pitchFamily="18" charset="0"/>
              </a:rPr>
              <a:t>Đảo chìm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3" presetClass="entr" presetSubtype="1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linds(horizontal)">
                                      <p:cBhvr>
                                        <p:cTn id="14" dur="500"/>
                                        <p:tgtEl>
                                          <p:spTgt spid="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100_0088">
            <a:extLst>
              <a:ext uri="{FF2B5EF4-FFF2-40B4-BE49-F238E27FC236}">
                <a16:creationId xmlns:a16="http://schemas.microsoft.com/office/drawing/2014/main" id="{B9A21FEA-4CB5-4834-B907-0E917AF399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89501217-D761-4362-967A-2D7BBD510B65}"/>
              </a:ext>
            </a:extLst>
          </p:cNvPr>
          <p:cNvSpPr/>
          <p:nvPr/>
        </p:nvSpPr>
        <p:spPr>
          <a:xfrm>
            <a:off x="396000" y="303750"/>
            <a:ext cx="8352000" cy="4536000"/>
          </a:xfrm>
          <a:prstGeom prst="roundRect">
            <a:avLst>
              <a:gd name="adj" fmla="val 7547"/>
            </a:avLst>
          </a:prstGeom>
          <a:solidFill>
            <a:schemeClr val="accent6">
              <a:lumMod val="40000"/>
              <a:lumOff val="6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3" name="Group 58">
            <a:extLst>
              <a:ext uri="{FF2B5EF4-FFF2-40B4-BE49-F238E27FC236}">
                <a16:creationId xmlns:a16="http://schemas.microsoft.com/office/drawing/2014/main" id="{2B80FB95-5154-4871-967A-518322F1E876}"/>
              </a:ext>
            </a:extLst>
          </p:cNvPr>
          <p:cNvGrpSpPr/>
          <p:nvPr/>
        </p:nvGrpSpPr>
        <p:grpSpPr>
          <a:xfrm>
            <a:off x="8316408" y="4047914"/>
            <a:ext cx="540000" cy="324000"/>
            <a:chOff x="8316408" y="4047914"/>
            <a:chExt cx="540000" cy="324000"/>
          </a:xfrm>
        </p:grpSpPr>
        <p:sp>
          <p:nvSpPr>
            <p:cNvPr id="4" name="Chevron 59">
              <a:extLst>
                <a:ext uri="{FF2B5EF4-FFF2-40B4-BE49-F238E27FC236}">
                  <a16:creationId xmlns:a16="http://schemas.microsoft.com/office/drawing/2014/main" id="{8C0B8A4F-92FF-4AB8-B92D-FE6F12F9EA32}"/>
                </a:ext>
              </a:extLst>
            </p:cNvPr>
            <p:cNvSpPr/>
            <p:nvPr/>
          </p:nvSpPr>
          <p:spPr>
            <a:xfrm rot="10800000">
              <a:off x="8316408" y="4047914"/>
              <a:ext cx="540000" cy="324000"/>
            </a:xfrm>
            <a:prstGeom prst="chevron">
              <a:avLst>
                <a:gd name="adj" fmla="val 30139"/>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nvGrpSpPr>
            <p:cNvPr id="5" name="Google Shape;1771;p26">
              <a:extLst>
                <a:ext uri="{FF2B5EF4-FFF2-40B4-BE49-F238E27FC236}">
                  <a16:creationId xmlns:a16="http://schemas.microsoft.com/office/drawing/2014/main" id="{B6DF3043-36AE-409C-8A76-346299A2211F}"/>
                </a:ext>
              </a:extLst>
            </p:cNvPr>
            <p:cNvGrpSpPr/>
            <p:nvPr/>
          </p:nvGrpSpPr>
          <p:grpSpPr>
            <a:xfrm>
              <a:off x="8532440" y="4108455"/>
              <a:ext cx="194021" cy="191487"/>
              <a:chOff x="6232000" y="1435050"/>
              <a:chExt cx="488225" cy="481850"/>
            </a:xfrm>
            <a:solidFill>
              <a:schemeClr val="accent3"/>
            </a:solidFill>
          </p:grpSpPr>
          <p:sp>
            <p:nvSpPr>
              <p:cNvPr id="6" name="Google Shape;1772;p26">
                <a:extLst>
                  <a:ext uri="{FF2B5EF4-FFF2-40B4-BE49-F238E27FC236}">
                    <a16:creationId xmlns:a16="http://schemas.microsoft.com/office/drawing/2014/main" id="{D7789A33-C16C-41C2-A262-FFA5CEF4075F}"/>
                  </a:ext>
                </a:extLst>
              </p:cNvPr>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sp>
            <p:nvSpPr>
              <p:cNvPr id="7" name="Google Shape;1773;p26">
                <a:extLst>
                  <a:ext uri="{FF2B5EF4-FFF2-40B4-BE49-F238E27FC236}">
                    <a16:creationId xmlns:a16="http://schemas.microsoft.com/office/drawing/2014/main" id="{E3140347-93CC-4624-8601-0812A543EE3F}"/>
                  </a:ext>
                </a:extLst>
              </p:cNvPr>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sp>
            <p:nvSpPr>
              <p:cNvPr id="8" name="Google Shape;1774;p26">
                <a:extLst>
                  <a:ext uri="{FF2B5EF4-FFF2-40B4-BE49-F238E27FC236}">
                    <a16:creationId xmlns:a16="http://schemas.microsoft.com/office/drawing/2014/main" id="{2278DEE4-7526-4565-8069-45CF63DC664E}"/>
                  </a:ext>
                </a:extLst>
              </p:cNvPr>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sp>
            <p:nvSpPr>
              <p:cNvPr id="9" name="Google Shape;1775;p26">
                <a:extLst>
                  <a:ext uri="{FF2B5EF4-FFF2-40B4-BE49-F238E27FC236}">
                    <a16:creationId xmlns:a16="http://schemas.microsoft.com/office/drawing/2014/main" id="{27CD7C31-F644-40C2-8AC6-63972E16BE83}"/>
                  </a:ext>
                </a:extLst>
              </p:cNvPr>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sp>
            <p:nvSpPr>
              <p:cNvPr id="10" name="Google Shape;1776;p26">
                <a:hlinkClick r:id="rId2" action="ppaction://hlinksldjump"/>
                <a:extLst>
                  <a:ext uri="{FF2B5EF4-FFF2-40B4-BE49-F238E27FC236}">
                    <a16:creationId xmlns:a16="http://schemas.microsoft.com/office/drawing/2014/main" id="{A0F8A2E7-136F-4038-8561-6C2A5FF60FC5}"/>
                  </a:ext>
                </a:extLst>
              </p:cNvPr>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grpSp>
      </p:grpSp>
      <p:grpSp>
        <p:nvGrpSpPr>
          <p:cNvPr id="11" name="Group 66">
            <a:extLst>
              <a:ext uri="{FF2B5EF4-FFF2-40B4-BE49-F238E27FC236}">
                <a16:creationId xmlns:a16="http://schemas.microsoft.com/office/drawing/2014/main" id="{F43BE309-05F2-46B0-A0A3-88047C645136}"/>
              </a:ext>
            </a:extLst>
          </p:cNvPr>
          <p:cNvGrpSpPr/>
          <p:nvPr/>
        </p:nvGrpSpPr>
        <p:grpSpPr>
          <a:xfrm>
            <a:off x="8316408" y="771586"/>
            <a:ext cx="540000" cy="324000"/>
            <a:chOff x="8316408" y="771586"/>
            <a:chExt cx="540000" cy="324000"/>
          </a:xfrm>
        </p:grpSpPr>
        <p:sp>
          <p:nvSpPr>
            <p:cNvPr id="12" name="Chevron 67">
              <a:extLst>
                <a:ext uri="{FF2B5EF4-FFF2-40B4-BE49-F238E27FC236}">
                  <a16:creationId xmlns:a16="http://schemas.microsoft.com/office/drawing/2014/main" id="{89D90022-3BA6-41A2-880E-9742351F20B9}"/>
                </a:ext>
              </a:extLst>
            </p:cNvPr>
            <p:cNvSpPr/>
            <p:nvPr/>
          </p:nvSpPr>
          <p:spPr>
            <a:xfrm rot="10800000">
              <a:off x="8316408" y="771586"/>
              <a:ext cx="540000" cy="324000"/>
            </a:xfrm>
            <a:prstGeom prst="chevron">
              <a:avLst>
                <a:gd name="adj" fmla="val 30139"/>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3" name="TextBox 68">
              <a:hlinkClick r:id="rId3" action="ppaction://hlinksldjump"/>
              <a:extLst>
                <a:ext uri="{FF2B5EF4-FFF2-40B4-BE49-F238E27FC236}">
                  <a16:creationId xmlns:a16="http://schemas.microsoft.com/office/drawing/2014/main" id="{DACC4C7B-3D63-4F18-9D95-887EB83DEFDB}"/>
                </a:ext>
              </a:extLst>
            </p:cNvPr>
            <p:cNvSpPr txBox="1"/>
            <p:nvPr/>
          </p:nvSpPr>
          <p:spPr>
            <a:xfrm>
              <a:off x="8424496" y="771586"/>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01</a:t>
              </a:r>
            </a:p>
          </p:txBody>
        </p:sp>
      </p:grpSp>
      <p:grpSp>
        <p:nvGrpSpPr>
          <p:cNvPr id="14" name="Group 72">
            <a:extLst>
              <a:ext uri="{FF2B5EF4-FFF2-40B4-BE49-F238E27FC236}">
                <a16:creationId xmlns:a16="http://schemas.microsoft.com/office/drawing/2014/main" id="{1A7BBA2C-A335-427E-80D0-82417B6EC8A9}"/>
              </a:ext>
            </a:extLst>
          </p:cNvPr>
          <p:cNvGrpSpPr/>
          <p:nvPr/>
        </p:nvGrpSpPr>
        <p:grpSpPr>
          <a:xfrm>
            <a:off x="8316408" y="1743693"/>
            <a:ext cx="540000" cy="340080"/>
            <a:chOff x="8316408" y="1743693"/>
            <a:chExt cx="540000" cy="340080"/>
          </a:xfrm>
        </p:grpSpPr>
        <p:sp>
          <p:nvSpPr>
            <p:cNvPr id="15" name="Chevron 73">
              <a:extLst>
                <a:ext uri="{FF2B5EF4-FFF2-40B4-BE49-F238E27FC236}">
                  <a16:creationId xmlns:a16="http://schemas.microsoft.com/office/drawing/2014/main" id="{B1644EE9-7449-426B-9B79-85C120E71EE8}"/>
                </a:ext>
              </a:extLst>
            </p:cNvPr>
            <p:cNvSpPr/>
            <p:nvPr/>
          </p:nvSpPr>
          <p:spPr>
            <a:xfrm rot="10800000">
              <a:off x="8316408" y="1743693"/>
              <a:ext cx="540000" cy="324000"/>
            </a:xfrm>
            <a:prstGeom prst="chevron">
              <a:avLst>
                <a:gd name="adj" fmla="val 30139"/>
              </a:avLst>
            </a:prstGeom>
            <a:solidFill>
              <a:schemeClr val="accent2">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6" name="TextBox 74">
              <a:hlinkClick r:id="rId4" action="ppaction://hlinksldjump"/>
              <a:extLst>
                <a:ext uri="{FF2B5EF4-FFF2-40B4-BE49-F238E27FC236}">
                  <a16:creationId xmlns:a16="http://schemas.microsoft.com/office/drawing/2014/main" id="{81398E24-C9BB-46D4-AB1B-97522CD0336D}"/>
                </a:ext>
              </a:extLst>
            </p:cNvPr>
            <p:cNvSpPr txBox="1"/>
            <p:nvPr/>
          </p:nvSpPr>
          <p:spPr>
            <a:xfrm>
              <a:off x="8424496" y="1775996"/>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03</a:t>
              </a:r>
            </a:p>
          </p:txBody>
        </p:sp>
      </p:grpSp>
      <p:grpSp>
        <p:nvGrpSpPr>
          <p:cNvPr id="17" name="Group 75">
            <a:extLst>
              <a:ext uri="{FF2B5EF4-FFF2-40B4-BE49-F238E27FC236}">
                <a16:creationId xmlns:a16="http://schemas.microsoft.com/office/drawing/2014/main" id="{750B0265-2CC6-4924-A934-46E9E09FF338}"/>
              </a:ext>
            </a:extLst>
          </p:cNvPr>
          <p:cNvGrpSpPr/>
          <p:nvPr/>
        </p:nvGrpSpPr>
        <p:grpSpPr>
          <a:xfrm>
            <a:off x="8316408" y="2247750"/>
            <a:ext cx="540000" cy="348463"/>
            <a:chOff x="8316408" y="2247750"/>
            <a:chExt cx="540000" cy="348463"/>
          </a:xfrm>
        </p:grpSpPr>
        <p:sp>
          <p:nvSpPr>
            <p:cNvPr id="18" name="Chevron 76">
              <a:extLst>
                <a:ext uri="{FF2B5EF4-FFF2-40B4-BE49-F238E27FC236}">
                  <a16:creationId xmlns:a16="http://schemas.microsoft.com/office/drawing/2014/main" id="{B62EF813-95A3-4D52-B7CD-79286A7E0C9D}"/>
                </a:ext>
              </a:extLst>
            </p:cNvPr>
            <p:cNvSpPr/>
            <p:nvPr/>
          </p:nvSpPr>
          <p:spPr>
            <a:xfrm rot="10800000">
              <a:off x="8316408" y="2247750"/>
              <a:ext cx="540000" cy="324000"/>
            </a:xfrm>
            <a:prstGeom prst="chevron">
              <a:avLst>
                <a:gd name="adj" fmla="val 30139"/>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9" name="TextBox 77">
              <a:hlinkClick r:id="rId5" action="ppaction://hlinksldjump"/>
              <a:extLst>
                <a:ext uri="{FF2B5EF4-FFF2-40B4-BE49-F238E27FC236}">
                  <a16:creationId xmlns:a16="http://schemas.microsoft.com/office/drawing/2014/main" id="{7FE1212D-E6BF-4EA0-8FBE-37D7A5134F27}"/>
                </a:ext>
              </a:extLst>
            </p:cNvPr>
            <p:cNvSpPr txBox="1"/>
            <p:nvPr/>
          </p:nvSpPr>
          <p:spPr>
            <a:xfrm>
              <a:off x="8424496" y="2288436"/>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04</a:t>
              </a:r>
            </a:p>
          </p:txBody>
        </p:sp>
      </p:grpSp>
      <p:grpSp>
        <p:nvGrpSpPr>
          <p:cNvPr id="20" name="Group 78">
            <a:extLst>
              <a:ext uri="{FF2B5EF4-FFF2-40B4-BE49-F238E27FC236}">
                <a16:creationId xmlns:a16="http://schemas.microsoft.com/office/drawing/2014/main" id="{9FC73FF1-AC3A-48A1-A057-1DBC6D78DBA1}"/>
              </a:ext>
            </a:extLst>
          </p:cNvPr>
          <p:cNvGrpSpPr/>
          <p:nvPr/>
        </p:nvGrpSpPr>
        <p:grpSpPr>
          <a:xfrm>
            <a:off x="8316408" y="2751806"/>
            <a:ext cx="540000" cy="324000"/>
            <a:chOff x="8316408" y="2751806"/>
            <a:chExt cx="540000" cy="324000"/>
          </a:xfrm>
        </p:grpSpPr>
        <p:sp>
          <p:nvSpPr>
            <p:cNvPr id="21" name="Chevron 79">
              <a:extLst>
                <a:ext uri="{FF2B5EF4-FFF2-40B4-BE49-F238E27FC236}">
                  <a16:creationId xmlns:a16="http://schemas.microsoft.com/office/drawing/2014/main" id="{C755A930-A02F-430B-9F94-D9A6446C1E73}"/>
                </a:ext>
              </a:extLst>
            </p:cNvPr>
            <p:cNvSpPr/>
            <p:nvPr/>
          </p:nvSpPr>
          <p:spPr>
            <a:xfrm rot="10800000">
              <a:off x="8316408" y="2751806"/>
              <a:ext cx="540000" cy="324000"/>
            </a:xfrm>
            <a:prstGeom prst="chevron">
              <a:avLst>
                <a:gd name="adj" fmla="val 30139"/>
              </a:avLst>
            </a:prstGeom>
            <a:solidFill>
              <a:srgbClr val="FFB7B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22" name="TextBox 80">
              <a:hlinkClick r:id="rId6" action="ppaction://hlinksldjump"/>
              <a:extLst>
                <a:ext uri="{FF2B5EF4-FFF2-40B4-BE49-F238E27FC236}">
                  <a16:creationId xmlns:a16="http://schemas.microsoft.com/office/drawing/2014/main" id="{B1FD564D-19BE-421F-93E8-1962EBABD12B}"/>
                </a:ext>
              </a:extLst>
            </p:cNvPr>
            <p:cNvSpPr txBox="1"/>
            <p:nvPr/>
          </p:nvSpPr>
          <p:spPr>
            <a:xfrm>
              <a:off x="8424496" y="2768029"/>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05</a:t>
              </a:r>
            </a:p>
          </p:txBody>
        </p:sp>
      </p:grpSp>
      <p:grpSp>
        <p:nvGrpSpPr>
          <p:cNvPr id="23" name="Group 81">
            <a:extLst>
              <a:ext uri="{FF2B5EF4-FFF2-40B4-BE49-F238E27FC236}">
                <a16:creationId xmlns:a16="http://schemas.microsoft.com/office/drawing/2014/main" id="{0CFEABAD-68AF-4E70-B7BE-1EA909E1919C}"/>
              </a:ext>
            </a:extLst>
          </p:cNvPr>
          <p:cNvGrpSpPr/>
          <p:nvPr/>
        </p:nvGrpSpPr>
        <p:grpSpPr>
          <a:xfrm>
            <a:off x="8316408" y="3241308"/>
            <a:ext cx="540000" cy="338554"/>
            <a:chOff x="8316408" y="3241308"/>
            <a:chExt cx="540000" cy="338554"/>
          </a:xfrm>
        </p:grpSpPr>
        <p:sp>
          <p:nvSpPr>
            <p:cNvPr id="24" name="Chevron 82">
              <a:extLst>
                <a:ext uri="{FF2B5EF4-FFF2-40B4-BE49-F238E27FC236}">
                  <a16:creationId xmlns:a16="http://schemas.microsoft.com/office/drawing/2014/main" id="{EC471F0F-48FD-4799-8DDD-361F48E924B2}"/>
                </a:ext>
              </a:extLst>
            </p:cNvPr>
            <p:cNvSpPr/>
            <p:nvPr/>
          </p:nvSpPr>
          <p:spPr>
            <a:xfrm rot="10800000">
              <a:off x="8316408" y="3255862"/>
              <a:ext cx="540000" cy="324000"/>
            </a:xfrm>
            <a:prstGeom prst="chevron">
              <a:avLst>
                <a:gd name="adj" fmla="val 30139"/>
              </a:avLst>
            </a:prstGeom>
            <a:solidFill>
              <a:srgbClr val="FFCCC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25" name="TextBox 83">
              <a:hlinkClick r:id="rId7" action="ppaction://hlinksldjump"/>
              <a:extLst>
                <a:ext uri="{FF2B5EF4-FFF2-40B4-BE49-F238E27FC236}">
                  <a16:creationId xmlns:a16="http://schemas.microsoft.com/office/drawing/2014/main" id="{20A30135-4B08-4210-A89A-E0D6527DFA3D}"/>
                </a:ext>
              </a:extLst>
            </p:cNvPr>
            <p:cNvSpPr txBox="1"/>
            <p:nvPr/>
          </p:nvSpPr>
          <p:spPr>
            <a:xfrm>
              <a:off x="8424496" y="3241308"/>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06</a:t>
              </a:r>
            </a:p>
          </p:txBody>
        </p:sp>
      </p:grpSp>
      <p:grpSp>
        <p:nvGrpSpPr>
          <p:cNvPr id="26" name="Group 51">
            <a:extLst>
              <a:ext uri="{FF2B5EF4-FFF2-40B4-BE49-F238E27FC236}">
                <a16:creationId xmlns:a16="http://schemas.microsoft.com/office/drawing/2014/main" id="{A4E39EA3-140D-48EB-B37A-2BC89AC0D495}"/>
              </a:ext>
            </a:extLst>
          </p:cNvPr>
          <p:cNvGrpSpPr/>
          <p:nvPr/>
        </p:nvGrpSpPr>
        <p:grpSpPr>
          <a:xfrm>
            <a:off x="323528" y="271852"/>
            <a:ext cx="8136904" cy="4536000"/>
            <a:chOff x="323528" y="303750"/>
            <a:chExt cx="8136904" cy="4536000"/>
          </a:xfrm>
        </p:grpSpPr>
        <p:sp>
          <p:nvSpPr>
            <p:cNvPr id="27" name="Rounded Rectangle 2">
              <a:extLst>
                <a:ext uri="{FF2B5EF4-FFF2-40B4-BE49-F238E27FC236}">
                  <a16:creationId xmlns:a16="http://schemas.microsoft.com/office/drawing/2014/main" id="{B7B0D88E-4C2E-4545-B9F8-ED74330F1669}"/>
                </a:ext>
              </a:extLst>
            </p:cNvPr>
            <p:cNvSpPr/>
            <p:nvPr/>
          </p:nvSpPr>
          <p:spPr>
            <a:xfrm>
              <a:off x="396000" y="303750"/>
              <a:ext cx="8064432" cy="4536000"/>
            </a:xfrm>
            <a:prstGeom prst="roundRect">
              <a:avLst>
                <a:gd name="adj" fmla="val 7547"/>
              </a:avLst>
            </a:prstGeom>
            <a:solidFill>
              <a:schemeClr val="accent4">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28" name="Group 42">
              <a:extLst>
                <a:ext uri="{FF2B5EF4-FFF2-40B4-BE49-F238E27FC236}">
                  <a16:creationId xmlns:a16="http://schemas.microsoft.com/office/drawing/2014/main" id="{CC377246-0147-4569-8F00-FA3F9008B704}"/>
                </a:ext>
              </a:extLst>
            </p:cNvPr>
            <p:cNvGrpSpPr/>
            <p:nvPr/>
          </p:nvGrpSpPr>
          <p:grpSpPr>
            <a:xfrm>
              <a:off x="323528" y="735556"/>
              <a:ext cx="432048" cy="3672388"/>
              <a:chOff x="323528" y="735556"/>
              <a:chExt cx="432048" cy="3672388"/>
            </a:xfrm>
          </p:grpSpPr>
          <p:sp>
            <p:nvSpPr>
              <p:cNvPr id="29" name="Oval 25">
                <a:extLst>
                  <a:ext uri="{FF2B5EF4-FFF2-40B4-BE49-F238E27FC236}">
                    <a16:creationId xmlns:a16="http://schemas.microsoft.com/office/drawing/2014/main" id="{B9C2E656-A0BD-43D8-A7EF-029E35F609D3}"/>
                  </a:ext>
                </a:extLst>
              </p:cNvPr>
              <p:cNvSpPr/>
              <p:nvPr/>
            </p:nvSpPr>
            <p:spPr>
              <a:xfrm>
                <a:off x="575576" y="735556"/>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0" name="Oval 26">
                <a:extLst>
                  <a:ext uri="{FF2B5EF4-FFF2-40B4-BE49-F238E27FC236}">
                    <a16:creationId xmlns:a16="http://schemas.microsoft.com/office/drawing/2014/main" id="{967B7438-14E6-4434-A279-40CCE97F81C0}"/>
                  </a:ext>
                </a:extLst>
              </p:cNvPr>
              <p:cNvSpPr/>
              <p:nvPr/>
            </p:nvSpPr>
            <p:spPr>
              <a:xfrm>
                <a:off x="575576" y="3219832"/>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1" name="Oval 27">
                <a:extLst>
                  <a:ext uri="{FF2B5EF4-FFF2-40B4-BE49-F238E27FC236}">
                    <a16:creationId xmlns:a16="http://schemas.microsoft.com/office/drawing/2014/main" id="{91D620C3-FC1A-4B42-853A-CDE1EDD02824}"/>
                  </a:ext>
                </a:extLst>
              </p:cNvPr>
              <p:cNvSpPr/>
              <p:nvPr/>
            </p:nvSpPr>
            <p:spPr>
              <a:xfrm>
                <a:off x="575576" y="2715776"/>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2" name="Oval 28">
                <a:extLst>
                  <a:ext uri="{FF2B5EF4-FFF2-40B4-BE49-F238E27FC236}">
                    <a16:creationId xmlns:a16="http://schemas.microsoft.com/office/drawing/2014/main" id="{C14DEA34-80CC-4AA3-9B16-87FF3BD41A31}"/>
                  </a:ext>
                </a:extLst>
              </p:cNvPr>
              <p:cNvSpPr/>
              <p:nvPr/>
            </p:nvSpPr>
            <p:spPr>
              <a:xfrm>
                <a:off x="575576" y="2211720"/>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3" name="Oval 29">
                <a:extLst>
                  <a:ext uri="{FF2B5EF4-FFF2-40B4-BE49-F238E27FC236}">
                    <a16:creationId xmlns:a16="http://schemas.microsoft.com/office/drawing/2014/main" id="{F92DD5E1-2B86-4103-AAE8-AD069BAB2F89}"/>
                  </a:ext>
                </a:extLst>
              </p:cNvPr>
              <p:cNvSpPr/>
              <p:nvPr/>
            </p:nvSpPr>
            <p:spPr>
              <a:xfrm>
                <a:off x="575576" y="1723743"/>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4" name="Oval 30">
                <a:extLst>
                  <a:ext uri="{FF2B5EF4-FFF2-40B4-BE49-F238E27FC236}">
                    <a16:creationId xmlns:a16="http://schemas.microsoft.com/office/drawing/2014/main" id="{D816420D-8441-4FB0-A182-1149B558B686}"/>
                  </a:ext>
                </a:extLst>
              </p:cNvPr>
              <p:cNvSpPr/>
              <p:nvPr/>
            </p:nvSpPr>
            <p:spPr>
              <a:xfrm>
                <a:off x="575576" y="1203608"/>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5" name="Oval 31">
                <a:extLst>
                  <a:ext uri="{FF2B5EF4-FFF2-40B4-BE49-F238E27FC236}">
                    <a16:creationId xmlns:a16="http://schemas.microsoft.com/office/drawing/2014/main" id="{86D84417-BC41-4AF2-BAF8-05B77F5AB914}"/>
                  </a:ext>
                </a:extLst>
              </p:cNvPr>
              <p:cNvSpPr/>
              <p:nvPr/>
            </p:nvSpPr>
            <p:spPr>
              <a:xfrm>
                <a:off x="575576" y="4227944"/>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6" name="Oval 32">
                <a:extLst>
                  <a:ext uri="{FF2B5EF4-FFF2-40B4-BE49-F238E27FC236}">
                    <a16:creationId xmlns:a16="http://schemas.microsoft.com/office/drawing/2014/main" id="{160CEDF8-B71B-4630-B460-6F051A691147}"/>
                  </a:ext>
                </a:extLst>
              </p:cNvPr>
              <p:cNvSpPr/>
              <p:nvPr/>
            </p:nvSpPr>
            <p:spPr>
              <a:xfrm>
                <a:off x="575576" y="3723888"/>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7" name="Rounded Rectangle 34">
                <a:extLst>
                  <a:ext uri="{FF2B5EF4-FFF2-40B4-BE49-F238E27FC236}">
                    <a16:creationId xmlns:a16="http://schemas.microsoft.com/office/drawing/2014/main" id="{5452C745-69F5-4DA7-B2DF-C4715A9A1A39}"/>
                  </a:ext>
                </a:extLst>
              </p:cNvPr>
              <p:cNvSpPr/>
              <p:nvPr/>
            </p:nvSpPr>
            <p:spPr>
              <a:xfrm>
                <a:off x="323528" y="789556"/>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8" name="Rounded Rectangle 35">
                <a:extLst>
                  <a:ext uri="{FF2B5EF4-FFF2-40B4-BE49-F238E27FC236}">
                    <a16:creationId xmlns:a16="http://schemas.microsoft.com/office/drawing/2014/main" id="{F8E0E1A6-52D1-48D5-A36A-17B600280D52}"/>
                  </a:ext>
                </a:extLst>
              </p:cNvPr>
              <p:cNvSpPr/>
              <p:nvPr/>
            </p:nvSpPr>
            <p:spPr>
              <a:xfrm>
                <a:off x="323528" y="1257608"/>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9" name="Rounded Rectangle 36">
                <a:extLst>
                  <a:ext uri="{FF2B5EF4-FFF2-40B4-BE49-F238E27FC236}">
                    <a16:creationId xmlns:a16="http://schemas.microsoft.com/office/drawing/2014/main" id="{B47ECE84-E329-4CA4-862E-C7654FF14104}"/>
                  </a:ext>
                </a:extLst>
              </p:cNvPr>
              <p:cNvSpPr/>
              <p:nvPr/>
            </p:nvSpPr>
            <p:spPr>
              <a:xfrm>
                <a:off x="323528" y="1777743"/>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0" name="Rounded Rectangle 37">
                <a:extLst>
                  <a:ext uri="{FF2B5EF4-FFF2-40B4-BE49-F238E27FC236}">
                    <a16:creationId xmlns:a16="http://schemas.microsoft.com/office/drawing/2014/main" id="{10EFE3FB-827E-4218-B6D3-77442DF43E42}"/>
                  </a:ext>
                </a:extLst>
              </p:cNvPr>
              <p:cNvSpPr/>
              <p:nvPr/>
            </p:nvSpPr>
            <p:spPr>
              <a:xfrm>
                <a:off x="323528" y="2265720"/>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1" name="Rounded Rectangle 38">
                <a:extLst>
                  <a:ext uri="{FF2B5EF4-FFF2-40B4-BE49-F238E27FC236}">
                    <a16:creationId xmlns:a16="http://schemas.microsoft.com/office/drawing/2014/main" id="{7095755F-FD18-4C91-AFDA-33DF9F843787}"/>
                  </a:ext>
                </a:extLst>
              </p:cNvPr>
              <p:cNvSpPr/>
              <p:nvPr/>
            </p:nvSpPr>
            <p:spPr>
              <a:xfrm>
                <a:off x="323528" y="2770559"/>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2" name="Rounded Rectangle 39">
                <a:extLst>
                  <a:ext uri="{FF2B5EF4-FFF2-40B4-BE49-F238E27FC236}">
                    <a16:creationId xmlns:a16="http://schemas.microsoft.com/office/drawing/2014/main" id="{7BB61BE1-1D9A-402F-98BC-D6898A28E0EF}"/>
                  </a:ext>
                </a:extLst>
              </p:cNvPr>
              <p:cNvSpPr/>
              <p:nvPr/>
            </p:nvSpPr>
            <p:spPr>
              <a:xfrm>
                <a:off x="323528" y="3273832"/>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3" name="Rounded Rectangle 40">
                <a:extLst>
                  <a:ext uri="{FF2B5EF4-FFF2-40B4-BE49-F238E27FC236}">
                    <a16:creationId xmlns:a16="http://schemas.microsoft.com/office/drawing/2014/main" id="{C7504230-EEE1-4E30-AA5D-1A46E33C62AA}"/>
                  </a:ext>
                </a:extLst>
              </p:cNvPr>
              <p:cNvSpPr/>
              <p:nvPr/>
            </p:nvSpPr>
            <p:spPr>
              <a:xfrm>
                <a:off x="323528" y="3777888"/>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4" name="Rounded Rectangle 41">
                <a:extLst>
                  <a:ext uri="{FF2B5EF4-FFF2-40B4-BE49-F238E27FC236}">
                    <a16:creationId xmlns:a16="http://schemas.microsoft.com/office/drawing/2014/main" id="{42F74938-A269-4238-98FF-96B6C415B3BE}"/>
                  </a:ext>
                </a:extLst>
              </p:cNvPr>
              <p:cNvSpPr/>
              <p:nvPr/>
            </p:nvSpPr>
            <p:spPr>
              <a:xfrm>
                <a:off x="323528" y="4281944"/>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sp>
        <p:nvSpPr>
          <p:cNvPr id="45" name="Rectangle 50">
            <a:extLst>
              <a:ext uri="{FF2B5EF4-FFF2-40B4-BE49-F238E27FC236}">
                <a16:creationId xmlns:a16="http://schemas.microsoft.com/office/drawing/2014/main" id="{17D90AA1-E30C-45BD-86D1-2F09AD418A21}"/>
              </a:ext>
            </a:extLst>
          </p:cNvPr>
          <p:cNvSpPr/>
          <p:nvPr/>
        </p:nvSpPr>
        <p:spPr>
          <a:xfrm>
            <a:off x="3103493" y="2014554"/>
            <a:ext cx="2937022" cy="646331"/>
          </a:xfrm>
          <a:prstGeom prst="rect">
            <a:avLst/>
          </a:prstGeom>
        </p:spPr>
        <p:txBody>
          <a:bodyPr wrap="none">
            <a:spAutoFit/>
          </a:bodyPr>
          <a:lstStyle/>
          <a:p>
            <a:pPr algn="ctr"/>
            <a:r>
              <a:rPr lang="en-US" sz="3600" dirty="0">
                <a:solidFill>
                  <a:srgbClr val="B7E1E0">
                    <a:lumMod val="50000"/>
                  </a:srgbClr>
                </a:solidFill>
                <a:effectLst>
                  <a:innerShdw blurRad="114300">
                    <a:prstClr val="black"/>
                  </a:innerShdw>
                </a:effectLst>
                <a:latin typeface="Cambria" panose="02040503050406030204" pitchFamily="18" charset="0"/>
                <a:ea typeface="Cambria" panose="02040503050406030204" pitchFamily="18" charset="0"/>
              </a:rPr>
              <a:t>TÌM HIỂU BÀI</a:t>
            </a:r>
          </a:p>
        </p:txBody>
      </p:sp>
      <p:pic>
        <p:nvPicPr>
          <p:cNvPr id="46" name="Picture 3">
            <a:extLst>
              <a:ext uri="{FF2B5EF4-FFF2-40B4-BE49-F238E27FC236}">
                <a16:creationId xmlns:a16="http://schemas.microsoft.com/office/drawing/2014/main" id="{B16F8080-6659-482E-B119-947BF9F3E33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65004" y="3388744"/>
            <a:ext cx="2286000" cy="515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12">
            <a:extLst>
              <a:ext uri="{FF2B5EF4-FFF2-40B4-BE49-F238E27FC236}">
                <a16:creationId xmlns:a16="http://schemas.microsoft.com/office/drawing/2014/main" id="{E50E4981-EDDA-4465-AB17-BD03D504EE0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56212" y="2194174"/>
            <a:ext cx="648000" cy="648000"/>
          </a:xfrm>
          <a:prstGeom prst="rect">
            <a:avLst/>
          </a:prstGeom>
        </p:spPr>
      </p:pic>
      <p:pic>
        <p:nvPicPr>
          <p:cNvPr id="48" name="Picture 57">
            <a:extLst>
              <a:ext uri="{FF2B5EF4-FFF2-40B4-BE49-F238E27FC236}">
                <a16:creationId xmlns:a16="http://schemas.microsoft.com/office/drawing/2014/main" id="{E810F78B-D399-4E4E-BE35-6532F4ED4F2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39788" y="2194174"/>
            <a:ext cx="648000" cy="648000"/>
          </a:xfrm>
          <a:prstGeom prst="rect">
            <a:avLst/>
          </a:prstGeom>
        </p:spPr>
      </p:pic>
      <p:grpSp>
        <p:nvGrpSpPr>
          <p:cNvPr id="49" name="Group 69">
            <a:extLst>
              <a:ext uri="{FF2B5EF4-FFF2-40B4-BE49-F238E27FC236}">
                <a16:creationId xmlns:a16="http://schemas.microsoft.com/office/drawing/2014/main" id="{8DAE3F75-12AC-427C-9D9B-541EAAB93D93}"/>
              </a:ext>
            </a:extLst>
          </p:cNvPr>
          <p:cNvGrpSpPr/>
          <p:nvPr/>
        </p:nvGrpSpPr>
        <p:grpSpPr>
          <a:xfrm>
            <a:off x="8316408" y="1239637"/>
            <a:ext cx="540000" cy="331696"/>
            <a:chOff x="8316408" y="1239637"/>
            <a:chExt cx="540000" cy="331696"/>
          </a:xfrm>
        </p:grpSpPr>
        <p:sp>
          <p:nvSpPr>
            <p:cNvPr id="50" name="Chevron 70">
              <a:extLst>
                <a:ext uri="{FF2B5EF4-FFF2-40B4-BE49-F238E27FC236}">
                  <a16:creationId xmlns:a16="http://schemas.microsoft.com/office/drawing/2014/main" id="{AC67996C-28C7-4BD2-9279-D6CB16F7097D}"/>
                </a:ext>
              </a:extLst>
            </p:cNvPr>
            <p:cNvSpPr/>
            <p:nvPr/>
          </p:nvSpPr>
          <p:spPr>
            <a:xfrm rot="10800000">
              <a:off x="8316408" y="1239637"/>
              <a:ext cx="540000" cy="324000"/>
            </a:xfrm>
            <a:prstGeom prst="chevron">
              <a:avLst>
                <a:gd name="adj" fmla="val 30139"/>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51" name="TextBox 71">
              <a:hlinkClick r:id="rId10" action="ppaction://hlinksldjump"/>
              <a:extLst>
                <a:ext uri="{FF2B5EF4-FFF2-40B4-BE49-F238E27FC236}">
                  <a16:creationId xmlns:a16="http://schemas.microsoft.com/office/drawing/2014/main" id="{D110F782-2F8D-43B3-9B0D-D093A4379686}"/>
                </a:ext>
              </a:extLst>
            </p:cNvPr>
            <p:cNvSpPr txBox="1"/>
            <p:nvPr/>
          </p:nvSpPr>
          <p:spPr>
            <a:xfrm>
              <a:off x="8424496" y="1263556"/>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02</a:t>
              </a:r>
            </a:p>
          </p:txBody>
        </p:sp>
      </p:grpSp>
    </p:spTree>
    <p:extLst>
      <p:ext uri="{BB962C8B-B14F-4D97-AF65-F5344CB8AC3E}">
        <p14:creationId xmlns:p14="http://schemas.microsoft.com/office/powerpoint/2010/main" val="1872875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750" fill="hold"/>
                                        <p:tgtEl>
                                          <p:spTgt spid="48"/>
                                        </p:tgtEl>
                                        <p:attrNameLst>
                                          <p:attrName>ppt_w</p:attrName>
                                        </p:attrNameLst>
                                      </p:cBhvr>
                                      <p:tavLst>
                                        <p:tav tm="0">
                                          <p:val>
                                            <p:fltVal val="0"/>
                                          </p:val>
                                        </p:tav>
                                        <p:tav tm="100000">
                                          <p:val>
                                            <p:strVal val="#ppt_w"/>
                                          </p:val>
                                        </p:tav>
                                      </p:tavLst>
                                    </p:anim>
                                    <p:anim calcmode="lin" valueType="num">
                                      <p:cBhvr>
                                        <p:cTn id="8" dur="750" fill="hold"/>
                                        <p:tgtEl>
                                          <p:spTgt spid="48"/>
                                        </p:tgtEl>
                                        <p:attrNameLst>
                                          <p:attrName>ppt_h</p:attrName>
                                        </p:attrNameLst>
                                      </p:cBhvr>
                                      <p:tavLst>
                                        <p:tav tm="0">
                                          <p:val>
                                            <p:fltVal val="0"/>
                                          </p:val>
                                        </p:tav>
                                        <p:tav tm="100000">
                                          <p:val>
                                            <p:strVal val="#ppt_h"/>
                                          </p:val>
                                        </p:tav>
                                      </p:tavLst>
                                    </p:anim>
                                    <p:animEffect transition="in" filter="fade">
                                      <p:cBhvr>
                                        <p:cTn id="9" dur="750"/>
                                        <p:tgtEl>
                                          <p:spTgt spid="48"/>
                                        </p:tgtEl>
                                      </p:cBhvr>
                                    </p:animEffect>
                                    <p:anim calcmode="lin" valueType="num">
                                      <p:cBhvr>
                                        <p:cTn id="10" dur="750" fill="hold"/>
                                        <p:tgtEl>
                                          <p:spTgt spid="48"/>
                                        </p:tgtEl>
                                        <p:attrNameLst>
                                          <p:attrName>ppt_x</p:attrName>
                                        </p:attrNameLst>
                                      </p:cBhvr>
                                      <p:tavLst>
                                        <p:tav tm="0">
                                          <p:val>
                                            <p:fltVal val="0.5"/>
                                          </p:val>
                                        </p:tav>
                                        <p:tav tm="100000">
                                          <p:val>
                                            <p:strVal val="#ppt_x"/>
                                          </p:val>
                                        </p:tav>
                                      </p:tavLst>
                                    </p:anim>
                                    <p:anim calcmode="lin" valueType="num">
                                      <p:cBhvr>
                                        <p:cTn id="11" dur="750" fill="hold"/>
                                        <p:tgtEl>
                                          <p:spTgt spid="48"/>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0"/>
                                  </p:stCondLst>
                                  <p:childTnLst>
                                    <p:set>
                                      <p:cBhvr>
                                        <p:cTn id="13" dur="1" fill="hold">
                                          <p:stCondLst>
                                            <p:cond delay="0"/>
                                          </p:stCondLst>
                                        </p:cTn>
                                        <p:tgtEl>
                                          <p:spTgt spid="47"/>
                                        </p:tgtEl>
                                        <p:attrNameLst>
                                          <p:attrName>style.visibility</p:attrName>
                                        </p:attrNameLst>
                                      </p:cBhvr>
                                      <p:to>
                                        <p:strVal val="visible"/>
                                      </p:to>
                                    </p:set>
                                    <p:anim calcmode="lin" valueType="num">
                                      <p:cBhvr>
                                        <p:cTn id="14" dur="750" fill="hold"/>
                                        <p:tgtEl>
                                          <p:spTgt spid="47"/>
                                        </p:tgtEl>
                                        <p:attrNameLst>
                                          <p:attrName>ppt_w</p:attrName>
                                        </p:attrNameLst>
                                      </p:cBhvr>
                                      <p:tavLst>
                                        <p:tav tm="0">
                                          <p:val>
                                            <p:fltVal val="0"/>
                                          </p:val>
                                        </p:tav>
                                        <p:tav tm="100000">
                                          <p:val>
                                            <p:strVal val="#ppt_w"/>
                                          </p:val>
                                        </p:tav>
                                      </p:tavLst>
                                    </p:anim>
                                    <p:anim calcmode="lin" valueType="num">
                                      <p:cBhvr>
                                        <p:cTn id="15" dur="750" fill="hold"/>
                                        <p:tgtEl>
                                          <p:spTgt spid="47"/>
                                        </p:tgtEl>
                                        <p:attrNameLst>
                                          <p:attrName>ppt_h</p:attrName>
                                        </p:attrNameLst>
                                      </p:cBhvr>
                                      <p:tavLst>
                                        <p:tav tm="0">
                                          <p:val>
                                            <p:fltVal val="0"/>
                                          </p:val>
                                        </p:tav>
                                        <p:tav tm="100000">
                                          <p:val>
                                            <p:strVal val="#ppt_h"/>
                                          </p:val>
                                        </p:tav>
                                      </p:tavLst>
                                    </p:anim>
                                    <p:animEffect transition="in" filter="fade">
                                      <p:cBhvr>
                                        <p:cTn id="16" dur="750"/>
                                        <p:tgtEl>
                                          <p:spTgt spid="47"/>
                                        </p:tgtEl>
                                      </p:cBhvr>
                                    </p:animEffect>
                                    <p:anim calcmode="lin" valueType="num">
                                      <p:cBhvr>
                                        <p:cTn id="17" dur="750" fill="hold"/>
                                        <p:tgtEl>
                                          <p:spTgt spid="47"/>
                                        </p:tgtEl>
                                        <p:attrNameLst>
                                          <p:attrName>ppt_x</p:attrName>
                                        </p:attrNameLst>
                                      </p:cBhvr>
                                      <p:tavLst>
                                        <p:tav tm="0">
                                          <p:val>
                                            <p:fltVal val="0.5"/>
                                          </p:val>
                                        </p:tav>
                                        <p:tav tm="100000">
                                          <p:val>
                                            <p:strVal val="#ppt_x"/>
                                          </p:val>
                                        </p:tav>
                                      </p:tavLst>
                                    </p:anim>
                                    <p:anim calcmode="lin" valueType="num">
                                      <p:cBhvr>
                                        <p:cTn id="18" dur="750" fill="hold"/>
                                        <p:tgtEl>
                                          <p:spTgt spid="4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96000" y="303750"/>
            <a:ext cx="8352000" cy="4536000"/>
          </a:xfrm>
          <a:prstGeom prst="roundRect">
            <a:avLst>
              <a:gd name="adj" fmla="val 7547"/>
            </a:avLst>
          </a:prstGeom>
          <a:solidFill>
            <a:schemeClr val="accent6">
              <a:lumMod val="40000"/>
              <a:lumOff val="6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51" name="Group 50"/>
          <p:cNvGrpSpPr/>
          <p:nvPr/>
        </p:nvGrpSpPr>
        <p:grpSpPr>
          <a:xfrm>
            <a:off x="8316408" y="4047914"/>
            <a:ext cx="540000" cy="324000"/>
            <a:chOff x="8316408" y="4047914"/>
            <a:chExt cx="540000" cy="324000"/>
          </a:xfrm>
        </p:grpSpPr>
        <p:sp>
          <p:nvSpPr>
            <p:cNvPr id="54" name="Chevron 53"/>
            <p:cNvSpPr/>
            <p:nvPr/>
          </p:nvSpPr>
          <p:spPr>
            <a:xfrm rot="10800000">
              <a:off x="8316408" y="4047914"/>
              <a:ext cx="540000" cy="324000"/>
            </a:xfrm>
            <a:prstGeom prst="chevron">
              <a:avLst>
                <a:gd name="adj" fmla="val 30139"/>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nvGrpSpPr>
            <p:cNvPr id="55" name="Google Shape;1771;p26"/>
            <p:cNvGrpSpPr/>
            <p:nvPr/>
          </p:nvGrpSpPr>
          <p:grpSpPr>
            <a:xfrm>
              <a:off x="8532440" y="4108455"/>
              <a:ext cx="194021" cy="191487"/>
              <a:chOff x="6232000" y="1435050"/>
              <a:chExt cx="488225" cy="481850"/>
            </a:xfrm>
            <a:solidFill>
              <a:schemeClr val="accent3"/>
            </a:solidFill>
          </p:grpSpPr>
          <p:sp>
            <p:nvSpPr>
              <p:cNvPr id="56" name="Google Shape;1772;p26"/>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sp>
            <p:nvSpPr>
              <p:cNvPr id="57" name="Google Shape;1773;p26"/>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sp>
            <p:nvSpPr>
              <p:cNvPr id="58" name="Google Shape;1774;p26"/>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sp>
            <p:nvSpPr>
              <p:cNvPr id="59" name="Google Shape;1775;p26"/>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sp>
            <p:nvSpPr>
              <p:cNvPr id="60" name="Google Shape;1776;p26">
                <a:hlinkClick r:id="rId2" action="ppaction://hlinksldjump"/>
              </p:cNvPr>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grpSp>
      </p:grpSp>
      <p:grpSp>
        <p:nvGrpSpPr>
          <p:cNvPr id="61" name="Group 60"/>
          <p:cNvGrpSpPr/>
          <p:nvPr/>
        </p:nvGrpSpPr>
        <p:grpSpPr>
          <a:xfrm>
            <a:off x="8316408" y="771586"/>
            <a:ext cx="540000" cy="324000"/>
            <a:chOff x="8316408" y="771586"/>
            <a:chExt cx="540000" cy="324000"/>
          </a:xfrm>
        </p:grpSpPr>
        <p:sp>
          <p:nvSpPr>
            <p:cNvPr id="62" name="Chevron 61"/>
            <p:cNvSpPr/>
            <p:nvPr/>
          </p:nvSpPr>
          <p:spPr>
            <a:xfrm rot="10800000">
              <a:off x="8316408" y="771586"/>
              <a:ext cx="540000" cy="324000"/>
            </a:xfrm>
            <a:prstGeom prst="chevron">
              <a:avLst>
                <a:gd name="adj" fmla="val 30139"/>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63" name="TextBox 62">
              <a:hlinkClick r:id="rId3" action="ppaction://hlinksldjump"/>
            </p:cNvPr>
            <p:cNvSpPr txBox="1"/>
            <p:nvPr/>
          </p:nvSpPr>
          <p:spPr>
            <a:xfrm>
              <a:off x="8424496" y="771586"/>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01</a:t>
              </a:r>
            </a:p>
          </p:txBody>
        </p:sp>
      </p:grpSp>
      <p:grpSp>
        <p:nvGrpSpPr>
          <p:cNvPr id="64" name="Group 63"/>
          <p:cNvGrpSpPr/>
          <p:nvPr/>
        </p:nvGrpSpPr>
        <p:grpSpPr>
          <a:xfrm>
            <a:off x="8316408" y="1239637"/>
            <a:ext cx="540000" cy="331696"/>
            <a:chOff x="8316408" y="1239637"/>
            <a:chExt cx="540000" cy="331696"/>
          </a:xfrm>
        </p:grpSpPr>
        <p:sp>
          <p:nvSpPr>
            <p:cNvPr id="65" name="Chevron 64"/>
            <p:cNvSpPr/>
            <p:nvPr/>
          </p:nvSpPr>
          <p:spPr>
            <a:xfrm rot="10800000">
              <a:off x="8316408" y="1239637"/>
              <a:ext cx="540000" cy="324000"/>
            </a:xfrm>
            <a:prstGeom prst="chevron">
              <a:avLst>
                <a:gd name="adj" fmla="val 30139"/>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66" name="TextBox 65">
              <a:hlinkClick r:id="rId4" action="ppaction://hlinksldjump"/>
            </p:cNvPr>
            <p:cNvSpPr txBox="1"/>
            <p:nvPr/>
          </p:nvSpPr>
          <p:spPr>
            <a:xfrm>
              <a:off x="8424496" y="1263556"/>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02</a:t>
              </a:r>
            </a:p>
          </p:txBody>
        </p:sp>
      </p:grpSp>
      <p:grpSp>
        <p:nvGrpSpPr>
          <p:cNvPr id="67" name="Group 66"/>
          <p:cNvGrpSpPr/>
          <p:nvPr/>
        </p:nvGrpSpPr>
        <p:grpSpPr>
          <a:xfrm>
            <a:off x="8316408" y="1743693"/>
            <a:ext cx="540000" cy="340080"/>
            <a:chOff x="8316408" y="1743693"/>
            <a:chExt cx="540000" cy="340080"/>
          </a:xfrm>
        </p:grpSpPr>
        <p:sp>
          <p:nvSpPr>
            <p:cNvPr id="68" name="Chevron 67"/>
            <p:cNvSpPr/>
            <p:nvPr/>
          </p:nvSpPr>
          <p:spPr>
            <a:xfrm rot="10800000">
              <a:off x="8316408" y="1743693"/>
              <a:ext cx="540000" cy="324000"/>
            </a:xfrm>
            <a:prstGeom prst="chevron">
              <a:avLst>
                <a:gd name="adj" fmla="val 30139"/>
              </a:avLst>
            </a:prstGeom>
            <a:solidFill>
              <a:schemeClr val="accent2">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69" name="TextBox 68">
              <a:hlinkClick r:id="rId5" action="ppaction://hlinksldjump"/>
            </p:cNvPr>
            <p:cNvSpPr txBox="1"/>
            <p:nvPr/>
          </p:nvSpPr>
          <p:spPr>
            <a:xfrm>
              <a:off x="8424496" y="1775996"/>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03</a:t>
              </a:r>
            </a:p>
          </p:txBody>
        </p:sp>
      </p:grpSp>
      <p:grpSp>
        <p:nvGrpSpPr>
          <p:cNvPr id="70" name="Group 69"/>
          <p:cNvGrpSpPr/>
          <p:nvPr/>
        </p:nvGrpSpPr>
        <p:grpSpPr>
          <a:xfrm>
            <a:off x="8316408" y="2247750"/>
            <a:ext cx="540000" cy="348463"/>
            <a:chOff x="8316408" y="2247750"/>
            <a:chExt cx="540000" cy="348463"/>
          </a:xfrm>
        </p:grpSpPr>
        <p:sp>
          <p:nvSpPr>
            <p:cNvPr id="71" name="Chevron 70"/>
            <p:cNvSpPr/>
            <p:nvPr/>
          </p:nvSpPr>
          <p:spPr>
            <a:xfrm rot="10800000">
              <a:off x="8316408" y="2247750"/>
              <a:ext cx="540000" cy="324000"/>
            </a:xfrm>
            <a:prstGeom prst="chevron">
              <a:avLst>
                <a:gd name="adj" fmla="val 30139"/>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72" name="TextBox 71">
              <a:hlinkClick r:id="rId6" action="ppaction://hlinksldjump"/>
            </p:cNvPr>
            <p:cNvSpPr txBox="1"/>
            <p:nvPr/>
          </p:nvSpPr>
          <p:spPr>
            <a:xfrm>
              <a:off x="8424496" y="2288436"/>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04</a:t>
              </a:r>
            </a:p>
          </p:txBody>
        </p:sp>
      </p:grpSp>
      <p:grpSp>
        <p:nvGrpSpPr>
          <p:cNvPr id="73" name="Group 72"/>
          <p:cNvGrpSpPr/>
          <p:nvPr/>
        </p:nvGrpSpPr>
        <p:grpSpPr>
          <a:xfrm>
            <a:off x="8316408" y="2751806"/>
            <a:ext cx="540000" cy="324000"/>
            <a:chOff x="8316408" y="2751806"/>
            <a:chExt cx="540000" cy="324000"/>
          </a:xfrm>
        </p:grpSpPr>
        <p:sp>
          <p:nvSpPr>
            <p:cNvPr id="74" name="Chevron 73"/>
            <p:cNvSpPr/>
            <p:nvPr/>
          </p:nvSpPr>
          <p:spPr>
            <a:xfrm rot="10800000">
              <a:off x="8316408" y="2751806"/>
              <a:ext cx="540000" cy="324000"/>
            </a:xfrm>
            <a:prstGeom prst="chevron">
              <a:avLst>
                <a:gd name="adj" fmla="val 30139"/>
              </a:avLst>
            </a:prstGeom>
            <a:solidFill>
              <a:srgbClr val="FFB7B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75" name="TextBox 74">
              <a:hlinkClick r:id="rId7" action="ppaction://hlinksldjump"/>
            </p:cNvPr>
            <p:cNvSpPr txBox="1"/>
            <p:nvPr/>
          </p:nvSpPr>
          <p:spPr>
            <a:xfrm>
              <a:off x="8424496" y="2768029"/>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05</a:t>
              </a:r>
            </a:p>
          </p:txBody>
        </p:sp>
      </p:grpSp>
      <p:grpSp>
        <p:nvGrpSpPr>
          <p:cNvPr id="52" name="Group 51"/>
          <p:cNvGrpSpPr/>
          <p:nvPr/>
        </p:nvGrpSpPr>
        <p:grpSpPr>
          <a:xfrm>
            <a:off x="323528" y="303750"/>
            <a:ext cx="8136904" cy="4536000"/>
            <a:chOff x="323528" y="303750"/>
            <a:chExt cx="8136904" cy="4536000"/>
          </a:xfrm>
        </p:grpSpPr>
        <p:sp>
          <p:nvSpPr>
            <p:cNvPr id="3" name="Rounded Rectangle 2"/>
            <p:cNvSpPr/>
            <p:nvPr/>
          </p:nvSpPr>
          <p:spPr>
            <a:xfrm>
              <a:off x="396000" y="303750"/>
              <a:ext cx="8064432" cy="4536000"/>
            </a:xfrm>
            <a:prstGeom prst="roundRect">
              <a:avLst>
                <a:gd name="adj" fmla="val 7547"/>
              </a:avLst>
            </a:prstGeom>
            <a:solidFill>
              <a:schemeClr val="accent4">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43" name="Group 42"/>
            <p:cNvGrpSpPr/>
            <p:nvPr/>
          </p:nvGrpSpPr>
          <p:grpSpPr>
            <a:xfrm>
              <a:off x="323528" y="735556"/>
              <a:ext cx="432048" cy="3672388"/>
              <a:chOff x="323528" y="735556"/>
              <a:chExt cx="432048" cy="3672388"/>
            </a:xfrm>
          </p:grpSpPr>
          <p:sp>
            <p:nvSpPr>
              <p:cNvPr id="26" name="Oval 25"/>
              <p:cNvSpPr/>
              <p:nvPr/>
            </p:nvSpPr>
            <p:spPr>
              <a:xfrm>
                <a:off x="575576" y="735556"/>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7" name="Oval 26"/>
              <p:cNvSpPr/>
              <p:nvPr/>
            </p:nvSpPr>
            <p:spPr>
              <a:xfrm>
                <a:off x="575576" y="3219832"/>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8" name="Oval 27"/>
              <p:cNvSpPr/>
              <p:nvPr/>
            </p:nvSpPr>
            <p:spPr>
              <a:xfrm>
                <a:off x="575576" y="2715776"/>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9" name="Oval 28"/>
              <p:cNvSpPr/>
              <p:nvPr/>
            </p:nvSpPr>
            <p:spPr>
              <a:xfrm>
                <a:off x="575576" y="2211720"/>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0" name="Oval 29"/>
              <p:cNvSpPr/>
              <p:nvPr/>
            </p:nvSpPr>
            <p:spPr>
              <a:xfrm>
                <a:off x="575576" y="1723743"/>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1" name="Oval 30"/>
              <p:cNvSpPr/>
              <p:nvPr/>
            </p:nvSpPr>
            <p:spPr>
              <a:xfrm>
                <a:off x="575576" y="1203608"/>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2" name="Oval 31"/>
              <p:cNvSpPr/>
              <p:nvPr/>
            </p:nvSpPr>
            <p:spPr>
              <a:xfrm>
                <a:off x="575576" y="4227944"/>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3" name="Oval 32"/>
              <p:cNvSpPr/>
              <p:nvPr/>
            </p:nvSpPr>
            <p:spPr>
              <a:xfrm>
                <a:off x="575576" y="3723888"/>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5" name="Rounded Rectangle 34"/>
              <p:cNvSpPr/>
              <p:nvPr/>
            </p:nvSpPr>
            <p:spPr>
              <a:xfrm>
                <a:off x="323528" y="789556"/>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6" name="Rounded Rectangle 35"/>
              <p:cNvSpPr/>
              <p:nvPr/>
            </p:nvSpPr>
            <p:spPr>
              <a:xfrm>
                <a:off x="323528" y="1257608"/>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7" name="Rounded Rectangle 36"/>
              <p:cNvSpPr/>
              <p:nvPr/>
            </p:nvSpPr>
            <p:spPr>
              <a:xfrm>
                <a:off x="323528" y="1777743"/>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8" name="Rounded Rectangle 37"/>
              <p:cNvSpPr/>
              <p:nvPr/>
            </p:nvSpPr>
            <p:spPr>
              <a:xfrm>
                <a:off x="323528" y="2265720"/>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9" name="Rounded Rectangle 38"/>
              <p:cNvSpPr/>
              <p:nvPr/>
            </p:nvSpPr>
            <p:spPr>
              <a:xfrm>
                <a:off x="323528" y="2770559"/>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0" name="Rounded Rectangle 39"/>
              <p:cNvSpPr/>
              <p:nvPr/>
            </p:nvSpPr>
            <p:spPr>
              <a:xfrm>
                <a:off x="323528" y="3273832"/>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1" name="Rounded Rectangle 40"/>
              <p:cNvSpPr/>
              <p:nvPr/>
            </p:nvSpPr>
            <p:spPr>
              <a:xfrm>
                <a:off x="323528" y="3777888"/>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2" name="Rounded Rectangle 41"/>
              <p:cNvSpPr/>
              <p:nvPr/>
            </p:nvSpPr>
            <p:spPr>
              <a:xfrm>
                <a:off x="323528" y="4281944"/>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grpSp>
        <p:nvGrpSpPr>
          <p:cNvPr id="76" name="Group 75"/>
          <p:cNvGrpSpPr/>
          <p:nvPr/>
        </p:nvGrpSpPr>
        <p:grpSpPr>
          <a:xfrm>
            <a:off x="8316408" y="3241308"/>
            <a:ext cx="540000" cy="338554"/>
            <a:chOff x="8316408" y="3241308"/>
            <a:chExt cx="540000" cy="338554"/>
          </a:xfrm>
        </p:grpSpPr>
        <p:sp>
          <p:nvSpPr>
            <p:cNvPr id="77" name="Chevron 76"/>
            <p:cNvSpPr/>
            <p:nvPr/>
          </p:nvSpPr>
          <p:spPr>
            <a:xfrm rot="10800000">
              <a:off x="8316408" y="3255862"/>
              <a:ext cx="540000" cy="324000"/>
            </a:xfrm>
            <a:prstGeom prst="chevron">
              <a:avLst>
                <a:gd name="adj" fmla="val 30139"/>
              </a:avLst>
            </a:prstGeom>
            <a:solidFill>
              <a:srgbClr val="FFCCC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78" name="TextBox 77">
              <a:hlinkClick r:id="rId8" action="ppaction://hlinksldjump"/>
            </p:cNvPr>
            <p:cNvSpPr txBox="1"/>
            <p:nvPr/>
          </p:nvSpPr>
          <p:spPr>
            <a:xfrm>
              <a:off x="8424496" y="3241308"/>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06</a:t>
              </a:r>
            </a:p>
          </p:txBody>
        </p:sp>
      </p:grpSp>
      <p:sp>
        <p:nvSpPr>
          <p:cNvPr id="48" name="Text Box 8">
            <a:extLst>
              <a:ext uri="{FF2B5EF4-FFF2-40B4-BE49-F238E27FC236}">
                <a16:creationId xmlns:a16="http://schemas.microsoft.com/office/drawing/2014/main" id="{B460D5ED-0D2C-4076-BAB2-DF8D536D6F25}"/>
              </a:ext>
            </a:extLst>
          </p:cNvPr>
          <p:cNvSpPr txBox="1">
            <a:spLocks noChangeArrowheads="1"/>
          </p:cNvSpPr>
          <p:nvPr/>
        </p:nvSpPr>
        <p:spPr bwMode="auto">
          <a:xfrm>
            <a:off x="1333500" y="164802"/>
            <a:ext cx="6705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VnTime" pitchFamily="34" charset="0"/>
              </a:defRPr>
            </a:lvl1pPr>
            <a:lvl2pPr marL="742950" indent="-285750" eaLnBrk="0" hangingPunct="0">
              <a:defRPr b="1">
                <a:solidFill>
                  <a:schemeClr val="tx1"/>
                </a:solidFill>
                <a:latin typeface=".VnTime" pitchFamily="34" charset="0"/>
              </a:defRPr>
            </a:lvl2pPr>
            <a:lvl3pPr marL="1143000" indent="-228600" eaLnBrk="0" hangingPunct="0">
              <a:defRPr b="1">
                <a:solidFill>
                  <a:schemeClr val="tx1"/>
                </a:solidFill>
                <a:latin typeface=".VnTime" pitchFamily="34" charset="0"/>
              </a:defRPr>
            </a:lvl3pPr>
            <a:lvl4pPr marL="1600200" indent="-228600" eaLnBrk="0" hangingPunct="0">
              <a:defRPr b="1">
                <a:solidFill>
                  <a:schemeClr val="tx1"/>
                </a:solidFill>
                <a:latin typeface=".VnTime" pitchFamily="34" charset="0"/>
              </a:defRPr>
            </a:lvl4pPr>
            <a:lvl5pPr marL="2057400" indent="-228600" eaLnBrk="0" hangingPunct="0">
              <a:defRPr b="1">
                <a:solidFill>
                  <a:schemeClr val="tx1"/>
                </a:solidFill>
                <a:latin typeface=".VnTime" pitchFamily="34" charset="0"/>
              </a:defRPr>
            </a:lvl5pPr>
            <a:lvl6pPr marL="2514600" indent="-228600" eaLnBrk="0" fontAlgn="base" hangingPunct="0">
              <a:spcBef>
                <a:spcPct val="0"/>
              </a:spcBef>
              <a:spcAft>
                <a:spcPct val="0"/>
              </a:spcAft>
              <a:defRPr b="1">
                <a:solidFill>
                  <a:schemeClr val="tx1"/>
                </a:solidFill>
                <a:latin typeface=".VnTime" pitchFamily="34" charset="0"/>
              </a:defRPr>
            </a:lvl6pPr>
            <a:lvl7pPr marL="2971800" indent="-228600" eaLnBrk="0" fontAlgn="base" hangingPunct="0">
              <a:spcBef>
                <a:spcPct val="0"/>
              </a:spcBef>
              <a:spcAft>
                <a:spcPct val="0"/>
              </a:spcAft>
              <a:defRPr b="1">
                <a:solidFill>
                  <a:schemeClr val="tx1"/>
                </a:solidFill>
                <a:latin typeface=".VnTime" pitchFamily="34" charset="0"/>
              </a:defRPr>
            </a:lvl7pPr>
            <a:lvl8pPr marL="3429000" indent="-228600" eaLnBrk="0" fontAlgn="base" hangingPunct="0">
              <a:spcBef>
                <a:spcPct val="0"/>
              </a:spcBef>
              <a:spcAft>
                <a:spcPct val="0"/>
              </a:spcAft>
              <a:defRPr b="1">
                <a:solidFill>
                  <a:schemeClr val="tx1"/>
                </a:solidFill>
                <a:latin typeface=".VnTime" pitchFamily="34" charset="0"/>
              </a:defRPr>
            </a:lvl8pPr>
            <a:lvl9pPr marL="3886200" indent="-228600" eaLnBrk="0" fontAlgn="base" hangingPunct="0">
              <a:spcBef>
                <a:spcPct val="0"/>
              </a:spcBef>
              <a:spcAft>
                <a:spcPct val="0"/>
              </a:spcAft>
              <a:defRPr b="1">
                <a:solidFill>
                  <a:schemeClr val="tx1"/>
                </a:solidFill>
                <a:latin typeface=".VnTime" pitchFamily="34" charset="0"/>
              </a:defRPr>
            </a:lvl9pPr>
          </a:lstStyle>
          <a:p>
            <a:pPr>
              <a:spcBef>
                <a:spcPct val="50000"/>
              </a:spcBef>
            </a:pPr>
            <a:r>
              <a:rPr lang="en-US" altLang="en-US" sz="2400" b="0" dirty="0">
                <a:latin typeface="Cambria" panose="02040503050406030204" pitchFamily="18" charset="0"/>
                <a:ea typeface="Cambria" panose="02040503050406030204" pitchFamily="18" charset="0"/>
                <a:cs typeface="Times New Roman" panose="02020603050405020304" pitchFamily="18" charset="0"/>
              </a:rPr>
              <a:t>  - </a:t>
            </a:r>
            <a:r>
              <a:rPr lang="en-US" altLang="en-US" sz="2400" b="0" dirty="0" err="1">
                <a:latin typeface="Cambria" panose="02040503050406030204" pitchFamily="18" charset="0"/>
                <a:ea typeface="Cambria" panose="02040503050406030204" pitchFamily="18" charset="0"/>
                <a:cs typeface="Times New Roman" panose="02020603050405020304" pitchFamily="18" charset="0"/>
              </a:rPr>
              <a:t>Đọc</a:t>
            </a:r>
            <a:r>
              <a:rPr lang="en-US" altLang="en-US" sz="2400" b="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0" dirty="0" err="1">
                <a:latin typeface="Cambria" panose="02040503050406030204" pitchFamily="18" charset="0"/>
                <a:ea typeface="Cambria" panose="02040503050406030204" pitchFamily="18" charset="0"/>
                <a:cs typeface="Times New Roman" panose="02020603050405020304" pitchFamily="18" charset="0"/>
              </a:rPr>
              <a:t>khổ</a:t>
            </a:r>
            <a:r>
              <a:rPr lang="en-US" altLang="en-US" sz="2400" b="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0" dirty="0" err="1">
                <a:latin typeface="Cambria" panose="02040503050406030204" pitchFamily="18" charset="0"/>
                <a:ea typeface="Cambria" panose="02040503050406030204" pitchFamily="18" charset="0"/>
                <a:cs typeface="Times New Roman" panose="02020603050405020304" pitchFamily="18" charset="0"/>
              </a:rPr>
              <a:t>thơ</a:t>
            </a:r>
            <a:r>
              <a:rPr lang="en-US" altLang="en-US" sz="2400" b="0" dirty="0">
                <a:latin typeface="Cambria" panose="02040503050406030204" pitchFamily="18" charset="0"/>
                <a:ea typeface="Cambria" panose="02040503050406030204" pitchFamily="18" charset="0"/>
                <a:cs typeface="Times New Roman" panose="02020603050405020304" pitchFamily="18" charset="0"/>
              </a:rPr>
              <a:t> 1 </a:t>
            </a:r>
            <a:r>
              <a:rPr lang="en-US" altLang="en-US" sz="2400" b="0" dirty="0" err="1">
                <a:latin typeface="Cambria" panose="02040503050406030204" pitchFamily="18" charset="0"/>
                <a:ea typeface="Cambria" panose="02040503050406030204" pitchFamily="18" charset="0"/>
                <a:cs typeface="Times New Roman" panose="02020603050405020304" pitchFamily="18" charset="0"/>
              </a:rPr>
              <a:t>và</a:t>
            </a:r>
            <a:r>
              <a:rPr lang="en-US" altLang="en-US" sz="2400" b="0" dirty="0">
                <a:latin typeface="Cambria" panose="02040503050406030204" pitchFamily="18" charset="0"/>
                <a:ea typeface="Cambria" panose="02040503050406030204" pitchFamily="18" charset="0"/>
                <a:cs typeface="Times New Roman" panose="02020603050405020304" pitchFamily="18" charset="0"/>
              </a:rPr>
              <a:t> 2 </a:t>
            </a:r>
            <a:r>
              <a:rPr lang="en-US" altLang="en-US" sz="2400" b="0" dirty="0" err="1">
                <a:latin typeface="Cambria" panose="02040503050406030204" pitchFamily="18" charset="0"/>
                <a:ea typeface="Cambria" panose="02040503050406030204" pitchFamily="18" charset="0"/>
                <a:cs typeface="Times New Roman" panose="02020603050405020304" pitchFamily="18" charset="0"/>
              </a:rPr>
              <a:t>trả</a:t>
            </a:r>
            <a:r>
              <a:rPr lang="en-US" altLang="en-US" sz="2400" b="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0" dirty="0" err="1">
                <a:latin typeface="Cambria" panose="02040503050406030204" pitchFamily="18" charset="0"/>
                <a:ea typeface="Cambria" panose="02040503050406030204" pitchFamily="18" charset="0"/>
                <a:cs typeface="Times New Roman" panose="02020603050405020304" pitchFamily="18" charset="0"/>
              </a:rPr>
              <a:t>lời</a:t>
            </a:r>
            <a:r>
              <a:rPr lang="en-US" altLang="en-US" sz="2400" b="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0" dirty="0" err="1">
                <a:latin typeface="Cambria" panose="02040503050406030204" pitchFamily="18" charset="0"/>
                <a:ea typeface="Cambria" panose="02040503050406030204" pitchFamily="18" charset="0"/>
                <a:cs typeface="Times New Roman" panose="02020603050405020304" pitchFamily="18" charset="0"/>
              </a:rPr>
              <a:t>câu</a:t>
            </a:r>
            <a:r>
              <a:rPr lang="en-US" altLang="en-US" sz="2400" b="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0" dirty="0" err="1">
                <a:latin typeface="Cambria" panose="02040503050406030204" pitchFamily="18" charset="0"/>
                <a:ea typeface="Cambria" panose="02040503050406030204" pitchFamily="18" charset="0"/>
                <a:cs typeface="Times New Roman" panose="02020603050405020304" pitchFamily="18" charset="0"/>
              </a:rPr>
              <a:t>hỏi</a:t>
            </a:r>
            <a:r>
              <a:rPr lang="en-US" altLang="en-US" sz="2400" b="0" dirty="0">
                <a:latin typeface="Cambria" panose="02040503050406030204" pitchFamily="18" charset="0"/>
                <a:ea typeface="Cambria" panose="02040503050406030204" pitchFamily="18" charset="0"/>
                <a:cs typeface="Times New Roman" panose="02020603050405020304" pitchFamily="18" charset="0"/>
              </a:rPr>
              <a:t> 1:</a:t>
            </a:r>
          </a:p>
        </p:txBody>
      </p:sp>
      <p:sp>
        <p:nvSpPr>
          <p:cNvPr id="49" name="Text Box 9">
            <a:extLst>
              <a:ext uri="{FF2B5EF4-FFF2-40B4-BE49-F238E27FC236}">
                <a16:creationId xmlns:a16="http://schemas.microsoft.com/office/drawing/2014/main" id="{75681D91-D2D7-41EF-AEC8-F66C63CFFAC9}"/>
              </a:ext>
            </a:extLst>
          </p:cNvPr>
          <p:cNvSpPr txBox="1">
            <a:spLocks noChangeArrowheads="1"/>
          </p:cNvSpPr>
          <p:nvPr/>
        </p:nvSpPr>
        <p:spPr bwMode="auto">
          <a:xfrm>
            <a:off x="438404" y="715877"/>
            <a:ext cx="8915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VnTime" pitchFamily="34" charset="0"/>
              </a:defRPr>
            </a:lvl1pPr>
            <a:lvl2pPr marL="742950" indent="-285750" eaLnBrk="0" hangingPunct="0">
              <a:defRPr b="1">
                <a:solidFill>
                  <a:schemeClr val="tx1"/>
                </a:solidFill>
                <a:latin typeface=".VnTime" pitchFamily="34" charset="0"/>
              </a:defRPr>
            </a:lvl2pPr>
            <a:lvl3pPr marL="1143000" indent="-228600" eaLnBrk="0" hangingPunct="0">
              <a:defRPr b="1">
                <a:solidFill>
                  <a:schemeClr val="tx1"/>
                </a:solidFill>
                <a:latin typeface=".VnTime" pitchFamily="34" charset="0"/>
              </a:defRPr>
            </a:lvl3pPr>
            <a:lvl4pPr marL="1600200" indent="-228600" eaLnBrk="0" hangingPunct="0">
              <a:defRPr b="1">
                <a:solidFill>
                  <a:schemeClr val="tx1"/>
                </a:solidFill>
                <a:latin typeface=".VnTime" pitchFamily="34" charset="0"/>
              </a:defRPr>
            </a:lvl4pPr>
            <a:lvl5pPr marL="2057400" indent="-228600" eaLnBrk="0" hangingPunct="0">
              <a:defRPr b="1">
                <a:solidFill>
                  <a:schemeClr val="tx1"/>
                </a:solidFill>
                <a:latin typeface=".VnTime" pitchFamily="34" charset="0"/>
              </a:defRPr>
            </a:lvl5pPr>
            <a:lvl6pPr marL="2514600" indent="-228600" eaLnBrk="0" fontAlgn="base" hangingPunct="0">
              <a:spcBef>
                <a:spcPct val="0"/>
              </a:spcBef>
              <a:spcAft>
                <a:spcPct val="0"/>
              </a:spcAft>
              <a:defRPr b="1">
                <a:solidFill>
                  <a:schemeClr val="tx1"/>
                </a:solidFill>
                <a:latin typeface=".VnTime" pitchFamily="34" charset="0"/>
              </a:defRPr>
            </a:lvl6pPr>
            <a:lvl7pPr marL="2971800" indent="-228600" eaLnBrk="0" fontAlgn="base" hangingPunct="0">
              <a:spcBef>
                <a:spcPct val="0"/>
              </a:spcBef>
              <a:spcAft>
                <a:spcPct val="0"/>
              </a:spcAft>
              <a:defRPr b="1">
                <a:solidFill>
                  <a:schemeClr val="tx1"/>
                </a:solidFill>
                <a:latin typeface=".VnTime" pitchFamily="34" charset="0"/>
              </a:defRPr>
            </a:lvl7pPr>
            <a:lvl8pPr marL="3429000" indent="-228600" eaLnBrk="0" fontAlgn="base" hangingPunct="0">
              <a:spcBef>
                <a:spcPct val="0"/>
              </a:spcBef>
              <a:spcAft>
                <a:spcPct val="0"/>
              </a:spcAft>
              <a:defRPr b="1">
                <a:solidFill>
                  <a:schemeClr val="tx1"/>
                </a:solidFill>
                <a:latin typeface=".VnTime" pitchFamily="34" charset="0"/>
              </a:defRPr>
            </a:lvl8pPr>
            <a:lvl9pPr marL="3886200" indent="-228600" eaLnBrk="0" fontAlgn="base" hangingPunct="0">
              <a:spcBef>
                <a:spcPct val="0"/>
              </a:spcBef>
              <a:spcAft>
                <a:spcPct val="0"/>
              </a:spcAft>
              <a:defRPr b="1">
                <a:solidFill>
                  <a:schemeClr val="tx1"/>
                </a:solidFill>
                <a:latin typeface=".VnTime" pitchFamily="34" charset="0"/>
              </a:defRPr>
            </a:lvl9pPr>
          </a:lstStyle>
          <a:p>
            <a:pPr>
              <a:spcBef>
                <a:spcPct val="50000"/>
              </a:spcBef>
            </a:pPr>
            <a:r>
              <a:rPr lang="en-US" altLang="en-US" sz="2400" b="0" i="1" dirty="0">
                <a:latin typeface="Cambria" panose="02040503050406030204" pitchFamily="18" charset="0"/>
                <a:ea typeface="Cambria" panose="02040503050406030204" pitchFamily="18" charset="0"/>
              </a:rPr>
              <a:t>  </a:t>
            </a:r>
            <a:r>
              <a:rPr lang="en-US" altLang="en-US" sz="2400" b="0" i="1" dirty="0">
                <a:latin typeface="Cambria" panose="02040503050406030204" pitchFamily="18" charset="0"/>
                <a:ea typeface="Cambria" panose="02040503050406030204" pitchFamily="18" charset="0"/>
                <a:cs typeface="Times New Roman" panose="02020603050405020304" pitchFamily="18" charset="0"/>
              </a:rPr>
              <a:t>1. </a:t>
            </a:r>
            <a:r>
              <a:rPr lang="en-US" altLang="en-US" sz="2400" b="0" i="1" dirty="0" err="1">
                <a:latin typeface="Cambria" panose="02040503050406030204" pitchFamily="18" charset="0"/>
                <a:ea typeface="Cambria" panose="02040503050406030204" pitchFamily="18" charset="0"/>
                <a:cs typeface="Times New Roman" panose="02020603050405020304" pitchFamily="18" charset="0"/>
              </a:rPr>
              <a:t>Những</a:t>
            </a:r>
            <a:r>
              <a:rPr lang="en-US" altLang="en-US" sz="2400" b="0"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0" i="1" dirty="0" err="1">
                <a:latin typeface="Cambria" panose="02040503050406030204" pitchFamily="18" charset="0"/>
                <a:ea typeface="Cambria" panose="02040503050406030204" pitchFamily="18" charset="0"/>
                <a:cs typeface="Times New Roman" panose="02020603050405020304" pitchFamily="18" charset="0"/>
              </a:rPr>
              <a:t>câu</a:t>
            </a:r>
            <a:r>
              <a:rPr lang="en-US" altLang="en-US" sz="2400" b="0"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0" i="1" dirty="0" err="1">
                <a:latin typeface="Cambria" panose="02040503050406030204" pitchFamily="18" charset="0"/>
                <a:ea typeface="Cambria" panose="02040503050406030204" pitchFamily="18" charset="0"/>
                <a:cs typeface="Times New Roman" panose="02020603050405020304" pitchFamily="18" charset="0"/>
              </a:rPr>
              <a:t>nào</a:t>
            </a:r>
            <a:r>
              <a:rPr lang="en-US" altLang="en-US" sz="2400" b="0"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0" i="1" dirty="0" err="1">
                <a:latin typeface="Cambria" panose="02040503050406030204" pitchFamily="18" charset="0"/>
                <a:ea typeface="Cambria" panose="02040503050406030204" pitchFamily="18" charset="0"/>
                <a:cs typeface="Times New Roman" panose="02020603050405020304" pitchFamily="18" charset="0"/>
              </a:rPr>
              <a:t>cho</a:t>
            </a:r>
            <a:r>
              <a:rPr lang="en-US" altLang="en-US" sz="2400" b="0"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0" i="1" dirty="0" err="1">
                <a:latin typeface="Cambria" panose="02040503050406030204" pitchFamily="18" charset="0"/>
                <a:ea typeface="Cambria" panose="02040503050406030204" pitchFamily="18" charset="0"/>
                <a:cs typeface="Times New Roman" panose="02020603050405020304" pitchFamily="18" charset="0"/>
              </a:rPr>
              <a:t>thấy</a:t>
            </a:r>
            <a:r>
              <a:rPr lang="en-US" altLang="en-US" sz="2400" b="0" i="1" dirty="0">
                <a:latin typeface="Cambria" panose="02040503050406030204" pitchFamily="18" charset="0"/>
                <a:ea typeface="Cambria" panose="02040503050406030204" pitchFamily="18" charset="0"/>
                <a:cs typeface="Times New Roman" panose="02020603050405020304" pitchFamily="18" charset="0"/>
              </a:rPr>
              <a:t> Nga </a:t>
            </a:r>
            <a:r>
              <a:rPr lang="en-US" altLang="en-US" sz="2400" b="0" i="1" dirty="0" err="1">
                <a:latin typeface="Cambria" panose="02040503050406030204" pitchFamily="18" charset="0"/>
                <a:ea typeface="Cambria" panose="02040503050406030204" pitchFamily="18" charset="0"/>
                <a:cs typeface="Times New Roman" panose="02020603050405020304" pitchFamily="18" charset="0"/>
              </a:rPr>
              <a:t>rất</a:t>
            </a:r>
            <a:r>
              <a:rPr lang="en-US" altLang="en-US" sz="2400" b="0"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0" i="1" dirty="0" err="1">
                <a:latin typeface="Cambria" panose="02040503050406030204" pitchFamily="18" charset="0"/>
                <a:ea typeface="Cambria" panose="02040503050406030204" pitchFamily="18" charset="0"/>
                <a:cs typeface="Times New Roman" panose="02020603050405020304" pitchFamily="18" charset="0"/>
              </a:rPr>
              <a:t>mong</a:t>
            </a:r>
            <a:r>
              <a:rPr lang="en-US" altLang="en-US" sz="2400" b="0"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0" i="1" dirty="0" err="1">
                <a:latin typeface="Cambria" panose="02040503050406030204" pitchFamily="18" charset="0"/>
                <a:ea typeface="Cambria" panose="02040503050406030204" pitchFamily="18" charset="0"/>
                <a:cs typeface="Times New Roman" panose="02020603050405020304" pitchFamily="18" charset="0"/>
              </a:rPr>
              <a:t>nhớ</a:t>
            </a:r>
            <a:r>
              <a:rPr lang="en-US" altLang="en-US" sz="2400" b="0"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0" i="1" dirty="0" err="1">
                <a:latin typeface="Cambria" panose="02040503050406030204" pitchFamily="18" charset="0"/>
                <a:ea typeface="Cambria" panose="02040503050406030204" pitchFamily="18" charset="0"/>
                <a:cs typeface="Times New Roman" panose="02020603050405020304" pitchFamily="18" charset="0"/>
              </a:rPr>
              <a:t>chú</a:t>
            </a:r>
            <a:r>
              <a:rPr lang="en-US" altLang="en-US" sz="2400" b="0" i="1" dirty="0">
                <a:latin typeface="Cambria" panose="02040503050406030204" pitchFamily="18" charset="0"/>
                <a:ea typeface="Cambria" panose="02040503050406030204" pitchFamily="18" charset="0"/>
                <a:cs typeface="Times New Roman" panose="02020603050405020304" pitchFamily="18" charset="0"/>
              </a:rPr>
              <a:t> ?</a:t>
            </a:r>
          </a:p>
        </p:txBody>
      </p:sp>
      <p:sp>
        <p:nvSpPr>
          <p:cNvPr id="50" name="Text Box 10">
            <a:extLst>
              <a:ext uri="{FF2B5EF4-FFF2-40B4-BE49-F238E27FC236}">
                <a16:creationId xmlns:a16="http://schemas.microsoft.com/office/drawing/2014/main" id="{80153984-DCFC-45CD-89AC-7557B69D5849}"/>
              </a:ext>
            </a:extLst>
          </p:cNvPr>
          <p:cNvSpPr txBox="1">
            <a:spLocks noChangeArrowheads="1"/>
          </p:cNvSpPr>
          <p:nvPr/>
        </p:nvSpPr>
        <p:spPr bwMode="auto">
          <a:xfrm>
            <a:off x="438404" y="1238165"/>
            <a:ext cx="84582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VnTime" pitchFamily="34" charset="0"/>
              </a:defRPr>
            </a:lvl1pPr>
            <a:lvl2pPr marL="742950" indent="-285750" eaLnBrk="0" hangingPunct="0">
              <a:defRPr b="1">
                <a:solidFill>
                  <a:schemeClr val="tx1"/>
                </a:solidFill>
                <a:latin typeface=".VnTime" pitchFamily="34" charset="0"/>
              </a:defRPr>
            </a:lvl2pPr>
            <a:lvl3pPr marL="1143000" indent="-228600" eaLnBrk="0" hangingPunct="0">
              <a:defRPr b="1">
                <a:solidFill>
                  <a:schemeClr val="tx1"/>
                </a:solidFill>
                <a:latin typeface=".VnTime" pitchFamily="34" charset="0"/>
              </a:defRPr>
            </a:lvl3pPr>
            <a:lvl4pPr marL="1600200" indent="-228600" eaLnBrk="0" hangingPunct="0">
              <a:defRPr b="1">
                <a:solidFill>
                  <a:schemeClr val="tx1"/>
                </a:solidFill>
                <a:latin typeface=".VnTime" pitchFamily="34" charset="0"/>
              </a:defRPr>
            </a:lvl4pPr>
            <a:lvl5pPr marL="2057400" indent="-228600" eaLnBrk="0" hangingPunct="0">
              <a:defRPr b="1">
                <a:solidFill>
                  <a:schemeClr val="tx1"/>
                </a:solidFill>
                <a:latin typeface=".VnTime" pitchFamily="34" charset="0"/>
              </a:defRPr>
            </a:lvl5pPr>
            <a:lvl6pPr marL="2514600" indent="-228600" eaLnBrk="0" fontAlgn="base" hangingPunct="0">
              <a:spcBef>
                <a:spcPct val="0"/>
              </a:spcBef>
              <a:spcAft>
                <a:spcPct val="0"/>
              </a:spcAft>
              <a:defRPr b="1">
                <a:solidFill>
                  <a:schemeClr val="tx1"/>
                </a:solidFill>
                <a:latin typeface=".VnTime" pitchFamily="34" charset="0"/>
              </a:defRPr>
            </a:lvl6pPr>
            <a:lvl7pPr marL="2971800" indent="-228600" eaLnBrk="0" fontAlgn="base" hangingPunct="0">
              <a:spcBef>
                <a:spcPct val="0"/>
              </a:spcBef>
              <a:spcAft>
                <a:spcPct val="0"/>
              </a:spcAft>
              <a:defRPr b="1">
                <a:solidFill>
                  <a:schemeClr val="tx1"/>
                </a:solidFill>
                <a:latin typeface=".VnTime" pitchFamily="34" charset="0"/>
              </a:defRPr>
            </a:lvl7pPr>
            <a:lvl8pPr marL="3429000" indent="-228600" eaLnBrk="0" fontAlgn="base" hangingPunct="0">
              <a:spcBef>
                <a:spcPct val="0"/>
              </a:spcBef>
              <a:spcAft>
                <a:spcPct val="0"/>
              </a:spcAft>
              <a:defRPr b="1">
                <a:solidFill>
                  <a:schemeClr val="tx1"/>
                </a:solidFill>
                <a:latin typeface=".VnTime" pitchFamily="34" charset="0"/>
              </a:defRPr>
            </a:lvl8pPr>
            <a:lvl9pPr marL="3886200" indent="-228600" eaLnBrk="0" fontAlgn="base" hangingPunct="0">
              <a:spcBef>
                <a:spcPct val="0"/>
              </a:spcBef>
              <a:spcAft>
                <a:spcPct val="0"/>
              </a:spcAft>
              <a:defRPr b="1">
                <a:solidFill>
                  <a:schemeClr val="tx1"/>
                </a:solidFill>
                <a:latin typeface=".VnTime" pitchFamily="34" charset="0"/>
              </a:defRPr>
            </a:lvl9pPr>
          </a:lstStyle>
          <a:p>
            <a:pPr algn="ctr">
              <a:spcBef>
                <a:spcPct val="50000"/>
              </a:spcBef>
            </a:pPr>
            <a:r>
              <a:rPr lang="en-US" altLang="en-US" sz="2400" i="1">
                <a:solidFill>
                  <a:srgbClr val="FF0000"/>
                </a:solidFill>
                <a:latin typeface="Cambria" panose="02040503050406030204" pitchFamily="18" charset="0"/>
                <a:ea typeface="Cambria" panose="02040503050406030204" pitchFamily="18" charset="0"/>
                <a:cs typeface="Times New Roman" panose="02020603050405020304" pitchFamily="18" charset="0"/>
              </a:rPr>
              <a:t>Sao lâu quá là lâu !  Chú bây giờ ở đâu ?  </a:t>
            </a:r>
          </a:p>
          <a:p>
            <a:pPr algn="ctr">
              <a:spcBef>
                <a:spcPct val="50000"/>
              </a:spcBef>
            </a:pPr>
            <a:r>
              <a:rPr lang="en-US" altLang="en-US" sz="2400" i="1">
                <a:solidFill>
                  <a:srgbClr val="FF0000"/>
                </a:solidFill>
                <a:latin typeface="Cambria" panose="02040503050406030204" pitchFamily="18" charset="0"/>
                <a:ea typeface="Cambria" panose="02040503050406030204" pitchFamily="18" charset="0"/>
                <a:cs typeface="Times New Roman" panose="02020603050405020304" pitchFamily="18" charset="0"/>
              </a:rPr>
              <a:t>Chú ở đâu, ở đâu ?</a:t>
            </a:r>
          </a:p>
        </p:txBody>
      </p:sp>
      <p:sp>
        <p:nvSpPr>
          <p:cNvPr id="53" name="Text Box 11">
            <a:extLst>
              <a:ext uri="{FF2B5EF4-FFF2-40B4-BE49-F238E27FC236}">
                <a16:creationId xmlns:a16="http://schemas.microsoft.com/office/drawing/2014/main" id="{A6685235-02FF-4105-9EEE-F2B01162FA96}"/>
              </a:ext>
            </a:extLst>
          </p:cNvPr>
          <p:cNvSpPr txBox="1">
            <a:spLocks noChangeArrowheads="1"/>
          </p:cNvSpPr>
          <p:nvPr/>
        </p:nvSpPr>
        <p:spPr bwMode="auto">
          <a:xfrm>
            <a:off x="362204" y="2408152"/>
            <a:ext cx="8077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VnTime" pitchFamily="34" charset="0"/>
              </a:defRPr>
            </a:lvl1pPr>
            <a:lvl2pPr marL="742950" indent="-285750" eaLnBrk="0" hangingPunct="0">
              <a:defRPr b="1">
                <a:solidFill>
                  <a:schemeClr val="tx1"/>
                </a:solidFill>
                <a:latin typeface=".VnTime" pitchFamily="34" charset="0"/>
              </a:defRPr>
            </a:lvl2pPr>
            <a:lvl3pPr marL="1143000" indent="-228600" eaLnBrk="0" hangingPunct="0">
              <a:defRPr b="1">
                <a:solidFill>
                  <a:schemeClr val="tx1"/>
                </a:solidFill>
                <a:latin typeface=".VnTime" pitchFamily="34" charset="0"/>
              </a:defRPr>
            </a:lvl3pPr>
            <a:lvl4pPr marL="1600200" indent="-228600" eaLnBrk="0" hangingPunct="0">
              <a:defRPr b="1">
                <a:solidFill>
                  <a:schemeClr val="tx1"/>
                </a:solidFill>
                <a:latin typeface=".VnTime" pitchFamily="34" charset="0"/>
              </a:defRPr>
            </a:lvl4pPr>
            <a:lvl5pPr marL="2057400" indent="-228600" eaLnBrk="0" hangingPunct="0">
              <a:defRPr b="1">
                <a:solidFill>
                  <a:schemeClr val="tx1"/>
                </a:solidFill>
                <a:latin typeface=".VnTime" pitchFamily="34" charset="0"/>
              </a:defRPr>
            </a:lvl5pPr>
            <a:lvl6pPr marL="2514600" indent="-228600" eaLnBrk="0" fontAlgn="base" hangingPunct="0">
              <a:spcBef>
                <a:spcPct val="0"/>
              </a:spcBef>
              <a:spcAft>
                <a:spcPct val="0"/>
              </a:spcAft>
              <a:defRPr b="1">
                <a:solidFill>
                  <a:schemeClr val="tx1"/>
                </a:solidFill>
                <a:latin typeface=".VnTime" pitchFamily="34" charset="0"/>
              </a:defRPr>
            </a:lvl6pPr>
            <a:lvl7pPr marL="2971800" indent="-228600" eaLnBrk="0" fontAlgn="base" hangingPunct="0">
              <a:spcBef>
                <a:spcPct val="0"/>
              </a:spcBef>
              <a:spcAft>
                <a:spcPct val="0"/>
              </a:spcAft>
              <a:defRPr b="1">
                <a:solidFill>
                  <a:schemeClr val="tx1"/>
                </a:solidFill>
                <a:latin typeface=".VnTime" pitchFamily="34" charset="0"/>
              </a:defRPr>
            </a:lvl7pPr>
            <a:lvl8pPr marL="3429000" indent="-228600" eaLnBrk="0" fontAlgn="base" hangingPunct="0">
              <a:spcBef>
                <a:spcPct val="0"/>
              </a:spcBef>
              <a:spcAft>
                <a:spcPct val="0"/>
              </a:spcAft>
              <a:defRPr b="1">
                <a:solidFill>
                  <a:schemeClr val="tx1"/>
                </a:solidFill>
                <a:latin typeface=".VnTime" pitchFamily="34" charset="0"/>
              </a:defRPr>
            </a:lvl8pPr>
            <a:lvl9pPr marL="3886200" indent="-228600" eaLnBrk="0" fontAlgn="base" hangingPunct="0">
              <a:spcBef>
                <a:spcPct val="0"/>
              </a:spcBef>
              <a:spcAft>
                <a:spcPct val="0"/>
              </a:spcAft>
              <a:defRPr b="1">
                <a:solidFill>
                  <a:schemeClr val="tx1"/>
                </a:solidFill>
                <a:latin typeface=".VnTime" pitchFamily="34" charset="0"/>
              </a:defRPr>
            </a:lvl9pPr>
          </a:lstStyle>
          <a:p>
            <a:pPr>
              <a:spcBef>
                <a:spcPct val="50000"/>
              </a:spcBef>
            </a:pPr>
            <a:r>
              <a:rPr lang="en-US" altLang="en-US" sz="2400" b="0">
                <a:latin typeface="Cambria" panose="02040503050406030204" pitchFamily="18" charset="0"/>
                <a:ea typeface="Cambria" panose="02040503050406030204" pitchFamily="18" charset="0"/>
              </a:rPr>
              <a:t> </a:t>
            </a:r>
            <a:r>
              <a:rPr lang="en-US" altLang="en-US" sz="2400" b="0">
                <a:latin typeface="Cambria" panose="02040503050406030204" pitchFamily="18" charset="0"/>
                <a:ea typeface="Cambria" panose="02040503050406030204" pitchFamily="18" charset="0"/>
                <a:cs typeface="Times New Roman" panose="02020603050405020304" pitchFamily="18" charset="0"/>
              </a:rPr>
              <a:t>- Đọc khổ thơ 3, trả lời câu hỏi 2:</a:t>
            </a:r>
          </a:p>
        </p:txBody>
      </p:sp>
      <p:sp>
        <p:nvSpPr>
          <p:cNvPr id="79" name="Text Box 12">
            <a:extLst>
              <a:ext uri="{FF2B5EF4-FFF2-40B4-BE49-F238E27FC236}">
                <a16:creationId xmlns:a16="http://schemas.microsoft.com/office/drawing/2014/main" id="{B3561345-520C-4EF3-AABA-EB7930099497}"/>
              </a:ext>
            </a:extLst>
          </p:cNvPr>
          <p:cNvSpPr txBox="1">
            <a:spLocks noChangeArrowheads="1"/>
          </p:cNvSpPr>
          <p:nvPr/>
        </p:nvSpPr>
        <p:spPr bwMode="auto">
          <a:xfrm>
            <a:off x="154241" y="2981240"/>
            <a:ext cx="914400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VnTime" pitchFamily="34" charset="0"/>
              </a:defRPr>
            </a:lvl1pPr>
            <a:lvl2pPr marL="742950" indent="-285750" eaLnBrk="0" hangingPunct="0">
              <a:defRPr b="1">
                <a:solidFill>
                  <a:schemeClr val="tx1"/>
                </a:solidFill>
                <a:latin typeface=".VnTime" pitchFamily="34" charset="0"/>
              </a:defRPr>
            </a:lvl2pPr>
            <a:lvl3pPr marL="1143000" indent="-228600" eaLnBrk="0" hangingPunct="0">
              <a:defRPr b="1">
                <a:solidFill>
                  <a:schemeClr val="tx1"/>
                </a:solidFill>
                <a:latin typeface=".VnTime" pitchFamily="34" charset="0"/>
              </a:defRPr>
            </a:lvl3pPr>
            <a:lvl4pPr marL="1600200" indent="-228600" eaLnBrk="0" hangingPunct="0">
              <a:defRPr b="1">
                <a:solidFill>
                  <a:schemeClr val="tx1"/>
                </a:solidFill>
                <a:latin typeface=".VnTime" pitchFamily="34" charset="0"/>
              </a:defRPr>
            </a:lvl4pPr>
            <a:lvl5pPr marL="2057400" indent="-228600" eaLnBrk="0" hangingPunct="0">
              <a:defRPr b="1">
                <a:solidFill>
                  <a:schemeClr val="tx1"/>
                </a:solidFill>
                <a:latin typeface=".VnTime" pitchFamily="34" charset="0"/>
              </a:defRPr>
            </a:lvl5pPr>
            <a:lvl6pPr marL="2514600" indent="-228600" eaLnBrk="0" fontAlgn="base" hangingPunct="0">
              <a:spcBef>
                <a:spcPct val="0"/>
              </a:spcBef>
              <a:spcAft>
                <a:spcPct val="0"/>
              </a:spcAft>
              <a:defRPr b="1">
                <a:solidFill>
                  <a:schemeClr val="tx1"/>
                </a:solidFill>
                <a:latin typeface=".VnTime" pitchFamily="34" charset="0"/>
              </a:defRPr>
            </a:lvl6pPr>
            <a:lvl7pPr marL="2971800" indent="-228600" eaLnBrk="0" fontAlgn="base" hangingPunct="0">
              <a:spcBef>
                <a:spcPct val="0"/>
              </a:spcBef>
              <a:spcAft>
                <a:spcPct val="0"/>
              </a:spcAft>
              <a:defRPr b="1">
                <a:solidFill>
                  <a:schemeClr val="tx1"/>
                </a:solidFill>
                <a:latin typeface=".VnTime" pitchFamily="34" charset="0"/>
              </a:defRPr>
            </a:lvl7pPr>
            <a:lvl8pPr marL="3429000" indent="-228600" eaLnBrk="0" fontAlgn="base" hangingPunct="0">
              <a:spcBef>
                <a:spcPct val="0"/>
              </a:spcBef>
              <a:spcAft>
                <a:spcPct val="0"/>
              </a:spcAft>
              <a:defRPr b="1">
                <a:solidFill>
                  <a:schemeClr val="tx1"/>
                </a:solidFill>
                <a:latin typeface=".VnTime" pitchFamily="34" charset="0"/>
              </a:defRPr>
            </a:lvl8pPr>
            <a:lvl9pPr marL="3886200" indent="-228600" eaLnBrk="0" fontAlgn="base" hangingPunct="0">
              <a:spcBef>
                <a:spcPct val="0"/>
              </a:spcBef>
              <a:spcAft>
                <a:spcPct val="0"/>
              </a:spcAft>
              <a:defRPr b="1">
                <a:solidFill>
                  <a:schemeClr val="tx1"/>
                </a:solidFill>
                <a:latin typeface=".VnTime" pitchFamily="34" charset="0"/>
              </a:defRPr>
            </a:lvl9pPr>
          </a:lstStyle>
          <a:p>
            <a:pPr>
              <a:spcBef>
                <a:spcPct val="50000"/>
              </a:spcBef>
            </a:pPr>
            <a:r>
              <a:rPr lang="en-US" altLang="en-US" sz="2400" i="1">
                <a:latin typeface="Cambria" panose="02040503050406030204" pitchFamily="18" charset="0"/>
                <a:ea typeface="Cambria" panose="02040503050406030204" pitchFamily="18" charset="0"/>
              </a:rPr>
              <a:t>  </a:t>
            </a:r>
            <a:r>
              <a:rPr lang="en-US" altLang="en-US" sz="2400" b="0" i="1">
                <a:latin typeface="Cambria" panose="02040503050406030204" pitchFamily="18" charset="0"/>
                <a:ea typeface="Cambria" panose="02040503050406030204" pitchFamily="18" charset="0"/>
                <a:cs typeface="Times New Roman" panose="02020603050405020304" pitchFamily="18" charset="0"/>
              </a:rPr>
              <a:t>2. Khi Nga nhắc đến chú, thái độ của ba và mẹ ra  sao ?</a:t>
            </a:r>
          </a:p>
        </p:txBody>
      </p:sp>
      <p:sp>
        <p:nvSpPr>
          <p:cNvPr id="80" name="Text Box 13">
            <a:extLst>
              <a:ext uri="{FF2B5EF4-FFF2-40B4-BE49-F238E27FC236}">
                <a16:creationId xmlns:a16="http://schemas.microsoft.com/office/drawing/2014/main" id="{951F0D17-9B70-4AD6-A4FA-E70FA9F4EE62}"/>
              </a:ext>
            </a:extLst>
          </p:cNvPr>
          <p:cNvSpPr txBox="1">
            <a:spLocks noChangeArrowheads="1"/>
          </p:cNvSpPr>
          <p:nvPr/>
        </p:nvSpPr>
        <p:spPr bwMode="auto">
          <a:xfrm>
            <a:off x="287592" y="3508290"/>
            <a:ext cx="9067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VnTime" pitchFamily="34" charset="0"/>
              </a:defRPr>
            </a:lvl1pPr>
            <a:lvl2pPr marL="742950" indent="-285750" eaLnBrk="0" hangingPunct="0">
              <a:defRPr b="1">
                <a:solidFill>
                  <a:schemeClr val="tx1"/>
                </a:solidFill>
                <a:latin typeface=".VnTime" pitchFamily="34" charset="0"/>
              </a:defRPr>
            </a:lvl2pPr>
            <a:lvl3pPr marL="1143000" indent="-228600" eaLnBrk="0" hangingPunct="0">
              <a:defRPr b="1">
                <a:solidFill>
                  <a:schemeClr val="tx1"/>
                </a:solidFill>
                <a:latin typeface=".VnTime" pitchFamily="34" charset="0"/>
              </a:defRPr>
            </a:lvl3pPr>
            <a:lvl4pPr marL="1600200" indent="-228600" eaLnBrk="0" hangingPunct="0">
              <a:defRPr b="1">
                <a:solidFill>
                  <a:schemeClr val="tx1"/>
                </a:solidFill>
                <a:latin typeface=".VnTime" pitchFamily="34" charset="0"/>
              </a:defRPr>
            </a:lvl4pPr>
            <a:lvl5pPr marL="2057400" indent="-228600" eaLnBrk="0" hangingPunct="0">
              <a:defRPr b="1">
                <a:solidFill>
                  <a:schemeClr val="tx1"/>
                </a:solidFill>
                <a:latin typeface=".VnTime" pitchFamily="34" charset="0"/>
              </a:defRPr>
            </a:lvl5pPr>
            <a:lvl6pPr marL="2514600" indent="-228600" eaLnBrk="0" fontAlgn="base" hangingPunct="0">
              <a:spcBef>
                <a:spcPct val="0"/>
              </a:spcBef>
              <a:spcAft>
                <a:spcPct val="0"/>
              </a:spcAft>
              <a:defRPr b="1">
                <a:solidFill>
                  <a:schemeClr val="tx1"/>
                </a:solidFill>
                <a:latin typeface=".VnTime" pitchFamily="34" charset="0"/>
              </a:defRPr>
            </a:lvl6pPr>
            <a:lvl7pPr marL="2971800" indent="-228600" eaLnBrk="0" fontAlgn="base" hangingPunct="0">
              <a:spcBef>
                <a:spcPct val="0"/>
              </a:spcBef>
              <a:spcAft>
                <a:spcPct val="0"/>
              </a:spcAft>
              <a:defRPr b="1">
                <a:solidFill>
                  <a:schemeClr val="tx1"/>
                </a:solidFill>
                <a:latin typeface=".VnTime" pitchFamily="34" charset="0"/>
              </a:defRPr>
            </a:lvl7pPr>
            <a:lvl8pPr marL="3429000" indent="-228600" eaLnBrk="0" fontAlgn="base" hangingPunct="0">
              <a:spcBef>
                <a:spcPct val="0"/>
              </a:spcBef>
              <a:spcAft>
                <a:spcPct val="0"/>
              </a:spcAft>
              <a:defRPr b="1">
                <a:solidFill>
                  <a:schemeClr val="tx1"/>
                </a:solidFill>
                <a:latin typeface=".VnTime" pitchFamily="34" charset="0"/>
              </a:defRPr>
            </a:lvl8pPr>
            <a:lvl9pPr marL="3886200" indent="-228600" eaLnBrk="0" fontAlgn="base" hangingPunct="0">
              <a:spcBef>
                <a:spcPct val="0"/>
              </a:spcBef>
              <a:spcAft>
                <a:spcPct val="0"/>
              </a:spcAft>
              <a:defRPr b="1">
                <a:solidFill>
                  <a:schemeClr val="tx1"/>
                </a:solidFill>
                <a:latin typeface=".VnTime" pitchFamily="34" charset="0"/>
              </a:defRPr>
            </a:lvl9pPr>
          </a:lstStyle>
          <a:p>
            <a:pPr>
              <a:spcBef>
                <a:spcPct val="50000"/>
              </a:spcBef>
            </a:pPr>
            <a:r>
              <a:rPr lang="en-US" altLang="en-US" sz="2400" i="1">
                <a:solidFill>
                  <a:srgbClr val="FF0000"/>
                </a:solidFill>
                <a:latin typeface="Cambria" panose="02040503050406030204" pitchFamily="18" charset="0"/>
                <a:ea typeface="Cambria" panose="02040503050406030204" pitchFamily="18" charset="0"/>
                <a:cs typeface="Times New Roman" panose="02020603050405020304" pitchFamily="18" charset="0"/>
              </a:rPr>
              <a:t>- Mẹ thương chú, khóc đỏ hoe đôi mắt. Ba nhớ chú ngước lên bàn thờ, không muốn nói với con rằng chú đã hi sinh, không thể trở về. Ba giải thích với bé Nga: Chú ở bên Bác Hồ.</a:t>
            </a:r>
          </a:p>
        </p:txBody>
      </p:sp>
    </p:spTree>
    <p:extLst>
      <p:ext uri="{BB962C8B-B14F-4D97-AF65-F5344CB8AC3E}">
        <p14:creationId xmlns:p14="http://schemas.microsoft.com/office/powerpoint/2010/main" val="895098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box(in)">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9"/>
                                        </p:tgtEl>
                                        <p:attrNameLst>
                                          <p:attrName>style.visibility</p:attrName>
                                        </p:attrNameLst>
                                      </p:cBhvr>
                                      <p:to>
                                        <p:strVal val="visible"/>
                                      </p:to>
                                    </p:set>
                                    <p:anim calcmode="lin" valueType="num">
                                      <p:cBhvr additive="base">
                                        <p:cTn id="12" dur="500" fill="hold"/>
                                        <p:tgtEl>
                                          <p:spTgt spid="49"/>
                                        </p:tgtEl>
                                        <p:attrNameLst>
                                          <p:attrName>ppt_x</p:attrName>
                                        </p:attrNameLst>
                                      </p:cBhvr>
                                      <p:tavLst>
                                        <p:tav tm="0">
                                          <p:val>
                                            <p:strVal val="#ppt_x"/>
                                          </p:val>
                                        </p:tav>
                                        <p:tav tm="100000">
                                          <p:val>
                                            <p:strVal val="#ppt_x"/>
                                          </p:val>
                                        </p:tav>
                                      </p:tavLst>
                                    </p:anim>
                                    <p:anim calcmode="lin" valueType="num">
                                      <p:cBhvr additive="base">
                                        <p:cTn id="13"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grpId="0" nodeType="click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diamond(in)">
                                      <p:cBhvr>
                                        <p:cTn id="18" dur="2000"/>
                                        <p:tgtEl>
                                          <p:spTgt spid="50"/>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fade">
                                      <p:cBhvr>
                                        <p:cTn id="23" dur="1000"/>
                                        <p:tgtEl>
                                          <p:spTgt spid="53"/>
                                        </p:tgtEl>
                                      </p:cBhvr>
                                    </p:animEffect>
                                    <p:anim calcmode="lin" valueType="num">
                                      <p:cBhvr>
                                        <p:cTn id="24" dur="1000" fill="hold"/>
                                        <p:tgtEl>
                                          <p:spTgt spid="53"/>
                                        </p:tgtEl>
                                        <p:attrNameLst>
                                          <p:attrName>ppt_x</p:attrName>
                                        </p:attrNameLst>
                                      </p:cBhvr>
                                      <p:tavLst>
                                        <p:tav tm="0">
                                          <p:val>
                                            <p:strVal val="#ppt_x"/>
                                          </p:val>
                                        </p:tav>
                                        <p:tav tm="100000">
                                          <p:val>
                                            <p:strVal val="#ppt_x"/>
                                          </p:val>
                                        </p:tav>
                                      </p:tavLst>
                                    </p:anim>
                                    <p:anim calcmode="lin" valueType="num">
                                      <p:cBhvr>
                                        <p:cTn id="25"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79"/>
                                        </p:tgtEl>
                                        <p:attrNameLst>
                                          <p:attrName>style.visibility</p:attrName>
                                        </p:attrNameLst>
                                      </p:cBhvr>
                                      <p:to>
                                        <p:strVal val="visible"/>
                                      </p:to>
                                    </p:set>
                                    <p:animEffect transition="in" filter="fade">
                                      <p:cBhvr>
                                        <p:cTn id="30" dur="1000"/>
                                        <p:tgtEl>
                                          <p:spTgt spid="79"/>
                                        </p:tgtEl>
                                      </p:cBhvr>
                                    </p:animEffect>
                                    <p:anim calcmode="lin" valueType="num">
                                      <p:cBhvr>
                                        <p:cTn id="31" dur="1000" fill="hold"/>
                                        <p:tgtEl>
                                          <p:spTgt spid="79"/>
                                        </p:tgtEl>
                                        <p:attrNameLst>
                                          <p:attrName>ppt_x</p:attrName>
                                        </p:attrNameLst>
                                      </p:cBhvr>
                                      <p:tavLst>
                                        <p:tav tm="0">
                                          <p:val>
                                            <p:strVal val="#ppt_x"/>
                                          </p:val>
                                        </p:tav>
                                        <p:tav tm="100000">
                                          <p:val>
                                            <p:strVal val="#ppt_x"/>
                                          </p:val>
                                        </p:tav>
                                      </p:tavLst>
                                    </p:anim>
                                    <p:anim calcmode="lin" valueType="num">
                                      <p:cBhvr>
                                        <p:cTn id="32" dur="1000" fill="hold"/>
                                        <p:tgtEl>
                                          <p:spTgt spid="7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80"/>
                                        </p:tgtEl>
                                        <p:attrNameLst>
                                          <p:attrName>style.visibility</p:attrName>
                                        </p:attrNameLst>
                                      </p:cBhvr>
                                      <p:to>
                                        <p:strVal val="visible"/>
                                      </p:to>
                                    </p:set>
                                    <p:animEffect transition="in" filter="circle(in)">
                                      <p:cBhvr>
                                        <p:cTn id="37" dur="20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P spid="50" grpId="0"/>
      <p:bldP spid="53" grpId="0"/>
      <p:bldP spid="79" grpId="0"/>
      <p:bldP spid="8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5C7C0EDA-669B-405D-B59D-FF24FFB22DE8}"/>
              </a:ext>
            </a:extLst>
          </p:cNvPr>
          <p:cNvSpPr>
            <a:spLocks noChangeArrowheads="1"/>
          </p:cNvSpPr>
          <p:nvPr/>
        </p:nvSpPr>
        <p:spPr bwMode="auto">
          <a:xfrm>
            <a:off x="27813" y="0"/>
            <a:ext cx="9067800" cy="1254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ckThin">
                <a:solidFill>
                  <a:srgbClr val="000000"/>
                </a:solidFill>
                <a:miter lim="800000"/>
                <a:headEnd/>
                <a:tailEnd/>
              </a14:hiddenLine>
            </a:ext>
          </a:extLst>
        </p:spPr>
        <p:txBody>
          <a:bodyPr>
            <a:spAutoFit/>
          </a:bodyPr>
          <a:lstStyle>
            <a:lvl1pPr eaLnBrk="0" hangingPunct="0">
              <a:defRPr b="1">
                <a:solidFill>
                  <a:schemeClr val="tx1"/>
                </a:solidFill>
                <a:latin typeface=".VnTime" pitchFamily="34" charset="0"/>
              </a:defRPr>
            </a:lvl1pPr>
            <a:lvl2pPr marL="742950" indent="-285750" eaLnBrk="0" hangingPunct="0">
              <a:defRPr b="1">
                <a:solidFill>
                  <a:schemeClr val="tx1"/>
                </a:solidFill>
                <a:latin typeface=".VnTime" pitchFamily="34" charset="0"/>
              </a:defRPr>
            </a:lvl2pPr>
            <a:lvl3pPr marL="1143000" indent="-228600" eaLnBrk="0" hangingPunct="0">
              <a:defRPr b="1">
                <a:solidFill>
                  <a:schemeClr val="tx1"/>
                </a:solidFill>
                <a:latin typeface=".VnTime" pitchFamily="34" charset="0"/>
              </a:defRPr>
            </a:lvl3pPr>
            <a:lvl4pPr marL="1600200" indent="-228600" eaLnBrk="0" hangingPunct="0">
              <a:defRPr b="1">
                <a:solidFill>
                  <a:schemeClr val="tx1"/>
                </a:solidFill>
                <a:latin typeface=".VnTime" pitchFamily="34" charset="0"/>
              </a:defRPr>
            </a:lvl4pPr>
            <a:lvl5pPr marL="2057400" indent="-228600" eaLnBrk="0" hangingPunct="0">
              <a:defRPr b="1">
                <a:solidFill>
                  <a:schemeClr val="tx1"/>
                </a:solidFill>
                <a:latin typeface=".VnTime" pitchFamily="34" charset="0"/>
              </a:defRPr>
            </a:lvl5pPr>
            <a:lvl6pPr marL="2514600" indent="-228600" eaLnBrk="0" fontAlgn="base" hangingPunct="0">
              <a:spcBef>
                <a:spcPct val="0"/>
              </a:spcBef>
              <a:spcAft>
                <a:spcPct val="0"/>
              </a:spcAft>
              <a:defRPr b="1">
                <a:solidFill>
                  <a:schemeClr val="tx1"/>
                </a:solidFill>
                <a:latin typeface=".VnTime" pitchFamily="34" charset="0"/>
              </a:defRPr>
            </a:lvl6pPr>
            <a:lvl7pPr marL="2971800" indent="-228600" eaLnBrk="0" fontAlgn="base" hangingPunct="0">
              <a:spcBef>
                <a:spcPct val="0"/>
              </a:spcBef>
              <a:spcAft>
                <a:spcPct val="0"/>
              </a:spcAft>
              <a:defRPr b="1">
                <a:solidFill>
                  <a:schemeClr val="tx1"/>
                </a:solidFill>
                <a:latin typeface=".VnTime" pitchFamily="34" charset="0"/>
              </a:defRPr>
            </a:lvl7pPr>
            <a:lvl8pPr marL="3429000" indent="-228600" eaLnBrk="0" fontAlgn="base" hangingPunct="0">
              <a:spcBef>
                <a:spcPct val="0"/>
              </a:spcBef>
              <a:spcAft>
                <a:spcPct val="0"/>
              </a:spcAft>
              <a:defRPr b="1">
                <a:solidFill>
                  <a:schemeClr val="tx1"/>
                </a:solidFill>
                <a:latin typeface=".VnTime" pitchFamily="34" charset="0"/>
              </a:defRPr>
            </a:lvl8pPr>
            <a:lvl9pPr marL="3886200" indent="-228600" eaLnBrk="0" fontAlgn="base" hangingPunct="0">
              <a:spcBef>
                <a:spcPct val="0"/>
              </a:spcBef>
              <a:spcAft>
                <a:spcPct val="0"/>
              </a:spcAft>
              <a:defRPr b="1">
                <a:solidFill>
                  <a:schemeClr val="tx1"/>
                </a:solidFill>
                <a:latin typeface=".VnTime" pitchFamily="34" charset="0"/>
              </a:defRPr>
            </a:lvl9pPr>
          </a:lstStyle>
          <a:p>
            <a:pPr eaLnBrk="1" hangingPunct="1">
              <a:spcBef>
                <a:spcPct val="50000"/>
              </a:spcBef>
            </a:pPr>
            <a:r>
              <a:rPr lang="en-US" altLang="en-US" sz="2800" b="0" i="1">
                <a:latin typeface="Cambria" panose="02040503050406030204" pitchFamily="18" charset="0"/>
                <a:ea typeface="Cambria" panose="02040503050406030204" pitchFamily="18" charset="0"/>
              </a:rPr>
              <a:t>3. Em hiểu câu nói của ba bạn Nga như thế nào? Hãy chọn câu trả lời đúng nhất:</a:t>
            </a:r>
          </a:p>
          <a:p>
            <a:pPr eaLnBrk="1" hangingPunct="1">
              <a:lnSpc>
                <a:spcPct val="0"/>
              </a:lnSpc>
              <a:spcBef>
                <a:spcPct val="50000"/>
              </a:spcBef>
            </a:pPr>
            <a:r>
              <a:rPr lang="en-US" altLang="en-US" sz="2800" b="0" i="1">
                <a:latin typeface="Cambria" panose="02040503050406030204" pitchFamily="18" charset="0"/>
                <a:ea typeface="Cambria" panose="02040503050406030204" pitchFamily="18" charset="0"/>
              </a:rPr>
              <a:t> </a:t>
            </a:r>
          </a:p>
        </p:txBody>
      </p:sp>
      <p:sp>
        <p:nvSpPr>
          <p:cNvPr id="3" name="Text Box 8">
            <a:extLst>
              <a:ext uri="{FF2B5EF4-FFF2-40B4-BE49-F238E27FC236}">
                <a16:creationId xmlns:a16="http://schemas.microsoft.com/office/drawing/2014/main" id="{AAF55E07-9639-4579-B380-A75AE115FD30}"/>
              </a:ext>
            </a:extLst>
          </p:cNvPr>
          <p:cNvSpPr txBox="1">
            <a:spLocks noChangeArrowheads="1"/>
          </p:cNvSpPr>
          <p:nvPr/>
        </p:nvSpPr>
        <p:spPr bwMode="auto">
          <a:xfrm>
            <a:off x="27813" y="868362"/>
            <a:ext cx="3657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b="1">
                <a:solidFill>
                  <a:schemeClr val="tx1"/>
                </a:solidFill>
                <a:latin typeface=".VnTime" pitchFamily="34" charset="0"/>
              </a:defRPr>
            </a:lvl1pPr>
            <a:lvl2pPr marL="742950" indent="-285750" eaLnBrk="0" hangingPunct="0">
              <a:defRPr b="1">
                <a:solidFill>
                  <a:schemeClr val="tx1"/>
                </a:solidFill>
                <a:latin typeface=".VnTime" pitchFamily="34" charset="0"/>
              </a:defRPr>
            </a:lvl2pPr>
            <a:lvl3pPr marL="1143000" indent="-228600" eaLnBrk="0" hangingPunct="0">
              <a:defRPr b="1">
                <a:solidFill>
                  <a:schemeClr val="tx1"/>
                </a:solidFill>
                <a:latin typeface=".VnTime" pitchFamily="34" charset="0"/>
              </a:defRPr>
            </a:lvl3pPr>
            <a:lvl4pPr marL="1600200" indent="-228600" eaLnBrk="0" hangingPunct="0">
              <a:defRPr b="1">
                <a:solidFill>
                  <a:schemeClr val="tx1"/>
                </a:solidFill>
                <a:latin typeface=".VnTime" pitchFamily="34" charset="0"/>
              </a:defRPr>
            </a:lvl4pPr>
            <a:lvl5pPr marL="2057400" indent="-228600" eaLnBrk="0" hangingPunct="0">
              <a:defRPr b="1">
                <a:solidFill>
                  <a:schemeClr val="tx1"/>
                </a:solidFill>
                <a:latin typeface=".VnTime" pitchFamily="34" charset="0"/>
              </a:defRPr>
            </a:lvl5pPr>
            <a:lvl6pPr marL="2514600" indent="-228600" eaLnBrk="0" fontAlgn="base" hangingPunct="0">
              <a:spcBef>
                <a:spcPct val="0"/>
              </a:spcBef>
              <a:spcAft>
                <a:spcPct val="0"/>
              </a:spcAft>
              <a:defRPr b="1">
                <a:solidFill>
                  <a:schemeClr val="tx1"/>
                </a:solidFill>
                <a:latin typeface=".VnTime" pitchFamily="34" charset="0"/>
              </a:defRPr>
            </a:lvl6pPr>
            <a:lvl7pPr marL="2971800" indent="-228600" eaLnBrk="0" fontAlgn="base" hangingPunct="0">
              <a:spcBef>
                <a:spcPct val="0"/>
              </a:spcBef>
              <a:spcAft>
                <a:spcPct val="0"/>
              </a:spcAft>
              <a:defRPr b="1">
                <a:solidFill>
                  <a:schemeClr val="tx1"/>
                </a:solidFill>
                <a:latin typeface=".VnTime" pitchFamily="34" charset="0"/>
              </a:defRPr>
            </a:lvl7pPr>
            <a:lvl8pPr marL="3429000" indent="-228600" eaLnBrk="0" fontAlgn="base" hangingPunct="0">
              <a:spcBef>
                <a:spcPct val="0"/>
              </a:spcBef>
              <a:spcAft>
                <a:spcPct val="0"/>
              </a:spcAft>
              <a:defRPr b="1">
                <a:solidFill>
                  <a:schemeClr val="tx1"/>
                </a:solidFill>
                <a:latin typeface=".VnTime" pitchFamily="34" charset="0"/>
              </a:defRPr>
            </a:lvl8pPr>
            <a:lvl9pPr marL="3886200" indent="-228600" eaLnBrk="0" fontAlgn="base" hangingPunct="0">
              <a:spcBef>
                <a:spcPct val="0"/>
              </a:spcBef>
              <a:spcAft>
                <a:spcPct val="0"/>
              </a:spcAft>
              <a:defRPr b="1">
                <a:solidFill>
                  <a:schemeClr val="tx1"/>
                </a:solidFill>
                <a:latin typeface=".VnTime" pitchFamily="34" charset="0"/>
              </a:defRPr>
            </a:lvl9pPr>
          </a:lstStyle>
          <a:p>
            <a:pPr algn="ctr" eaLnBrk="1" hangingPunct="1">
              <a:spcBef>
                <a:spcPct val="50000"/>
              </a:spcBef>
            </a:pPr>
            <a:r>
              <a:rPr lang="en-US" altLang="en-US" sz="2800" i="1">
                <a:solidFill>
                  <a:srgbClr val="0000FF"/>
                </a:solidFill>
                <a:latin typeface="Cambria" panose="02040503050406030204" pitchFamily="18" charset="0"/>
                <a:ea typeface="Cambria" panose="02040503050406030204" pitchFamily="18" charset="0"/>
              </a:rPr>
              <a:t>a. Chú đã hy sinh. </a:t>
            </a:r>
          </a:p>
        </p:txBody>
      </p:sp>
      <p:sp>
        <p:nvSpPr>
          <p:cNvPr id="4" name="Text Box 9">
            <a:extLst>
              <a:ext uri="{FF2B5EF4-FFF2-40B4-BE49-F238E27FC236}">
                <a16:creationId xmlns:a16="http://schemas.microsoft.com/office/drawing/2014/main" id="{F9B6D6D9-532B-4FD9-A87B-152F09537AE9}"/>
              </a:ext>
            </a:extLst>
          </p:cNvPr>
          <p:cNvSpPr txBox="1">
            <a:spLocks noChangeArrowheads="1"/>
          </p:cNvSpPr>
          <p:nvPr/>
        </p:nvSpPr>
        <p:spPr bwMode="auto">
          <a:xfrm>
            <a:off x="27813" y="1358900"/>
            <a:ext cx="47688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b="1">
                <a:solidFill>
                  <a:schemeClr val="tx1"/>
                </a:solidFill>
                <a:latin typeface=".VnTime" pitchFamily="34" charset="0"/>
              </a:defRPr>
            </a:lvl1pPr>
            <a:lvl2pPr marL="742950" indent="-285750" eaLnBrk="0" hangingPunct="0">
              <a:defRPr b="1">
                <a:solidFill>
                  <a:schemeClr val="tx1"/>
                </a:solidFill>
                <a:latin typeface=".VnTime" pitchFamily="34" charset="0"/>
              </a:defRPr>
            </a:lvl2pPr>
            <a:lvl3pPr marL="1143000" indent="-228600" eaLnBrk="0" hangingPunct="0">
              <a:defRPr b="1">
                <a:solidFill>
                  <a:schemeClr val="tx1"/>
                </a:solidFill>
                <a:latin typeface=".VnTime" pitchFamily="34" charset="0"/>
              </a:defRPr>
            </a:lvl3pPr>
            <a:lvl4pPr marL="1600200" indent="-228600" eaLnBrk="0" hangingPunct="0">
              <a:defRPr b="1">
                <a:solidFill>
                  <a:schemeClr val="tx1"/>
                </a:solidFill>
                <a:latin typeface=".VnTime" pitchFamily="34" charset="0"/>
              </a:defRPr>
            </a:lvl4pPr>
            <a:lvl5pPr marL="2057400" indent="-228600" eaLnBrk="0" hangingPunct="0">
              <a:defRPr b="1">
                <a:solidFill>
                  <a:schemeClr val="tx1"/>
                </a:solidFill>
                <a:latin typeface=".VnTime" pitchFamily="34" charset="0"/>
              </a:defRPr>
            </a:lvl5pPr>
            <a:lvl6pPr marL="2514600" indent="-228600" eaLnBrk="0" fontAlgn="base" hangingPunct="0">
              <a:spcBef>
                <a:spcPct val="0"/>
              </a:spcBef>
              <a:spcAft>
                <a:spcPct val="0"/>
              </a:spcAft>
              <a:defRPr b="1">
                <a:solidFill>
                  <a:schemeClr val="tx1"/>
                </a:solidFill>
                <a:latin typeface=".VnTime" pitchFamily="34" charset="0"/>
              </a:defRPr>
            </a:lvl6pPr>
            <a:lvl7pPr marL="2971800" indent="-228600" eaLnBrk="0" fontAlgn="base" hangingPunct="0">
              <a:spcBef>
                <a:spcPct val="0"/>
              </a:spcBef>
              <a:spcAft>
                <a:spcPct val="0"/>
              </a:spcAft>
              <a:defRPr b="1">
                <a:solidFill>
                  <a:schemeClr val="tx1"/>
                </a:solidFill>
                <a:latin typeface=".VnTime" pitchFamily="34" charset="0"/>
              </a:defRPr>
            </a:lvl7pPr>
            <a:lvl8pPr marL="3429000" indent="-228600" eaLnBrk="0" fontAlgn="base" hangingPunct="0">
              <a:spcBef>
                <a:spcPct val="0"/>
              </a:spcBef>
              <a:spcAft>
                <a:spcPct val="0"/>
              </a:spcAft>
              <a:defRPr b="1">
                <a:solidFill>
                  <a:schemeClr val="tx1"/>
                </a:solidFill>
                <a:latin typeface=".VnTime" pitchFamily="34" charset="0"/>
              </a:defRPr>
            </a:lvl8pPr>
            <a:lvl9pPr marL="3886200" indent="-228600" eaLnBrk="0" fontAlgn="base" hangingPunct="0">
              <a:spcBef>
                <a:spcPct val="0"/>
              </a:spcBef>
              <a:spcAft>
                <a:spcPct val="0"/>
              </a:spcAft>
              <a:defRPr b="1">
                <a:solidFill>
                  <a:schemeClr val="tx1"/>
                </a:solidFill>
                <a:latin typeface=".VnTime" pitchFamily="34" charset="0"/>
              </a:defRPr>
            </a:lvl9pPr>
          </a:lstStyle>
          <a:p>
            <a:pPr algn="ctr" eaLnBrk="1" hangingPunct="1">
              <a:spcBef>
                <a:spcPct val="50000"/>
              </a:spcBef>
            </a:pPr>
            <a:r>
              <a:rPr lang="en-US" altLang="en-US" sz="2800" i="1">
                <a:solidFill>
                  <a:srgbClr val="0000FF"/>
                </a:solidFill>
                <a:latin typeface="Cambria" panose="02040503050406030204" pitchFamily="18" charset="0"/>
                <a:ea typeface="Cambria" panose="02040503050406030204" pitchFamily="18" charset="0"/>
              </a:rPr>
              <a:t>b. Bác Hồ không còn nữa. </a:t>
            </a:r>
          </a:p>
        </p:txBody>
      </p:sp>
      <p:sp>
        <p:nvSpPr>
          <p:cNvPr id="5" name="Text Box 10">
            <a:extLst>
              <a:ext uri="{FF2B5EF4-FFF2-40B4-BE49-F238E27FC236}">
                <a16:creationId xmlns:a16="http://schemas.microsoft.com/office/drawing/2014/main" id="{F1683CF4-2464-45F0-BD71-308A1204B176}"/>
              </a:ext>
            </a:extLst>
          </p:cNvPr>
          <p:cNvSpPr txBox="1">
            <a:spLocks noChangeArrowheads="1"/>
          </p:cNvSpPr>
          <p:nvPr/>
        </p:nvSpPr>
        <p:spPr bwMode="auto">
          <a:xfrm>
            <a:off x="27813" y="1903412"/>
            <a:ext cx="9067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b="1">
                <a:solidFill>
                  <a:schemeClr val="tx1"/>
                </a:solidFill>
                <a:latin typeface=".VnTime" pitchFamily="34" charset="0"/>
              </a:defRPr>
            </a:lvl1pPr>
            <a:lvl2pPr marL="742950" indent="-285750" eaLnBrk="0" hangingPunct="0">
              <a:defRPr b="1">
                <a:solidFill>
                  <a:schemeClr val="tx1"/>
                </a:solidFill>
                <a:latin typeface=".VnTime" pitchFamily="34" charset="0"/>
              </a:defRPr>
            </a:lvl2pPr>
            <a:lvl3pPr marL="1143000" indent="-228600" eaLnBrk="0" hangingPunct="0">
              <a:defRPr b="1">
                <a:solidFill>
                  <a:schemeClr val="tx1"/>
                </a:solidFill>
                <a:latin typeface=".VnTime" pitchFamily="34" charset="0"/>
              </a:defRPr>
            </a:lvl3pPr>
            <a:lvl4pPr marL="1600200" indent="-228600" eaLnBrk="0" hangingPunct="0">
              <a:defRPr b="1">
                <a:solidFill>
                  <a:schemeClr val="tx1"/>
                </a:solidFill>
                <a:latin typeface=".VnTime" pitchFamily="34" charset="0"/>
              </a:defRPr>
            </a:lvl4pPr>
            <a:lvl5pPr marL="2057400" indent="-228600" eaLnBrk="0" hangingPunct="0">
              <a:defRPr b="1">
                <a:solidFill>
                  <a:schemeClr val="tx1"/>
                </a:solidFill>
                <a:latin typeface=".VnTime" pitchFamily="34" charset="0"/>
              </a:defRPr>
            </a:lvl5pPr>
            <a:lvl6pPr marL="2514600" indent="-228600" eaLnBrk="0" fontAlgn="base" hangingPunct="0">
              <a:spcBef>
                <a:spcPct val="0"/>
              </a:spcBef>
              <a:spcAft>
                <a:spcPct val="0"/>
              </a:spcAft>
              <a:defRPr b="1">
                <a:solidFill>
                  <a:schemeClr val="tx1"/>
                </a:solidFill>
                <a:latin typeface=".VnTime" pitchFamily="34" charset="0"/>
              </a:defRPr>
            </a:lvl6pPr>
            <a:lvl7pPr marL="2971800" indent="-228600" eaLnBrk="0" fontAlgn="base" hangingPunct="0">
              <a:spcBef>
                <a:spcPct val="0"/>
              </a:spcBef>
              <a:spcAft>
                <a:spcPct val="0"/>
              </a:spcAft>
              <a:defRPr b="1">
                <a:solidFill>
                  <a:schemeClr val="tx1"/>
                </a:solidFill>
                <a:latin typeface=".VnTime" pitchFamily="34" charset="0"/>
              </a:defRPr>
            </a:lvl7pPr>
            <a:lvl8pPr marL="3429000" indent="-228600" eaLnBrk="0" fontAlgn="base" hangingPunct="0">
              <a:spcBef>
                <a:spcPct val="0"/>
              </a:spcBef>
              <a:spcAft>
                <a:spcPct val="0"/>
              </a:spcAft>
              <a:defRPr b="1">
                <a:solidFill>
                  <a:schemeClr val="tx1"/>
                </a:solidFill>
                <a:latin typeface=".VnTime" pitchFamily="34" charset="0"/>
              </a:defRPr>
            </a:lvl8pPr>
            <a:lvl9pPr marL="3886200" indent="-228600" eaLnBrk="0" fontAlgn="base" hangingPunct="0">
              <a:spcBef>
                <a:spcPct val="0"/>
              </a:spcBef>
              <a:spcAft>
                <a:spcPct val="0"/>
              </a:spcAft>
              <a:defRPr b="1">
                <a:solidFill>
                  <a:schemeClr val="tx1"/>
                </a:solidFill>
                <a:latin typeface=".VnTime" pitchFamily="34" charset="0"/>
              </a:defRPr>
            </a:lvl9pPr>
          </a:lstStyle>
          <a:p>
            <a:pPr eaLnBrk="1" hangingPunct="1">
              <a:spcBef>
                <a:spcPct val="50000"/>
              </a:spcBef>
            </a:pPr>
            <a:r>
              <a:rPr lang="en-US" altLang="en-US" sz="2800" i="1">
                <a:solidFill>
                  <a:srgbClr val="0000FF"/>
                </a:solidFill>
                <a:latin typeface="Cambria" panose="02040503050406030204" pitchFamily="18" charset="0"/>
                <a:ea typeface="Cambria" panose="02040503050406030204" pitchFamily="18" charset="0"/>
              </a:rPr>
              <a:t>    c. Bác Hồ không còn nữa. Chú đã hy sinh và được ở bên Bác. </a:t>
            </a:r>
          </a:p>
        </p:txBody>
      </p:sp>
      <p:sp>
        <p:nvSpPr>
          <p:cNvPr id="6" name="Text Box 11">
            <a:extLst>
              <a:ext uri="{FF2B5EF4-FFF2-40B4-BE49-F238E27FC236}">
                <a16:creationId xmlns:a16="http://schemas.microsoft.com/office/drawing/2014/main" id="{2DFDEA27-CEC9-4236-83CC-0E661177AFF6}"/>
              </a:ext>
            </a:extLst>
          </p:cNvPr>
          <p:cNvSpPr txBox="1">
            <a:spLocks noChangeArrowheads="1"/>
          </p:cNvSpPr>
          <p:nvPr/>
        </p:nvSpPr>
        <p:spPr bwMode="auto">
          <a:xfrm>
            <a:off x="27813" y="2857500"/>
            <a:ext cx="91503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VnTime" pitchFamily="34" charset="0"/>
              </a:defRPr>
            </a:lvl1pPr>
            <a:lvl2pPr marL="742950" indent="-285750" eaLnBrk="0" hangingPunct="0">
              <a:defRPr b="1">
                <a:solidFill>
                  <a:schemeClr val="tx1"/>
                </a:solidFill>
                <a:latin typeface=".VnTime" pitchFamily="34" charset="0"/>
              </a:defRPr>
            </a:lvl2pPr>
            <a:lvl3pPr marL="1143000" indent="-228600" eaLnBrk="0" hangingPunct="0">
              <a:defRPr b="1">
                <a:solidFill>
                  <a:schemeClr val="tx1"/>
                </a:solidFill>
                <a:latin typeface=".VnTime" pitchFamily="34" charset="0"/>
              </a:defRPr>
            </a:lvl3pPr>
            <a:lvl4pPr marL="1600200" indent="-228600" eaLnBrk="0" hangingPunct="0">
              <a:defRPr b="1">
                <a:solidFill>
                  <a:schemeClr val="tx1"/>
                </a:solidFill>
                <a:latin typeface=".VnTime" pitchFamily="34" charset="0"/>
              </a:defRPr>
            </a:lvl4pPr>
            <a:lvl5pPr marL="2057400" indent="-228600" eaLnBrk="0" hangingPunct="0">
              <a:defRPr b="1">
                <a:solidFill>
                  <a:schemeClr val="tx1"/>
                </a:solidFill>
                <a:latin typeface=".VnTime" pitchFamily="34" charset="0"/>
              </a:defRPr>
            </a:lvl5pPr>
            <a:lvl6pPr marL="2514600" indent="-228600" eaLnBrk="0" fontAlgn="base" hangingPunct="0">
              <a:spcBef>
                <a:spcPct val="0"/>
              </a:spcBef>
              <a:spcAft>
                <a:spcPct val="0"/>
              </a:spcAft>
              <a:defRPr b="1">
                <a:solidFill>
                  <a:schemeClr val="tx1"/>
                </a:solidFill>
                <a:latin typeface=".VnTime" pitchFamily="34" charset="0"/>
              </a:defRPr>
            </a:lvl6pPr>
            <a:lvl7pPr marL="2971800" indent="-228600" eaLnBrk="0" fontAlgn="base" hangingPunct="0">
              <a:spcBef>
                <a:spcPct val="0"/>
              </a:spcBef>
              <a:spcAft>
                <a:spcPct val="0"/>
              </a:spcAft>
              <a:defRPr b="1">
                <a:solidFill>
                  <a:schemeClr val="tx1"/>
                </a:solidFill>
                <a:latin typeface=".VnTime" pitchFamily="34" charset="0"/>
              </a:defRPr>
            </a:lvl7pPr>
            <a:lvl8pPr marL="3429000" indent="-228600" eaLnBrk="0" fontAlgn="base" hangingPunct="0">
              <a:spcBef>
                <a:spcPct val="0"/>
              </a:spcBef>
              <a:spcAft>
                <a:spcPct val="0"/>
              </a:spcAft>
              <a:defRPr b="1">
                <a:solidFill>
                  <a:schemeClr val="tx1"/>
                </a:solidFill>
                <a:latin typeface=".VnTime" pitchFamily="34" charset="0"/>
              </a:defRPr>
            </a:lvl8pPr>
            <a:lvl9pPr marL="3886200" indent="-228600" eaLnBrk="0" fontAlgn="base" hangingPunct="0">
              <a:spcBef>
                <a:spcPct val="0"/>
              </a:spcBef>
              <a:spcAft>
                <a:spcPct val="0"/>
              </a:spcAft>
              <a:defRPr b="1">
                <a:solidFill>
                  <a:schemeClr val="tx1"/>
                </a:solidFill>
                <a:latin typeface=".VnTime" pitchFamily="34" charset="0"/>
              </a:defRPr>
            </a:lvl9pPr>
          </a:lstStyle>
          <a:p>
            <a:pPr>
              <a:spcBef>
                <a:spcPct val="50000"/>
              </a:spcBef>
            </a:pPr>
            <a:r>
              <a:rPr lang="en-US" altLang="en-US" sz="2800" b="0" i="1">
                <a:latin typeface="Cambria" panose="02040503050406030204" pitchFamily="18" charset="0"/>
                <a:ea typeface="Cambria" panose="02040503050406030204" pitchFamily="18" charset="0"/>
              </a:rPr>
              <a:t>4. Vì sao những chiến sĩ hi sinh vì Tổ quốc được nhớ mãi ?</a:t>
            </a:r>
          </a:p>
        </p:txBody>
      </p:sp>
      <p:sp>
        <p:nvSpPr>
          <p:cNvPr id="7" name="Rectangle 13">
            <a:extLst>
              <a:ext uri="{FF2B5EF4-FFF2-40B4-BE49-F238E27FC236}">
                <a16:creationId xmlns:a16="http://schemas.microsoft.com/office/drawing/2014/main" id="{14DC1C9A-9132-4874-9F29-28FAA3E94FF2}"/>
              </a:ext>
            </a:extLst>
          </p:cNvPr>
          <p:cNvSpPr>
            <a:spLocks noChangeArrowheads="1"/>
          </p:cNvSpPr>
          <p:nvPr/>
        </p:nvSpPr>
        <p:spPr bwMode="auto">
          <a:xfrm>
            <a:off x="250063" y="3403600"/>
            <a:ext cx="86868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VnTime" pitchFamily="34" charset="0"/>
              </a:defRPr>
            </a:lvl1pPr>
            <a:lvl2pPr marL="742950" indent="-285750" eaLnBrk="0" hangingPunct="0">
              <a:defRPr b="1">
                <a:solidFill>
                  <a:schemeClr val="tx1"/>
                </a:solidFill>
                <a:latin typeface=".VnTime" pitchFamily="34" charset="0"/>
              </a:defRPr>
            </a:lvl2pPr>
            <a:lvl3pPr marL="1143000" indent="-228600" eaLnBrk="0" hangingPunct="0">
              <a:defRPr b="1">
                <a:solidFill>
                  <a:schemeClr val="tx1"/>
                </a:solidFill>
                <a:latin typeface=".VnTime" pitchFamily="34" charset="0"/>
              </a:defRPr>
            </a:lvl3pPr>
            <a:lvl4pPr marL="1600200" indent="-228600" eaLnBrk="0" hangingPunct="0">
              <a:defRPr b="1">
                <a:solidFill>
                  <a:schemeClr val="tx1"/>
                </a:solidFill>
                <a:latin typeface=".VnTime" pitchFamily="34" charset="0"/>
              </a:defRPr>
            </a:lvl4pPr>
            <a:lvl5pPr marL="2057400" indent="-228600" eaLnBrk="0" hangingPunct="0">
              <a:defRPr b="1">
                <a:solidFill>
                  <a:schemeClr val="tx1"/>
                </a:solidFill>
                <a:latin typeface=".VnTime" pitchFamily="34" charset="0"/>
              </a:defRPr>
            </a:lvl5pPr>
            <a:lvl6pPr marL="2514600" indent="-228600" eaLnBrk="0" fontAlgn="base" hangingPunct="0">
              <a:spcBef>
                <a:spcPct val="0"/>
              </a:spcBef>
              <a:spcAft>
                <a:spcPct val="0"/>
              </a:spcAft>
              <a:defRPr b="1">
                <a:solidFill>
                  <a:schemeClr val="tx1"/>
                </a:solidFill>
                <a:latin typeface=".VnTime" pitchFamily="34" charset="0"/>
              </a:defRPr>
            </a:lvl6pPr>
            <a:lvl7pPr marL="2971800" indent="-228600" eaLnBrk="0" fontAlgn="base" hangingPunct="0">
              <a:spcBef>
                <a:spcPct val="0"/>
              </a:spcBef>
              <a:spcAft>
                <a:spcPct val="0"/>
              </a:spcAft>
              <a:defRPr b="1">
                <a:solidFill>
                  <a:schemeClr val="tx1"/>
                </a:solidFill>
                <a:latin typeface=".VnTime" pitchFamily="34" charset="0"/>
              </a:defRPr>
            </a:lvl7pPr>
            <a:lvl8pPr marL="3429000" indent="-228600" eaLnBrk="0" fontAlgn="base" hangingPunct="0">
              <a:spcBef>
                <a:spcPct val="0"/>
              </a:spcBef>
              <a:spcAft>
                <a:spcPct val="0"/>
              </a:spcAft>
              <a:defRPr b="1">
                <a:solidFill>
                  <a:schemeClr val="tx1"/>
                </a:solidFill>
                <a:latin typeface=".VnTime" pitchFamily="34" charset="0"/>
              </a:defRPr>
            </a:lvl8pPr>
            <a:lvl9pPr marL="3886200" indent="-228600" eaLnBrk="0" fontAlgn="base" hangingPunct="0">
              <a:spcBef>
                <a:spcPct val="0"/>
              </a:spcBef>
              <a:spcAft>
                <a:spcPct val="0"/>
              </a:spcAft>
              <a:defRPr b="1">
                <a:solidFill>
                  <a:schemeClr val="tx1"/>
                </a:solidFill>
                <a:latin typeface=".VnTime" pitchFamily="34" charset="0"/>
              </a:defRPr>
            </a:lvl9pPr>
          </a:lstStyle>
          <a:p>
            <a:pPr>
              <a:spcBef>
                <a:spcPct val="50000"/>
              </a:spcBef>
            </a:pPr>
            <a:r>
              <a:rPr lang="en-US" altLang="en-US" sz="2800" i="1">
                <a:solidFill>
                  <a:srgbClr val="FF0000"/>
                </a:solidFill>
                <a:latin typeface="Cambria" panose="02040503050406030204" pitchFamily="18" charset="0"/>
                <a:ea typeface="Cambria" panose="02040503050406030204" pitchFamily="18" charset="0"/>
              </a:rPr>
              <a:t>           Vì những chiến sĩ đó đã hiến dâng cả cuộc đời cho hạnh phúc và sự bình yên của nhân dân, cho độc lập tự do củaTổ quốc.Người thân của họ và nhân dân không bao giờ quên ơn họ…</a:t>
            </a:r>
          </a:p>
        </p:txBody>
      </p:sp>
      <p:sp>
        <p:nvSpPr>
          <p:cNvPr id="8" name="Text Box 17">
            <a:extLst>
              <a:ext uri="{FF2B5EF4-FFF2-40B4-BE49-F238E27FC236}">
                <a16:creationId xmlns:a16="http://schemas.microsoft.com/office/drawing/2014/main" id="{C9E468A5-8E5F-4E3D-8F50-015D02497158}"/>
              </a:ext>
            </a:extLst>
          </p:cNvPr>
          <p:cNvSpPr txBox="1">
            <a:spLocks noChangeArrowheads="1"/>
          </p:cNvSpPr>
          <p:nvPr/>
        </p:nvSpPr>
        <p:spPr bwMode="auto">
          <a:xfrm>
            <a:off x="34163" y="1903412"/>
            <a:ext cx="9144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b="1">
                <a:solidFill>
                  <a:schemeClr val="tx1"/>
                </a:solidFill>
                <a:latin typeface=".VnTime" pitchFamily="34" charset="0"/>
              </a:defRPr>
            </a:lvl1pPr>
            <a:lvl2pPr marL="742950" indent="-285750" eaLnBrk="0" hangingPunct="0">
              <a:defRPr b="1">
                <a:solidFill>
                  <a:schemeClr val="tx1"/>
                </a:solidFill>
                <a:latin typeface=".VnTime" pitchFamily="34" charset="0"/>
              </a:defRPr>
            </a:lvl2pPr>
            <a:lvl3pPr marL="1143000" indent="-228600" eaLnBrk="0" hangingPunct="0">
              <a:defRPr b="1">
                <a:solidFill>
                  <a:schemeClr val="tx1"/>
                </a:solidFill>
                <a:latin typeface=".VnTime" pitchFamily="34" charset="0"/>
              </a:defRPr>
            </a:lvl3pPr>
            <a:lvl4pPr marL="1600200" indent="-228600" eaLnBrk="0" hangingPunct="0">
              <a:defRPr b="1">
                <a:solidFill>
                  <a:schemeClr val="tx1"/>
                </a:solidFill>
                <a:latin typeface=".VnTime" pitchFamily="34" charset="0"/>
              </a:defRPr>
            </a:lvl4pPr>
            <a:lvl5pPr marL="2057400" indent="-228600" eaLnBrk="0" hangingPunct="0">
              <a:defRPr b="1">
                <a:solidFill>
                  <a:schemeClr val="tx1"/>
                </a:solidFill>
                <a:latin typeface=".VnTime" pitchFamily="34" charset="0"/>
              </a:defRPr>
            </a:lvl5pPr>
            <a:lvl6pPr marL="2514600" indent="-228600" eaLnBrk="0" fontAlgn="base" hangingPunct="0">
              <a:spcBef>
                <a:spcPct val="0"/>
              </a:spcBef>
              <a:spcAft>
                <a:spcPct val="0"/>
              </a:spcAft>
              <a:defRPr b="1">
                <a:solidFill>
                  <a:schemeClr val="tx1"/>
                </a:solidFill>
                <a:latin typeface=".VnTime" pitchFamily="34" charset="0"/>
              </a:defRPr>
            </a:lvl6pPr>
            <a:lvl7pPr marL="2971800" indent="-228600" eaLnBrk="0" fontAlgn="base" hangingPunct="0">
              <a:spcBef>
                <a:spcPct val="0"/>
              </a:spcBef>
              <a:spcAft>
                <a:spcPct val="0"/>
              </a:spcAft>
              <a:defRPr b="1">
                <a:solidFill>
                  <a:schemeClr val="tx1"/>
                </a:solidFill>
                <a:latin typeface=".VnTime" pitchFamily="34" charset="0"/>
              </a:defRPr>
            </a:lvl7pPr>
            <a:lvl8pPr marL="3429000" indent="-228600" eaLnBrk="0" fontAlgn="base" hangingPunct="0">
              <a:spcBef>
                <a:spcPct val="0"/>
              </a:spcBef>
              <a:spcAft>
                <a:spcPct val="0"/>
              </a:spcAft>
              <a:defRPr b="1">
                <a:solidFill>
                  <a:schemeClr val="tx1"/>
                </a:solidFill>
                <a:latin typeface=".VnTime" pitchFamily="34" charset="0"/>
              </a:defRPr>
            </a:lvl8pPr>
            <a:lvl9pPr marL="3886200" indent="-228600" eaLnBrk="0" fontAlgn="base" hangingPunct="0">
              <a:spcBef>
                <a:spcPct val="0"/>
              </a:spcBef>
              <a:spcAft>
                <a:spcPct val="0"/>
              </a:spcAft>
              <a:defRPr b="1">
                <a:solidFill>
                  <a:schemeClr val="tx1"/>
                </a:solidFill>
                <a:latin typeface=".VnTime" pitchFamily="34" charset="0"/>
              </a:defRPr>
            </a:lvl9pPr>
          </a:lstStyle>
          <a:p>
            <a:pPr eaLnBrk="1" hangingPunct="1">
              <a:spcBef>
                <a:spcPct val="50000"/>
              </a:spcBef>
            </a:pPr>
            <a:r>
              <a:rPr lang="en-US" altLang="en-US" sz="2800" i="1">
                <a:solidFill>
                  <a:srgbClr val="FF0000"/>
                </a:solidFill>
                <a:latin typeface="Cambria" panose="02040503050406030204" pitchFamily="18" charset="0"/>
                <a:ea typeface="Cambria" panose="02040503050406030204" pitchFamily="18" charset="0"/>
              </a:rPr>
              <a:t>    c. Bác Hồ không còn nữa. Chú đã hy sinh và được ở bên Bác. </a:t>
            </a:r>
          </a:p>
        </p:txBody>
      </p:sp>
    </p:spTree>
    <p:extLst>
      <p:ext uri="{BB962C8B-B14F-4D97-AF65-F5344CB8AC3E}">
        <p14:creationId xmlns:p14="http://schemas.microsoft.com/office/powerpoint/2010/main" val="599588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edge">
                                      <p:cBhvr>
                                        <p:cTn id="12" dur="2000"/>
                                        <p:tgtEl>
                                          <p:spTgt spid="3"/>
                                        </p:tgtEl>
                                      </p:cBhvr>
                                    </p:animEffect>
                                  </p:childTnLst>
                                </p:cTn>
                              </p:par>
                              <p:par>
                                <p:cTn id="13" presetID="2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edge">
                                      <p:cBhvr>
                                        <p:cTn id="15" dur="2000"/>
                                        <p:tgtEl>
                                          <p:spTgt spid="4"/>
                                        </p:tgtEl>
                                      </p:cBhvr>
                                    </p:animEffect>
                                  </p:childTnLst>
                                </p:cTn>
                              </p:par>
                              <p:par>
                                <p:cTn id="16" presetID="2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edge">
                                      <p:cBhvr>
                                        <p:cTn id="18" dur="2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heel(4)">
                                      <p:cBhvr>
                                        <p:cTn id="23" dur="20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3" presetClass="entr" presetSubtype="16"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plus(in)">
                                      <p:cBhvr>
                                        <p:cTn id="28" dur="10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edge">
                                      <p:cBhvr>
                                        <p:cTn id="3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89501217-D761-4362-967A-2D7BBD510B65}"/>
              </a:ext>
            </a:extLst>
          </p:cNvPr>
          <p:cNvSpPr/>
          <p:nvPr/>
        </p:nvSpPr>
        <p:spPr>
          <a:xfrm>
            <a:off x="396000" y="303750"/>
            <a:ext cx="8352000" cy="4536000"/>
          </a:xfrm>
          <a:prstGeom prst="roundRect">
            <a:avLst>
              <a:gd name="adj" fmla="val 7547"/>
            </a:avLst>
          </a:prstGeom>
          <a:solidFill>
            <a:schemeClr val="accent6">
              <a:lumMod val="40000"/>
              <a:lumOff val="6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3" name="Group 58">
            <a:extLst>
              <a:ext uri="{FF2B5EF4-FFF2-40B4-BE49-F238E27FC236}">
                <a16:creationId xmlns:a16="http://schemas.microsoft.com/office/drawing/2014/main" id="{2B80FB95-5154-4871-967A-518322F1E876}"/>
              </a:ext>
            </a:extLst>
          </p:cNvPr>
          <p:cNvGrpSpPr/>
          <p:nvPr/>
        </p:nvGrpSpPr>
        <p:grpSpPr>
          <a:xfrm>
            <a:off x="8316408" y="4047914"/>
            <a:ext cx="540000" cy="324000"/>
            <a:chOff x="8316408" y="4047914"/>
            <a:chExt cx="540000" cy="324000"/>
          </a:xfrm>
        </p:grpSpPr>
        <p:sp>
          <p:nvSpPr>
            <p:cNvPr id="4" name="Chevron 59">
              <a:extLst>
                <a:ext uri="{FF2B5EF4-FFF2-40B4-BE49-F238E27FC236}">
                  <a16:creationId xmlns:a16="http://schemas.microsoft.com/office/drawing/2014/main" id="{8C0B8A4F-92FF-4AB8-B92D-FE6F12F9EA32}"/>
                </a:ext>
              </a:extLst>
            </p:cNvPr>
            <p:cNvSpPr/>
            <p:nvPr/>
          </p:nvSpPr>
          <p:spPr>
            <a:xfrm rot="10800000">
              <a:off x="8316408" y="4047914"/>
              <a:ext cx="540000" cy="324000"/>
            </a:xfrm>
            <a:prstGeom prst="chevron">
              <a:avLst>
                <a:gd name="adj" fmla="val 30139"/>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nvGrpSpPr>
            <p:cNvPr id="5" name="Google Shape;1771;p26">
              <a:extLst>
                <a:ext uri="{FF2B5EF4-FFF2-40B4-BE49-F238E27FC236}">
                  <a16:creationId xmlns:a16="http://schemas.microsoft.com/office/drawing/2014/main" id="{B6DF3043-36AE-409C-8A76-346299A2211F}"/>
                </a:ext>
              </a:extLst>
            </p:cNvPr>
            <p:cNvGrpSpPr/>
            <p:nvPr/>
          </p:nvGrpSpPr>
          <p:grpSpPr>
            <a:xfrm>
              <a:off x="8532440" y="4108455"/>
              <a:ext cx="194021" cy="191487"/>
              <a:chOff x="6232000" y="1435050"/>
              <a:chExt cx="488225" cy="481850"/>
            </a:xfrm>
            <a:solidFill>
              <a:schemeClr val="accent3"/>
            </a:solidFill>
          </p:grpSpPr>
          <p:sp>
            <p:nvSpPr>
              <p:cNvPr id="6" name="Google Shape;1772;p26">
                <a:extLst>
                  <a:ext uri="{FF2B5EF4-FFF2-40B4-BE49-F238E27FC236}">
                    <a16:creationId xmlns:a16="http://schemas.microsoft.com/office/drawing/2014/main" id="{D7789A33-C16C-41C2-A262-FFA5CEF4075F}"/>
                  </a:ext>
                </a:extLst>
              </p:cNvPr>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sp>
            <p:nvSpPr>
              <p:cNvPr id="7" name="Google Shape;1773;p26">
                <a:extLst>
                  <a:ext uri="{FF2B5EF4-FFF2-40B4-BE49-F238E27FC236}">
                    <a16:creationId xmlns:a16="http://schemas.microsoft.com/office/drawing/2014/main" id="{E3140347-93CC-4624-8601-0812A543EE3F}"/>
                  </a:ext>
                </a:extLst>
              </p:cNvPr>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sp>
            <p:nvSpPr>
              <p:cNvPr id="8" name="Google Shape;1774;p26">
                <a:extLst>
                  <a:ext uri="{FF2B5EF4-FFF2-40B4-BE49-F238E27FC236}">
                    <a16:creationId xmlns:a16="http://schemas.microsoft.com/office/drawing/2014/main" id="{2278DEE4-7526-4565-8069-45CF63DC664E}"/>
                  </a:ext>
                </a:extLst>
              </p:cNvPr>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sp>
            <p:nvSpPr>
              <p:cNvPr id="9" name="Google Shape;1775;p26">
                <a:extLst>
                  <a:ext uri="{FF2B5EF4-FFF2-40B4-BE49-F238E27FC236}">
                    <a16:creationId xmlns:a16="http://schemas.microsoft.com/office/drawing/2014/main" id="{27CD7C31-F644-40C2-8AC6-63972E16BE83}"/>
                  </a:ext>
                </a:extLst>
              </p:cNvPr>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sp>
            <p:nvSpPr>
              <p:cNvPr id="10" name="Google Shape;1776;p26">
                <a:hlinkClick r:id="rId2" action="ppaction://hlinksldjump"/>
                <a:extLst>
                  <a:ext uri="{FF2B5EF4-FFF2-40B4-BE49-F238E27FC236}">
                    <a16:creationId xmlns:a16="http://schemas.microsoft.com/office/drawing/2014/main" id="{A0F8A2E7-136F-4038-8561-6C2A5FF60FC5}"/>
                  </a:ext>
                </a:extLst>
              </p:cNvPr>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grpSp>
      </p:grpSp>
      <p:grpSp>
        <p:nvGrpSpPr>
          <p:cNvPr id="11" name="Group 66">
            <a:extLst>
              <a:ext uri="{FF2B5EF4-FFF2-40B4-BE49-F238E27FC236}">
                <a16:creationId xmlns:a16="http://schemas.microsoft.com/office/drawing/2014/main" id="{F43BE309-05F2-46B0-A0A3-88047C645136}"/>
              </a:ext>
            </a:extLst>
          </p:cNvPr>
          <p:cNvGrpSpPr/>
          <p:nvPr/>
        </p:nvGrpSpPr>
        <p:grpSpPr>
          <a:xfrm>
            <a:off x="8316408" y="771586"/>
            <a:ext cx="540000" cy="324000"/>
            <a:chOff x="8316408" y="771586"/>
            <a:chExt cx="540000" cy="324000"/>
          </a:xfrm>
        </p:grpSpPr>
        <p:sp>
          <p:nvSpPr>
            <p:cNvPr id="12" name="Chevron 67">
              <a:extLst>
                <a:ext uri="{FF2B5EF4-FFF2-40B4-BE49-F238E27FC236}">
                  <a16:creationId xmlns:a16="http://schemas.microsoft.com/office/drawing/2014/main" id="{89D90022-3BA6-41A2-880E-9742351F20B9}"/>
                </a:ext>
              </a:extLst>
            </p:cNvPr>
            <p:cNvSpPr/>
            <p:nvPr/>
          </p:nvSpPr>
          <p:spPr>
            <a:xfrm rot="10800000">
              <a:off x="8316408" y="771586"/>
              <a:ext cx="540000" cy="324000"/>
            </a:xfrm>
            <a:prstGeom prst="chevron">
              <a:avLst>
                <a:gd name="adj" fmla="val 30139"/>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3" name="TextBox 68">
              <a:hlinkClick r:id="rId3" action="ppaction://hlinksldjump"/>
              <a:extLst>
                <a:ext uri="{FF2B5EF4-FFF2-40B4-BE49-F238E27FC236}">
                  <a16:creationId xmlns:a16="http://schemas.microsoft.com/office/drawing/2014/main" id="{DACC4C7B-3D63-4F18-9D95-887EB83DEFDB}"/>
                </a:ext>
              </a:extLst>
            </p:cNvPr>
            <p:cNvSpPr txBox="1"/>
            <p:nvPr/>
          </p:nvSpPr>
          <p:spPr>
            <a:xfrm>
              <a:off x="8424496" y="771586"/>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01</a:t>
              </a:r>
            </a:p>
          </p:txBody>
        </p:sp>
      </p:grpSp>
      <p:grpSp>
        <p:nvGrpSpPr>
          <p:cNvPr id="14" name="Group 72">
            <a:extLst>
              <a:ext uri="{FF2B5EF4-FFF2-40B4-BE49-F238E27FC236}">
                <a16:creationId xmlns:a16="http://schemas.microsoft.com/office/drawing/2014/main" id="{1A7BBA2C-A335-427E-80D0-82417B6EC8A9}"/>
              </a:ext>
            </a:extLst>
          </p:cNvPr>
          <p:cNvGrpSpPr/>
          <p:nvPr/>
        </p:nvGrpSpPr>
        <p:grpSpPr>
          <a:xfrm>
            <a:off x="8316408" y="1743693"/>
            <a:ext cx="540000" cy="340080"/>
            <a:chOff x="8316408" y="1743693"/>
            <a:chExt cx="540000" cy="340080"/>
          </a:xfrm>
        </p:grpSpPr>
        <p:sp>
          <p:nvSpPr>
            <p:cNvPr id="15" name="Chevron 73">
              <a:extLst>
                <a:ext uri="{FF2B5EF4-FFF2-40B4-BE49-F238E27FC236}">
                  <a16:creationId xmlns:a16="http://schemas.microsoft.com/office/drawing/2014/main" id="{B1644EE9-7449-426B-9B79-85C120E71EE8}"/>
                </a:ext>
              </a:extLst>
            </p:cNvPr>
            <p:cNvSpPr/>
            <p:nvPr/>
          </p:nvSpPr>
          <p:spPr>
            <a:xfrm rot="10800000">
              <a:off x="8316408" y="1743693"/>
              <a:ext cx="540000" cy="324000"/>
            </a:xfrm>
            <a:prstGeom prst="chevron">
              <a:avLst>
                <a:gd name="adj" fmla="val 30139"/>
              </a:avLst>
            </a:prstGeom>
            <a:solidFill>
              <a:schemeClr val="accent2">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6" name="TextBox 74">
              <a:hlinkClick r:id="rId4" action="ppaction://hlinksldjump"/>
              <a:extLst>
                <a:ext uri="{FF2B5EF4-FFF2-40B4-BE49-F238E27FC236}">
                  <a16:creationId xmlns:a16="http://schemas.microsoft.com/office/drawing/2014/main" id="{81398E24-C9BB-46D4-AB1B-97522CD0336D}"/>
                </a:ext>
              </a:extLst>
            </p:cNvPr>
            <p:cNvSpPr txBox="1"/>
            <p:nvPr/>
          </p:nvSpPr>
          <p:spPr>
            <a:xfrm>
              <a:off x="8424496" y="1775996"/>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03</a:t>
              </a:r>
            </a:p>
          </p:txBody>
        </p:sp>
      </p:grpSp>
      <p:grpSp>
        <p:nvGrpSpPr>
          <p:cNvPr id="17" name="Group 75">
            <a:extLst>
              <a:ext uri="{FF2B5EF4-FFF2-40B4-BE49-F238E27FC236}">
                <a16:creationId xmlns:a16="http://schemas.microsoft.com/office/drawing/2014/main" id="{750B0265-2CC6-4924-A934-46E9E09FF338}"/>
              </a:ext>
            </a:extLst>
          </p:cNvPr>
          <p:cNvGrpSpPr/>
          <p:nvPr/>
        </p:nvGrpSpPr>
        <p:grpSpPr>
          <a:xfrm>
            <a:off x="8316408" y="2247750"/>
            <a:ext cx="540000" cy="348463"/>
            <a:chOff x="8316408" y="2247750"/>
            <a:chExt cx="540000" cy="348463"/>
          </a:xfrm>
        </p:grpSpPr>
        <p:sp>
          <p:nvSpPr>
            <p:cNvPr id="18" name="Chevron 76">
              <a:extLst>
                <a:ext uri="{FF2B5EF4-FFF2-40B4-BE49-F238E27FC236}">
                  <a16:creationId xmlns:a16="http://schemas.microsoft.com/office/drawing/2014/main" id="{B62EF813-95A3-4D52-B7CD-79286A7E0C9D}"/>
                </a:ext>
              </a:extLst>
            </p:cNvPr>
            <p:cNvSpPr/>
            <p:nvPr/>
          </p:nvSpPr>
          <p:spPr>
            <a:xfrm rot="10800000">
              <a:off x="8316408" y="2247750"/>
              <a:ext cx="540000" cy="324000"/>
            </a:xfrm>
            <a:prstGeom prst="chevron">
              <a:avLst>
                <a:gd name="adj" fmla="val 30139"/>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9" name="TextBox 77">
              <a:hlinkClick r:id="rId5" action="ppaction://hlinksldjump"/>
              <a:extLst>
                <a:ext uri="{FF2B5EF4-FFF2-40B4-BE49-F238E27FC236}">
                  <a16:creationId xmlns:a16="http://schemas.microsoft.com/office/drawing/2014/main" id="{7FE1212D-E6BF-4EA0-8FBE-37D7A5134F27}"/>
                </a:ext>
              </a:extLst>
            </p:cNvPr>
            <p:cNvSpPr txBox="1"/>
            <p:nvPr/>
          </p:nvSpPr>
          <p:spPr>
            <a:xfrm>
              <a:off x="8424496" y="2288436"/>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04</a:t>
              </a:r>
            </a:p>
          </p:txBody>
        </p:sp>
      </p:grpSp>
      <p:grpSp>
        <p:nvGrpSpPr>
          <p:cNvPr id="20" name="Group 78">
            <a:extLst>
              <a:ext uri="{FF2B5EF4-FFF2-40B4-BE49-F238E27FC236}">
                <a16:creationId xmlns:a16="http://schemas.microsoft.com/office/drawing/2014/main" id="{9FC73FF1-AC3A-48A1-A057-1DBC6D78DBA1}"/>
              </a:ext>
            </a:extLst>
          </p:cNvPr>
          <p:cNvGrpSpPr/>
          <p:nvPr/>
        </p:nvGrpSpPr>
        <p:grpSpPr>
          <a:xfrm>
            <a:off x="8316408" y="2751806"/>
            <a:ext cx="540000" cy="324000"/>
            <a:chOff x="8316408" y="2751806"/>
            <a:chExt cx="540000" cy="324000"/>
          </a:xfrm>
        </p:grpSpPr>
        <p:sp>
          <p:nvSpPr>
            <p:cNvPr id="21" name="Chevron 79">
              <a:extLst>
                <a:ext uri="{FF2B5EF4-FFF2-40B4-BE49-F238E27FC236}">
                  <a16:creationId xmlns:a16="http://schemas.microsoft.com/office/drawing/2014/main" id="{C755A930-A02F-430B-9F94-D9A6446C1E73}"/>
                </a:ext>
              </a:extLst>
            </p:cNvPr>
            <p:cNvSpPr/>
            <p:nvPr/>
          </p:nvSpPr>
          <p:spPr>
            <a:xfrm rot="10800000">
              <a:off x="8316408" y="2751806"/>
              <a:ext cx="540000" cy="324000"/>
            </a:xfrm>
            <a:prstGeom prst="chevron">
              <a:avLst>
                <a:gd name="adj" fmla="val 30139"/>
              </a:avLst>
            </a:prstGeom>
            <a:solidFill>
              <a:srgbClr val="FFB7B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22" name="TextBox 80">
              <a:hlinkClick r:id="rId6" action="ppaction://hlinksldjump"/>
              <a:extLst>
                <a:ext uri="{FF2B5EF4-FFF2-40B4-BE49-F238E27FC236}">
                  <a16:creationId xmlns:a16="http://schemas.microsoft.com/office/drawing/2014/main" id="{B1FD564D-19BE-421F-93E8-1962EBABD12B}"/>
                </a:ext>
              </a:extLst>
            </p:cNvPr>
            <p:cNvSpPr txBox="1"/>
            <p:nvPr/>
          </p:nvSpPr>
          <p:spPr>
            <a:xfrm>
              <a:off x="8424496" y="2768029"/>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05</a:t>
              </a:r>
            </a:p>
          </p:txBody>
        </p:sp>
      </p:grpSp>
      <p:grpSp>
        <p:nvGrpSpPr>
          <p:cNvPr id="23" name="Group 81">
            <a:extLst>
              <a:ext uri="{FF2B5EF4-FFF2-40B4-BE49-F238E27FC236}">
                <a16:creationId xmlns:a16="http://schemas.microsoft.com/office/drawing/2014/main" id="{0CFEABAD-68AF-4E70-B7BE-1EA909E1919C}"/>
              </a:ext>
            </a:extLst>
          </p:cNvPr>
          <p:cNvGrpSpPr/>
          <p:nvPr/>
        </p:nvGrpSpPr>
        <p:grpSpPr>
          <a:xfrm>
            <a:off x="8316408" y="3241308"/>
            <a:ext cx="540000" cy="338554"/>
            <a:chOff x="8316408" y="3241308"/>
            <a:chExt cx="540000" cy="338554"/>
          </a:xfrm>
        </p:grpSpPr>
        <p:sp>
          <p:nvSpPr>
            <p:cNvPr id="24" name="Chevron 82">
              <a:extLst>
                <a:ext uri="{FF2B5EF4-FFF2-40B4-BE49-F238E27FC236}">
                  <a16:creationId xmlns:a16="http://schemas.microsoft.com/office/drawing/2014/main" id="{EC471F0F-48FD-4799-8DDD-361F48E924B2}"/>
                </a:ext>
              </a:extLst>
            </p:cNvPr>
            <p:cNvSpPr/>
            <p:nvPr/>
          </p:nvSpPr>
          <p:spPr>
            <a:xfrm rot="10800000">
              <a:off x="8316408" y="3255862"/>
              <a:ext cx="540000" cy="324000"/>
            </a:xfrm>
            <a:prstGeom prst="chevron">
              <a:avLst>
                <a:gd name="adj" fmla="val 30139"/>
              </a:avLst>
            </a:prstGeom>
            <a:solidFill>
              <a:srgbClr val="FFCCC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25" name="TextBox 83">
              <a:hlinkClick r:id="rId7" action="ppaction://hlinksldjump"/>
              <a:extLst>
                <a:ext uri="{FF2B5EF4-FFF2-40B4-BE49-F238E27FC236}">
                  <a16:creationId xmlns:a16="http://schemas.microsoft.com/office/drawing/2014/main" id="{20A30135-4B08-4210-A89A-E0D6527DFA3D}"/>
                </a:ext>
              </a:extLst>
            </p:cNvPr>
            <p:cNvSpPr txBox="1"/>
            <p:nvPr/>
          </p:nvSpPr>
          <p:spPr>
            <a:xfrm>
              <a:off x="8424496" y="3241308"/>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06</a:t>
              </a:r>
            </a:p>
          </p:txBody>
        </p:sp>
      </p:grpSp>
      <p:grpSp>
        <p:nvGrpSpPr>
          <p:cNvPr id="26" name="Group 51">
            <a:extLst>
              <a:ext uri="{FF2B5EF4-FFF2-40B4-BE49-F238E27FC236}">
                <a16:creationId xmlns:a16="http://schemas.microsoft.com/office/drawing/2014/main" id="{A4E39EA3-140D-48EB-B37A-2BC89AC0D495}"/>
              </a:ext>
            </a:extLst>
          </p:cNvPr>
          <p:cNvGrpSpPr/>
          <p:nvPr/>
        </p:nvGrpSpPr>
        <p:grpSpPr>
          <a:xfrm>
            <a:off x="323528" y="271852"/>
            <a:ext cx="8136904" cy="4536000"/>
            <a:chOff x="323528" y="303750"/>
            <a:chExt cx="8136904" cy="4536000"/>
          </a:xfrm>
        </p:grpSpPr>
        <p:sp>
          <p:nvSpPr>
            <p:cNvPr id="27" name="Rounded Rectangle 2">
              <a:extLst>
                <a:ext uri="{FF2B5EF4-FFF2-40B4-BE49-F238E27FC236}">
                  <a16:creationId xmlns:a16="http://schemas.microsoft.com/office/drawing/2014/main" id="{B7B0D88E-4C2E-4545-B9F8-ED74330F1669}"/>
                </a:ext>
              </a:extLst>
            </p:cNvPr>
            <p:cNvSpPr/>
            <p:nvPr/>
          </p:nvSpPr>
          <p:spPr>
            <a:xfrm>
              <a:off x="396000" y="303750"/>
              <a:ext cx="8064432" cy="4536000"/>
            </a:xfrm>
            <a:prstGeom prst="roundRect">
              <a:avLst>
                <a:gd name="adj" fmla="val 7547"/>
              </a:avLst>
            </a:prstGeom>
            <a:solidFill>
              <a:schemeClr val="accent4">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28" name="Group 42">
              <a:extLst>
                <a:ext uri="{FF2B5EF4-FFF2-40B4-BE49-F238E27FC236}">
                  <a16:creationId xmlns:a16="http://schemas.microsoft.com/office/drawing/2014/main" id="{CC377246-0147-4569-8F00-FA3F9008B704}"/>
                </a:ext>
              </a:extLst>
            </p:cNvPr>
            <p:cNvGrpSpPr/>
            <p:nvPr/>
          </p:nvGrpSpPr>
          <p:grpSpPr>
            <a:xfrm>
              <a:off x="323528" y="735556"/>
              <a:ext cx="432048" cy="3672388"/>
              <a:chOff x="323528" y="735556"/>
              <a:chExt cx="432048" cy="3672388"/>
            </a:xfrm>
          </p:grpSpPr>
          <p:sp>
            <p:nvSpPr>
              <p:cNvPr id="29" name="Oval 25">
                <a:extLst>
                  <a:ext uri="{FF2B5EF4-FFF2-40B4-BE49-F238E27FC236}">
                    <a16:creationId xmlns:a16="http://schemas.microsoft.com/office/drawing/2014/main" id="{B9C2E656-A0BD-43D8-A7EF-029E35F609D3}"/>
                  </a:ext>
                </a:extLst>
              </p:cNvPr>
              <p:cNvSpPr/>
              <p:nvPr/>
            </p:nvSpPr>
            <p:spPr>
              <a:xfrm>
                <a:off x="575576" y="735556"/>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0" name="Oval 26">
                <a:extLst>
                  <a:ext uri="{FF2B5EF4-FFF2-40B4-BE49-F238E27FC236}">
                    <a16:creationId xmlns:a16="http://schemas.microsoft.com/office/drawing/2014/main" id="{967B7438-14E6-4434-A279-40CCE97F81C0}"/>
                  </a:ext>
                </a:extLst>
              </p:cNvPr>
              <p:cNvSpPr/>
              <p:nvPr/>
            </p:nvSpPr>
            <p:spPr>
              <a:xfrm>
                <a:off x="575576" y="3219832"/>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1" name="Oval 27">
                <a:extLst>
                  <a:ext uri="{FF2B5EF4-FFF2-40B4-BE49-F238E27FC236}">
                    <a16:creationId xmlns:a16="http://schemas.microsoft.com/office/drawing/2014/main" id="{91D620C3-FC1A-4B42-853A-CDE1EDD02824}"/>
                  </a:ext>
                </a:extLst>
              </p:cNvPr>
              <p:cNvSpPr/>
              <p:nvPr/>
            </p:nvSpPr>
            <p:spPr>
              <a:xfrm>
                <a:off x="575576" y="2715776"/>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2" name="Oval 28">
                <a:extLst>
                  <a:ext uri="{FF2B5EF4-FFF2-40B4-BE49-F238E27FC236}">
                    <a16:creationId xmlns:a16="http://schemas.microsoft.com/office/drawing/2014/main" id="{C14DEA34-80CC-4AA3-9B16-87FF3BD41A31}"/>
                  </a:ext>
                </a:extLst>
              </p:cNvPr>
              <p:cNvSpPr/>
              <p:nvPr/>
            </p:nvSpPr>
            <p:spPr>
              <a:xfrm>
                <a:off x="575576" y="2211720"/>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3" name="Oval 29">
                <a:extLst>
                  <a:ext uri="{FF2B5EF4-FFF2-40B4-BE49-F238E27FC236}">
                    <a16:creationId xmlns:a16="http://schemas.microsoft.com/office/drawing/2014/main" id="{F92DD5E1-2B86-4103-AAE8-AD069BAB2F89}"/>
                  </a:ext>
                </a:extLst>
              </p:cNvPr>
              <p:cNvSpPr/>
              <p:nvPr/>
            </p:nvSpPr>
            <p:spPr>
              <a:xfrm>
                <a:off x="575576" y="1723743"/>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4" name="Oval 30">
                <a:extLst>
                  <a:ext uri="{FF2B5EF4-FFF2-40B4-BE49-F238E27FC236}">
                    <a16:creationId xmlns:a16="http://schemas.microsoft.com/office/drawing/2014/main" id="{D816420D-8441-4FB0-A182-1149B558B686}"/>
                  </a:ext>
                </a:extLst>
              </p:cNvPr>
              <p:cNvSpPr/>
              <p:nvPr/>
            </p:nvSpPr>
            <p:spPr>
              <a:xfrm>
                <a:off x="575576" y="1203608"/>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5" name="Oval 31">
                <a:extLst>
                  <a:ext uri="{FF2B5EF4-FFF2-40B4-BE49-F238E27FC236}">
                    <a16:creationId xmlns:a16="http://schemas.microsoft.com/office/drawing/2014/main" id="{86D84417-BC41-4AF2-BAF8-05B77F5AB914}"/>
                  </a:ext>
                </a:extLst>
              </p:cNvPr>
              <p:cNvSpPr/>
              <p:nvPr/>
            </p:nvSpPr>
            <p:spPr>
              <a:xfrm>
                <a:off x="575576" y="4227944"/>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6" name="Oval 32">
                <a:extLst>
                  <a:ext uri="{FF2B5EF4-FFF2-40B4-BE49-F238E27FC236}">
                    <a16:creationId xmlns:a16="http://schemas.microsoft.com/office/drawing/2014/main" id="{160CEDF8-B71B-4630-B460-6F051A691147}"/>
                  </a:ext>
                </a:extLst>
              </p:cNvPr>
              <p:cNvSpPr/>
              <p:nvPr/>
            </p:nvSpPr>
            <p:spPr>
              <a:xfrm>
                <a:off x="575576" y="3723888"/>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7" name="Rounded Rectangle 34">
                <a:extLst>
                  <a:ext uri="{FF2B5EF4-FFF2-40B4-BE49-F238E27FC236}">
                    <a16:creationId xmlns:a16="http://schemas.microsoft.com/office/drawing/2014/main" id="{5452C745-69F5-4DA7-B2DF-C4715A9A1A39}"/>
                  </a:ext>
                </a:extLst>
              </p:cNvPr>
              <p:cNvSpPr/>
              <p:nvPr/>
            </p:nvSpPr>
            <p:spPr>
              <a:xfrm>
                <a:off x="323528" y="789556"/>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8" name="Rounded Rectangle 35">
                <a:extLst>
                  <a:ext uri="{FF2B5EF4-FFF2-40B4-BE49-F238E27FC236}">
                    <a16:creationId xmlns:a16="http://schemas.microsoft.com/office/drawing/2014/main" id="{F8E0E1A6-52D1-48D5-A36A-17B600280D52}"/>
                  </a:ext>
                </a:extLst>
              </p:cNvPr>
              <p:cNvSpPr/>
              <p:nvPr/>
            </p:nvSpPr>
            <p:spPr>
              <a:xfrm>
                <a:off x="323528" y="1257608"/>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9" name="Rounded Rectangle 36">
                <a:extLst>
                  <a:ext uri="{FF2B5EF4-FFF2-40B4-BE49-F238E27FC236}">
                    <a16:creationId xmlns:a16="http://schemas.microsoft.com/office/drawing/2014/main" id="{B47ECE84-E329-4CA4-862E-C7654FF14104}"/>
                  </a:ext>
                </a:extLst>
              </p:cNvPr>
              <p:cNvSpPr/>
              <p:nvPr/>
            </p:nvSpPr>
            <p:spPr>
              <a:xfrm>
                <a:off x="323528" y="1777743"/>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0" name="Rounded Rectangle 37">
                <a:extLst>
                  <a:ext uri="{FF2B5EF4-FFF2-40B4-BE49-F238E27FC236}">
                    <a16:creationId xmlns:a16="http://schemas.microsoft.com/office/drawing/2014/main" id="{10EFE3FB-827E-4218-B6D3-77442DF43E42}"/>
                  </a:ext>
                </a:extLst>
              </p:cNvPr>
              <p:cNvSpPr/>
              <p:nvPr/>
            </p:nvSpPr>
            <p:spPr>
              <a:xfrm>
                <a:off x="323528" y="2265720"/>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1" name="Rounded Rectangle 38">
                <a:extLst>
                  <a:ext uri="{FF2B5EF4-FFF2-40B4-BE49-F238E27FC236}">
                    <a16:creationId xmlns:a16="http://schemas.microsoft.com/office/drawing/2014/main" id="{7095755F-FD18-4C91-AFDA-33DF9F843787}"/>
                  </a:ext>
                </a:extLst>
              </p:cNvPr>
              <p:cNvSpPr/>
              <p:nvPr/>
            </p:nvSpPr>
            <p:spPr>
              <a:xfrm>
                <a:off x="323528" y="2770559"/>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2" name="Rounded Rectangle 39">
                <a:extLst>
                  <a:ext uri="{FF2B5EF4-FFF2-40B4-BE49-F238E27FC236}">
                    <a16:creationId xmlns:a16="http://schemas.microsoft.com/office/drawing/2014/main" id="{7BB61BE1-1D9A-402F-98BC-D6898A28E0EF}"/>
                  </a:ext>
                </a:extLst>
              </p:cNvPr>
              <p:cNvSpPr/>
              <p:nvPr/>
            </p:nvSpPr>
            <p:spPr>
              <a:xfrm>
                <a:off x="323528" y="3273832"/>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3" name="Rounded Rectangle 40">
                <a:extLst>
                  <a:ext uri="{FF2B5EF4-FFF2-40B4-BE49-F238E27FC236}">
                    <a16:creationId xmlns:a16="http://schemas.microsoft.com/office/drawing/2014/main" id="{C7504230-EEE1-4E30-AA5D-1A46E33C62AA}"/>
                  </a:ext>
                </a:extLst>
              </p:cNvPr>
              <p:cNvSpPr/>
              <p:nvPr/>
            </p:nvSpPr>
            <p:spPr>
              <a:xfrm>
                <a:off x="323528" y="3777888"/>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4" name="Rounded Rectangle 41">
                <a:extLst>
                  <a:ext uri="{FF2B5EF4-FFF2-40B4-BE49-F238E27FC236}">
                    <a16:creationId xmlns:a16="http://schemas.microsoft.com/office/drawing/2014/main" id="{42F74938-A269-4238-98FF-96B6C415B3BE}"/>
                  </a:ext>
                </a:extLst>
              </p:cNvPr>
              <p:cNvSpPr/>
              <p:nvPr/>
            </p:nvSpPr>
            <p:spPr>
              <a:xfrm>
                <a:off x="323528" y="4281944"/>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sp>
        <p:nvSpPr>
          <p:cNvPr id="45" name="Rectangle 50">
            <a:extLst>
              <a:ext uri="{FF2B5EF4-FFF2-40B4-BE49-F238E27FC236}">
                <a16:creationId xmlns:a16="http://schemas.microsoft.com/office/drawing/2014/main" id="{17D90AA1-E30C-45BD-86D1-2F09AD418A21}"/>
              </a:ext>
            </a:extLst>
          </p:cNvPr>
          <p:cNvSpPr/>
          <p:nvPr/>
        </p:nvSpPr>
        <p:spPr>
          <a:xfrm>
            <a:off x="2982150" y="848544"/>
            <a:ext cx="3071675" cy="646331"/>
          </a:xfrm>
          <a:prstGeom prst="rect">
            <a:avLst/>
          </a:prstGeom>
        </p:spPr>
        <p:txBody>
          <a:bodyPr wrap="none">
            <a:spAutoFit/>
          </a:bodyPr>
          <a:lstStyle/>
          <a:p>
            <a:pPr algn="ctr"/>
            <a:r>
              <a:rPr lang="en-US" sz="3600" dirty="0">
                <a:solidFill>
                  <a:srgbClr val="B7E1E0">
                    <a:lumMod val="50000"/>
                  </a:srgbClr>
                </a:solidFill>
                <a:effectLst>
                  <a:innerShdw blurRad="114300">
                    <a:prstClr val="black"/>
                  </a:innerShdw>
                </a:effectLst>
                <a:latin typeface="Cambria" panose="02040503050406030204" pitchFamily="18" charset="0"/>
                <a:ea typeface="Cambria" panose="02040503050406030204" pitchFamily="18" charset="0"/>
              </a:rPr>
              <a:t>NỘI DUNG BÀI</a:t>
            </a:r>
          </a:p>
        </p:txBody>
      </p:sp>
      <p:pic>
        <p:nvPicPr>
          <p:cNvPr id="46" name="Picture 3">
            <a:extLst>
              <a:ext uri="{FF2B5EF4-FFF2-40B4-BE49-F238E27FC236}">
                <a16:creationId xmlns:a16="http://schemas.microsoft.com/office/drawing/2014/main" id="{B16F8080-6659-482E-B119-947BF9F3E33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65004" y="3388744"/>
            <a:ext cx="2286000" cy="515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12">
            <a:extLst>
              <a:ext uri="{FF2B5EF4-FFF2-40B4-BE49-F238E27FC236}">
                <a16:creationId xmlns:a16="http://schemas.microsoft.com/office/drawing/2014/main" id="{E50E4981-EDDA-4465-AB17-BD03D504EE0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35113" y="801758"/>
            <a:ext cx="648000" cy="648000"/>
          </a:xfrm>
          <a:prstGeom prst="rect">
            <a:avLst/>
          </a:prstGeom>
        </p:spPr>
      </p:pic>
      <p:pic>
        <p:nvPicPr>
          <p:cNvPr id="48" name="Picture 57">
            <a:extLst>
              <a:ext uri="{FF2B5EF4-FFF2-40B4-BE49-F238E27FC236}">
                <a16:creationId xmlns:a16="http://schemas.microsoft.com/office/drawing/2014/main" id="{E810F78B-D399-4E4E-BE35-6532F4ED4F2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18689" y="801758"/>
            <a:ext cx="648000" cy="648000"/>
          </a:xfrm>
          <a:prstGeom prst="rect">
            <a:avLst/>
          </a:prstGeom>
        </p:spPr>
      </p:pic>
      <p:grpSp>
        <p:nvGrpSpPr>
          <p:cNvPr id="49" name="Group 69">
            <a:extLst>
              <a:ext uri="{FF2B5EF4-FFF2-40B4-BE49-F238E27FC236}">
                <a16:creationId xmlns:a16="http://schemas.microsoft.com/office/drawing/2014/main" id="{8DAE3F75-12AC-427C-9D9B-541EAAB93D93}"/>
              </a:ext>
            </a:extLst>
          </p:cNvPr>
          <p:cNvGrpSpPr/>
          <p:nvPr/>
        </p:nvGrpSpPr>
        <p:grpSpPr>
          <a:xfrm>
            <a:off x="8316408" y="1239637"/>
            <a:ext cx="540000" cy="331696"/>
            <a:chOff x="8316408" y="1239637"/>
            <a:chExt cx="540000" cy="331696"/>
          </a:xfrm>
        </p:grpSpPr>
        <p:sp>
          <p:nvSpPr>
            <p:cNvPr id="50" name="Chevron 70">
              <a:extLst>
                <a:ext uri="{FF2B5EF4-FFF2-40B4-BE49-F238E27FC236}">
                  <a16:creationId xmlns:a16="http://schemas.microsoft.com/office/drawing/2014/main" id="{AC67996C-28C7-4BD2-9279-D6CB16F7097D}"/>
                </a:ext>
              </a:extLst>
            </p:cNvPr>
            <p:cNvSpPr/>
            <p:nvPr/>
          </p:nvSpPr>
          <p:spPr>
            <a:xfrm rot="10800000">
              <a:off x="8316408" y="1239637"/>
              <a:ext cx="540000" cy="324000"/>
            </a:xfrm>
            <a:prstGeom prst="chevron">
              <a:avLst>
                <a:gd name="adj" fmla="val 30139"/>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51" name="TextBox 71">
              <a:hlinkClick r:id="rId10" action="ppaction://hlinksldjump"/>
              <a:extLst>
                <a:ext uri="{FF2B5EF4-FFF2-40B4-BE49-F238E27FC236}">
                  <a16:creationId xmlns:a16="http://schemas.microsoft.com/office/drawing/2014/main" id="{D110F782-2F8D-43B3-9B0D-D093A4379686}"/>
                </a:ext>
              </a:extLst>
            </p:cNvPr>
            <p:cNvSpPr txBox="1"/>
            <p:nvPr/>
          </p:nvSpPr>
          <p:spPr>
            <a:xfrm>
              <a:off x="8424496" y="1263556"/>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02</a:t>
              </a:r>
            </a:p>
          </p:txBody>
        </p:sp>
      </p:grpSp>
      <p:sp>
        <p:nvSpPr>
          <p:cNvPr id="52" name="Rectangle 10">
            <a:extLst>
              <a:ext uri="{FF2B5EF4-FFF2-40B4-BE49-F238E27FC236}">
                <a16:creationId xmlns:a16="http://schemas.microsoft.com/office/drawing/2014/main" id="{9CB0ED3D-E53A-4404-BD57-B97364B310BF}"/>
              </a:ext>
            </a:extLst>
          </p:cNvPr>
          <p:cNvSpPr>
            <a:spLocks noChangeArrowheads="1"/>
          </p:cNvSpPr>
          <p:nvPr/>
        </p:nvSpPr>
        <p:spPr bwMode="auto">
          <a:xfrm>
            <a:off x="302704" y="1837092"/>
            <a:ext cx="8610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VnTime" pitchFamily="34" charset="0"/>
              </a:defRPr>
            </a:lvl1pPr>
            <a:lvl2pPr marL="742950" indent="-285750" eaLnBrk="0" hangingPunct="0">
              <a:defRPr b="1">
                <a:solidFill>
                  <a:schemeClr val="tx1"/>
                </a:solidFill>
                <a:latin typeface=".VnTime" pitchFamily="34" charset="0"/>
              </a:defRPr>
            </a:lvl2pPr>
            <a:lvl3pPr marL="1143000" indent="-228600" eaLnBrk="0" hangingPunct="0">
              <a:defRPr b="1">
                <a:solidFill>
                  <a:schemeClr val="tx1"/>
                </a:solidFill>
                <a:latin typeface=".VnTime" pitchFamily="34" charset="0"/>
              </a:defRPr>
            </a:lvl3pPr>
            <a:lvl4pPr marL="1600200" indent="-228600" eaLnBrk="0" hangingPunct="0">
              <a:defRPr b="1">
                <a:solidFill>
                  <a:schemeClr val="tx1"/>
                </a:solidFill>
                <a:latin typeface=".VnTime" pitchFamily="34" charset="0"/>
              </a:defRPr>
            </a:lvl4pPr>
            <a:lvl5pPr marL="2057400" indent="-228600" eaLnBrk="0" hangingPunct="0">
              <a:defRPr b="1">
                <a:solidFill>
                  <a:schemeClr val="tx1"/>
                </a:solidFill>
                <a:latin typeface=".VnTime" pitchFamily="34" charset="0"/>
              </a:defRPr>
            </a:lvl5pPr>
            <a:lvl6pPr marL="2514600" indent="-228600" eaLnBrk="0" fontAlgn="base" hangingPunct="0">
              <a:spcBef>
                <a:spcPct val="0"/>
              </a:spcBef>
              <a:spcAft>
                <a:spcPct val="0"/>
              </a:spcAft>
              <a:defRPr b="1">
                <a:solidFill>
                  <a:schemeClr val="tx1"/>
                </a:solidFill>
                <a:latin typeface=".VnTime" pitchFamily="34" charset="0"/>
              </a:defRPr>
            </a:lvl6pPr>
            <a:lvl7pPr marL="2971800" indent="-228600" eaLnBrk="0" fontAlgn="base" hangingPunct="0">
              <a:spcBef>
                <a:spcPct val="0"/>
              </a:spcBef>
              <a:spcAft>
                <a:spcPct val="0"/>
              </a:spcAft>
              <a:defRPr b="1">
                <a:solidFill>
                  <a:schemeClr val="tx1"/>
                </a:solidFill>
                <a:latin typeface=".VnTime" pitchFamily="34" charset="0"/>
              </a:defRPr>
            </a:lvl7pPr>
            <a:lvl8pPr marL="3429000" indent="-228600" eaLnBrk="0" fontAlgn="base" hangingPunct="0">
              <a:spcBef>
                <a:spcPct val="0"/>
              </a:spcBef>
              <a:spcAft>
                <a:spcPct val="0"/>
              </a:spcAft>
              <a:defRPr b="1">
                <a:solidFill>
                  <a:schemeClr val="tx1"/>
                </a:solidFill>
                <a:latin typeface=".VnTime" pitchFamily="34" charset="0"/>
              </a:defRPr>
            </a:lvl8pPr>
            <a:lvl9pPr marL="3886200" indent="-228600" eaLnBrk="0" fontAlgn="base" hangingPunct="0">
              <a:spcBef>
                <a:spcPct val="0"/>
              </a:spcBef>
              <a:spcAft>
                <a:spcPct val="0"/>
              </a:spcAft>
              <a:defRPr b="1">
                <a:solidFill>
                  <a:schemeClr val="tx1"/>
                </a:solidFill>
                <a:latin typeface=".VnTime" pitchFamily="34" charset="0"/>
              </a:defRPr>
            </a:lvl9pPr>
          </a:lstStyle>
          <a:p>
            <a:pPr eaLnBrk="1" hangingPunct="1"/>
            <a:r>
              <a:rPr lang="en-US"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Bài</a:t>
            </a:r>
            <a:r>
              <a:rPr lang="en-US"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thơ</a:t>
            </a:r>
            <a:r>
              <a:rPr lang="en-US"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nói</a:t>
            </a:r>
            <a:r>
              <a:rPr lang="en-US"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lên</a:t>
            </a:r>
            <a:r>
              <a:rPr lang="en-US"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tình</a:t>
            </a:r>
            <a:r>
              <a:rPr lang="en-US"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cảm</a:t>
            </a:r>
            <a:r>
              <a:rPr lang="en-US"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thương</a:t>
            </a:r>
            <a:r>
              <a:rPr lang="en-US"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nhớ</a:t>
            </a:r>
            <a:r>
              <a:rPr lang="en-US"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lòng</a:t>
            </a:r>
            <a:r>
              <a:rPr lang="en-US"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biết</a:t>
            </a:r>
            <a:r>
              <a:rPr lang="en-US"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ơn</a:t>
            </a:r>
            <a:r>
              <a:rPr lang="en-US"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của</a:t>
            </a:r>
            <a:r>
              <a:rPr lang="en-US"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mọi</a:t>
            </a:r>
            <a:r>
              <a:rPr lang="en-US"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người</a:t>
            </a:r>
            <a:r>
              <a:rPr lang="en-US"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trong</a:t>
            </a:r>
            <a:r>
              <a:rPr lang="en-US"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gia</a:t>
            </a:r>
            <a:r>
              <a:rPr lang="en-US"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đình</a:t>
            </a:r>
            <a:r>
              <a:rPr lang="en-US"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em</a:t>
            </a:r>
            <a:r>
              <a:rPr lang="en-US"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bé</a:t>
            </a:r>
            <a:r>
              <a:rPr lang="en-US"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với</a:t>
            </a:r>
            <a:r>
              <a:rPr lang="en-US"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liệt</a:t>
            </a:r>
            <a:r>
              <a:rPr lang="en-US"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sĩ</a:t>
            </a:r>
            <a:r>
              <a:rPr lang="en-US"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đã</a:t>
            </a:r>
            <a:r>
              <a:rPr lang="en-US"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hi </a:t>
            </a:r>
            <a:r>
              <a:rPr lang="en-US" altLang="en-US" sz="3200"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sinh</a:t>
            </a:r>
            <a:r>
              <a:rPr lang="en-US"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vì</a:t>
            </a:r>
            <a:r>
              <a:rPr lang="en-US"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Tổ</a:t>
            </a:r>
            <a:r>
              <a:rPr lang="en-US"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quốc</a:t>
            </a:r>
            <a:r>
              <a:rPr lang="en-US"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endParaRPr lang="vi-VN"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534679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750" fill="hold"/>
                                        <p:tgtEl>
                                          <p:spTgt spid="48"/>
                                        </p:tgtEl>
                                        <p:attrNameLst>
                                          <p:attrName>ppt_w</p:attrName>
                                        </p:attrNameLst>
                                      </p:cBhvr>
                                      <p:tavLst>
                                        <p:tav tm="0">
                                          <p:val>
                                            <p:fltVal val="0"/>
                                          </p:val>
                                        </p:tav>
                                        <p:tav tm="100000">
                                          <p:val>
                                            <p:strVal val="#ppt_w"/>
                                          </p:val>
                                        </p:tav>
                                      </p:tavLst>
                                    </p:anim>
                                    <p:anim calcmode="lin" valueType="num">
                                      <p:cBhvr>
                                        <p:cTn id="8" dur="750" fill="hold"/>
                                        <p:tgtEl>
                                          <p:spTgt spid="48"/>
                                        </p:tgtEl>
                                        <p:attrNameLst>
                                          <p:attrName>ppt_h</p:attrName>
                                        </p:attrNameLst>
                                      </p:cBhvr>
                                      <p:tavLst>
                                        <p:tav tm="0">
                                          <p:val>
                                            <p:fltVal val="0"/>
                                          </p:val>
                                        </p:tav>
                                        <p:tav tm="100000">
                                          <p:val>
                                            <p:strVal val="#ppt_h"/>
                                          </p:val>
                                        </p:tav>
                                      </p:tavLst>
                                    </p:anim>
                                    <p:animEffect transition="in" filter="fade">
                                      <p:cBhvr>
                                        <p:cTn id="9" dur="750"/>
                                        <p:tgtEl>
                                          <p:spTgt spid="48"/>
                                        </p:tgtEl>
                                      </p:cBhvr>
                                    </p:animEffect>
                                    <p:anim calcmode="lin" valueType="num">
                                      <p:cBhvr>
                                        <p:cTn id="10" dur="750" fill="hold"/>
                                        <p:tgtEl>
                                          <p:spTgt spid="48"/>
                                        </p:tgtEl>
                                        <p:attrNameLst>
                                          <p:attrName>ppt_x</p:attrName>
                                        </p:attrNameLst>
                                      </p:cBhvr>
                                      <p:tavLst>
                                        <p:tav tm="0">
                                          <p:val>
                                            <p:fltVal val="0.5"/>
                                          </p:val>
                                        </p:tav>
                                        <p:tav tm="100000">
                                          <p:val>
                                            <p:strVal val="#ppt_x"/>
                                          </p:val>
                                        </p:tav>
                                      </p:tavLst>
                                    </p:anim>
                                    <p:anim calcmode="lin" valueType="num">
                                      <p:cBhvr>
                                        <p:cTn id="11" dur="750" fill="hold"/>
                                        <p:tgtEl>
                                          <p:spTgt spid="48"/>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0"/>
                                  </p:stCondLst>
                                  <p:childTnLst>
                                    <p:set>
                                      <p:cBhvr>
                                        <p:cTn id="13" dur="1" fill="hold">
                                          <p:stCondLst>
                                            <p:cond delay="0"/>
                                          </p:stCondLst>
                                        </p:cTn>
                                        <p:tgtEl>
                                          <p:spTgt spid="47"/>
                                        </p:tgtEl>
                                        <p:attrNameLst>
                                          <p:attrName>style.visibility</p:attrName>
                                        </p:attrNameLst>
                                      </p:cBhvr>
                                      <p:to>
                                        <p:strVal val="visible"/>
                                      </p:to>
                                    </p:set>
                                    <p:anim calcmode="lin" valueType="num">
                                      <p:cBhvr>
                                        <p:cTn id="14" dur="750" fill="hold"/>
                                        <p:tgtEl>
                                          <p:spTgt spid="47"/>
                                        </p:tgtEl>
                                        <p:attrNameLst>
                                          <p:attrName>ppt_w</p:attrName>
                                        </p:attrNameLst>
                                      </p:cBhvr>
                                      <p:tavLst>
                                        <p:tav tm="0">
                                          <p:val>
                                            <p:fltVal val="0"/>
                                          </p:val>
                                        </p:tav>
                                        <p:tav tm="100000">
                                          <p:val>
                                            <p:strVal val="#ppt_w"/>
                                          </p:val>
                                        </p:tav>
                                      </p:tavLst>
                                    </p:anim>
                                    <p:anim calcmode="lin" valueType="num">
                                      <p:cBhvr>
                                        <p:cTn id="15" dur="750" fill="hold"/>
                                        <p:tgtEl>
                                          <p:spTgt spid="47"/>
                                        </p:tgtEl>
                                        <p:attrNameLst>
                                          <p:attrName>ppt_h</p:attrName>
                                        </p:attrNameLst>
                                      </p:cBhvr>
                                      <p:tavLst>
                                        <p:tav tm="0">
                                          <p:val>
                                            <p:fltVal val="0"/>
                                          </p:val>
                                        </p:tav>
                                        <p:tav tm="100000">
                                          <p:val>
                                            <p:strVal val="#ppt_h"/>
                                          </p:val>
                                        </p:tav>
                                      </p:tavLst>
                                    </p:anim>
                                    <p:animEffect transition="in" filter="fade">
                                      <p:cBhvr>
                                        <p:cTn id="16" dur="750"/>
                                        <p:tgtEl>
                                          <p:spTgt spid="47"/>
                                        </p:tgtEl>
                                      </p:cBhvr>
                                    </p:animEffect>
                                    <p:anim calcmode="lin" valueType="num">
                                      <p:cBhvr>
                                        <p:cTn id="17" dur="750" fill="hold"/>
                                        <p:tgtEl>
                                          <p:spTgt spid="47"/>
                                        </p:tgtEl>
                                        <p:attrNameLst>
                                          <p:attrName>ppt_x</p:attrName>
                                        </p:attrNameLst>
                                      </p:cBhvr>
                                      <p:tavLst>
                                        <p:tav tm="0">
                                          <p:val>
                                            <p:fltVal val="0.5"/>
                                          </p:val>
                                        </p:tav>
                                        <p:tav tm="100000">
                                          <p:val>
                                            <p:strVal val="#ppt_x"/>
                                          </p:val>
                                        </p:tav>
                                      </p:tavLst>
                                    </p:anim>
                                    <p:anim calcmode="lin" valueType="num">
                                      <p:cBhvr>
                                        <p:cTn id="18" dur="750" fill="hold"/>
                                        <p:tgtEl>
                                          <p:spTgt spid="47"/>
                                        </p:tgtEl>
                                        <p:attrNameLst>
                                          <p:attrName>ppt_y</p:attrName>
                                        </p:attrNameLst>
                                      </p:cBhvr>
                                      <p:tavLst>
                                        <p:tav tm="0">
                                          <p:val>
                                            <p:fltVal val="0.5"/>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0" presetClass="entr" presetSubtype="0" fill="hold" grpId="0" nodeType="click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wedge">
                                      <p:cBhvr>
                                        <p:cTn id="23"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NHUNG\Desktop\bai thi\anh ts\gjgjy.jpg">
            <a:extLst>
              <a:ext uri="{FF2B5EF4-FFF2-40B4-BE49-F238E27FC236}">
                <a16:creationId xmlns:a16="http://schemas.microsoft.com/office/drawing/2014/main" id="{BF455A55-070B-4963-9957-B0CF048DA4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742950"/>
            <a:ext cx="68580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 Box 6">
            <a:extLst>
              <a:ext uri="{FF2B5EF4-FFF2-40B4-BE49-F238E27FC236}">
                <a16:creationId xmlns:a16="http://schemas.microsoft.com/office/drawing/2014/main" id="{1CA634A1-D05F-4136-9A37-93342FA4BEDF}"/>
              </a:ext>
            </a:extLst>
          </p:cNvPr>
          <p:cNvSpPr txBox="1">
            <a:spLocks noChangeArrowheads="1"/>
          </p:cNvSpPr>
          <p:nvPr/>
        </p:nvSpPr>
        <p:spPr bwMode="auto">
          <a:xfrm>
            <a:off x="2738438" y="171450"/>
            <a:ext cx="3657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VnTime" pitchFamily="34" charset="0"/>
              </a:defRPr>
            </a:lvl1pPr>
            <a:lvl2pPr marL="742950" indent="-285750" eaLnBrk="0" hangingPunct="0">
              <a:defRPr b="1">
                <a:solidFill>
                  <a:schemeClr val="tx1"/>
                </a:solidFill>
                <a:latin typeface=".VnTime" pitchFamily="34" charset="0"/>
              </a:defRPr>
            </a:lvl2pPr>
            <a:lvl3pPr marL="1143000" indent="-228600" eaLnBrk="0" hangingPunct="0">
              <a:defRPr b="1">
                <a:solidFill>
                  <a:schemeClr val="tx1"/>
                </a:solidFill>
                <a:latin typeface=".VnTime" pitchFamily="34" charset="0"/>
              </a:defRPr>
            </a:lvl3pPr>
            <a:lvl4pPr marL="1600200" indent="-228600" eaLnBrk="0" hangingPunct="0">
              <a:defRPr b="1">
                <a:solidFill>
                  <a:schemeClr val="tx1"/>
                </a:solidFill>
                <a:latin typeface=".VnTime" pitchFamily="34" charset="0"/>
              </a:defRPr>
            </a:lvl4pPr>
            <a:lvl5pPr marL="2057400" indent="-228600" eaLnBrk="0" hangingPunct="0">
              <a:defRPr b="1">
                <a:solidFill>
                  <a:schemeClr val="tx1"/>
                </a:solidFill>
                <a:latin typeface=".VnTime" pitchFamily="34" charset="0"/>
              </a:defRPr>
            </a:lvl5pPr>
            <a:lvl6pPr marL="2514600" indent="-228600" eaLnBrk="0" fontAlgn="base" hangingPunct="0">
              <a:spcBef>
                <a:spcPct val="0"/>
              </a:spcBef>
              <a:spcAft>
                <a:spcPct val="0"/>
              </a:spcAft>
              <a:defRPr b="1">
                <a:solidFill>
                  <a:schemeClr val="tx1"/>
                </a:solidFill>
                <a:latin typeface=".VnTime" pitchFamily="34" charset="0"/>
              </a:defRPr>
            </a:lvl6pPr>
            <a:lvl7pPr marL="2971800" indent="-228600" eaLnBrk="0" fontAlgn="base" hangingPunct="0">
              <a:spcBef>
                <a:spcPct val="0"/>
              </a:spcBef>
              <a:spcAft>
                <a:spcPct val="0"/>
              </a:spcAft>
              <a:defRPr b="1">
                <a:solidFill>
                  <a:schemeClr val="tx1"/>
                </a:solidFill>
                <a:latin typeface=".VnTime" pitchFamily="34" charset="0"/>
              </a:defRPr>
            </a:lvl7pPr>
            <a:lvl8pPr marL="3429000" indent="-228600" eaLnBrk="0" fontAlgn="base" hangingPunct="0">
              <a:spcBef>
                <a:spcPct val="0"/>
              </a:spcBef>
              <a:spcAft>
                <a:spcPct val="0"/>
              </a:spcAft>
              <a:defRPr b="1">
                <a:solidFill>
                  <a:schemeClr val="tx1"/>
                </a:solidFill>
                <a:latin typeface=".VnTime" pitchFamily="34" charset="0"/>
              </a:defRPr>
            </a:lvl8pPr>
            <a:lvl9pPr marL="3886200" indent="-228600" eaLnBrk="0" fontAlgn="base" hangingPunct="0">
              <a:spcBef>
                <a:spcPct val="0"/>
              </a:spcBef>
              <a:spcAft>
                <a:spcPct val="0"/>
              </a:spcAft>
              <a:defRPr b="1">
                <a:solidFill>
                  <a:schemeClr val="tx1"/>
                </a:solidFill>
                <a:latin typeface=".VnTime" pitchFamily="34" charset="0"/>
              </a:defRPr>
            </a:lvl9pPr>
          </a:lstStyle>
          <a:p>
            <a:pPr algn="ctr" eaLnBrk="1" hangingPunct="1">
              <a:spcBef>
                <a:spcPct val="50000"/>
              </a:spcBef>
            </a:pPr>
            <a:r>
              <a:rPr lang="en-US" altLang="en-US" sz="2400">
                <a:solidFill>
                  <a:srgbClr val="FF0000"/>
                </a:solidFill>
                <a:latin typeface="Times New Roman" panose="02020603050405020304" pitchFamily="18" charset="0"/>
                <a:cs typeface="Times New Roman" panose="02020603050405020304" pitchFamily="18" charset="0"/>
              </a:rPr>
              <a:t>CHÚ Ở BÊN BÁC HỒ</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0" descr="nghiado1">
            <a:extLst>
              <a:ext uri="{FF2B5EF4-FFF2-40B4-BE49-F238E27FC236}">
                <a16:creationId xmlns:a16="http://schemas.microsoft.com/office/drawing/2014/main" id="{70827429-C7EC-46C4-B148-BAF1FB0156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71450"/>
            <a:ext cx="3371850" cy="44577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9459" name="Picture 22" descr="200872619346_3">
            <a:extLst>
              <a:ext uri="{FF2B5EF4-FFF2-40B4-BE49-F238E27FC236}">
                <a16:creationId xmlns:a16="http://schemas.microsoft.com/office/drawing/2014/main" id="{6602FD4D-C4EA-4E58-8FDF-B9453831D1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9150" y="171450"/>
            <a:ext cx="3314700" cy="44577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6" descr="Hình0418">
            <a:extLst>
              <a:ext uri="{FF2B5EF4-FFF2-40B4-BE49-F238E27FC236}">
                <a16:creationId xmlns:a16="http://schemas.microsoft.com/office/drawing/2014/main" id="{D378B800-ED91-4F54-856F-53BEE319DA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71450"/>
            <a:ext cx="3543300"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8" descr="Hình0437">
            <a:extLst>
              <a:ext uri="{FF2B5EF4-FFF2-40B4-BE49-F238E27FC236}">
                <a16:creationId xmlns:a16="http://schemas.microsoft.com/office/drawing/2014/main" id="{39111120-D7F6-4E7B-9BB7-8FD4CF8512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71450"/>
            <a:ext cx="3429000"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Box 7">
            <a:extLst>
              <a:ext uri="{FF2B5EF4-FFF2-40B4-BE49-F238E27FC236}">
                <a16:creationId xmlns:a16="http://schemas.microsoft.com/office/drawing/2014/main" id="{3FC4ADA3-7282-430B-8964-AEFF19951316}"/>
              </a:ext>
            </a:extLst>
          </p:cNvPr>
          <p:cNvSpPr txBox="1">
            <a:spLocks noChangeArrowheads="1"/>
          </p:cNvSpPr>
          <p:nvPr/>
        </p:nvSpPr>
        <p:spPr bwMode="auto">
          <a:xfrm>
            <a:off x="1428750" y="4629150"/>
            <a:ext cx="4645824"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VnTime" pitchFamily="34" charset="0"/>
              </a:defRPr>
            </a:lvl1pPr>
            <a:lvl2pPr marL="742950" indent="-285750" eaLnBrk="0" hangingPunct="0">
              <a:defRPr b="1">
                <a:solidFill>
                  <a:schemeClr val="tx1"/>
                </a:solidFill>
                <a:latin typeface=".VnTime" pitchFamily="34" charset="0"/>
              </a:defRPr>
            </a:lvl2pPr>
            <a:lvl3pPr marL="1143000" indent="-228600" eaLnBrk="0" hangingPunct="0">
              <a:defRPr b="1">
                <a:solidFill>
                  <a:schemeClr val="tx1"/>
                </a:solidFill>
                <a:latin typeface=".VnTime" pitchFamily="34" charset="0"/>
              </a:defRPr>
            </a:lvl3pPr>
            <a:lvl4pPr marL="1600200" indent="-228600" eaLnBrk="0" hangingPunct="0">
              <a:defRPr b="1">
                <a:solidFill>
                  <a:schemeClr val="tx1"/>
                </a:solidFill>
                <a:latin typeface=".VnTime" pitchFamily="34" charset="0"/>
              </a:defRPr>
            </a:lvl4pPr>
            <a:lvl5pPr marL="2057400" indent="-228600" eaLnBrk="0" hangingPunct="0">
              <a:defRPr b="1">
                <a:solidFill>
                  <a:schemeClr val="tx1"/>
                </a:solidFill>
                <a:latin typeface=".VnTime" pitchFamily="34" charset="0"/>
              </a:defRPr>
            </a:lvl5pPr>
            <a:lvl6pPr marL="2514600" indent="-228600" eaLnBrk="0" fontAlgn="base" hangingPunct="0">
              <a:spcBef>
                <a:spcPct val="0"/>
              </a:spcBef>
              <a:spcAft>
                <a:spcPct val="0"/>
              </a:spcAft>
              <a:defRPr b="1">
                <a:solidFill>
                  <a:schemeClr val="tx1"/>
                </a:solidFill>
                <a:latin typeface=".VnTime" pitchFamily="34" charset="0"/>
              </a:defRPr>
            </a:lvl6pPr>
            <a:lvl7pPr marL="2971800" indent="-228600" eaLnBrk="0" fontAlgn="base" hangingPunct="0">
              <a:spcBef>
                <a:spcPct val="0"/>
              </a:spcBef>
              <a:spcAft>
                <a:spcPct val="0"/>
              </a:spcAft>
              <a:defRPr b="1">
                <a:solidFill>
                  <a:schemeClr val="tx1"/>
                </a:solidFill>
                <a:latin typeface=".VnTime" pitchFamily="34" charset="0"/>
              </a:defRPr>
            </a:lvl7pPr>
            <a:lvl8pPr marL="3429000" indent="-228600" eaLnBrk="0" fontAlgn="base" hangingPunct="0">
              <a:spcBef>
                <a:spcPct val="0"/>
              </a:spcBef>
              <a:spcAft>
                <a:spcPct val="0"/>
              </a:spcAft>
              <a:defRPr b="1">
                <a:solidFill>
                  <a:schemeClr val="tx1"/>
                </a:solidFill>
                <a:latin typeface=".VnTime" pitchFamily="34" charset="0"/>
              </a:defRPr>
            </a:lvl8pPr>
            <a:lvl9pPr marL="3886200" indent="-228600" eaLnBrk="0" fontAlgn="base" hangingPunct="0">
              <a:spcBef>
                <a:spcPct val="0"/>
              </a:spcBef>
              <a:spcAft>
                <a:spcPct val="0"/>
              </a:spcAft>
              <a:defRPr b="1">
                <a:solidFill>
                  <a:schemeClr val="tx1"/>
                </a:solidFill>
                <a:latin typeface=".VnTime" pitchFamily="34" charset="0"/>
              </a:defRPr>
            </a:lvl9pPr>
          </a:lstStyle>
          <a:p>
            <a:pPr eaLnBrk="1" hangingPunct="1"/>
            <a:r>
              <a:rPr lang="en-US" altLang="en-US" sz="2100" dirty="0">
                <a:cs typeface="Arial" panose="020B0604020202020204" pitchFamily="34" charset="0"/>
              </a:rPr>
              <a:t>                      </a:t>
            </a:r>
            <a:r>
              <a:rPr lang="en-US" altLang="en-US" sz="2100" dirty="0" err="1">
                <a:latin typeface="Cambria" panose="02040503050406030204" pitchFamily="18" charset="0"/>
                <a:ea typeface="Cambria" panose="02040503050406030204" pitchFamily="18" charset="0"/>
                <a:cs typeface="Arial" panose="020B0604020202020204" pitchFamily="34" charset="0"/>
              </a:rPr>
              <a:t>Viếng</a:t>
            </a:r>
            <a:r>
              <a:rPr lang="en-US" altLang="en-US" sz="2100" dirty="0">
                <a:latin typeface="Cambria" panose="02040503050406030204" pitchFamily="18" charset="0"/>
                <a:ea typeface="Cambria" panose="02040503050406030204" pitchFamily="18" charset="0"/>
                <a:cs typeface="Arial" panose="020B0604020202020204" pitchFamily="34" charset="0"/>
              </a:rPr>
              <a:t> </a:t>
            </a:r>
            <a:r>
              <a:rPr lang="en-US" altLang="en-US" sz="2100" dirty="0" err="1">
                <a:latin typeface="Cambria" panose="02040503050406030204" pitchFamily="18" charset="0"/>
                <a:ea typeface="Cambria" panose="02040503050406030204" pitchFamily="18" charset="0"/>
                <a:cs typeface="Arial" panose="020B0604020202020204" pitchFamily="34" charset="0"/>
              </a:rPr>
              <a:t>nghĩa</a:t>
            </a:r>
            <a:r>
              <a:rPr lang="en-US" altLang="en-US" sz="2100" dirty="0">
                <a:latin typeface="Cambria" panose="02040503050406030204" pitchFamily="18" charset="0"/>
                <a:ea typeface="Cambria" panose="02040503050406030204" pitchFamily="18" charset="0"/>
                <a:cs typeface="Arial" panose="020B0604020202020204" pitchFamily="34" charset="0"/>
              </a:rPr>
              <a:t> </a:t>
            </a:r>
            <a:r>
              <a:rPr lang="en-US" altLang="en-US" sz="2100" dirty="0" err="1">
                <a:latin typeface="Cambria" panose="02040503050406030204" pitchFamily="18" charset="0"/>
                <a:ea typeface="Cambria" panose="02040503050406030204" pitchFamily="18" charset="0"/>
                <a:cs typeface="Arial" panose="020B0604020202020204" pitchFamily="34" charset="0"/>
              </a:rPr>
              <a:t>trang</a:t>
            </a:r>
            <a:r>
              <a:rPr lang="en-US" altLang="en-US" sz="2100" dirty="0">
                <a:latin typeface="Cambria" panose="02040503050406030204" pitchFamily="18" charset="0"/>
                <a:ea typeface="Cambria" panose="02040503050406030204" pitchFamily="18" charset="0"/>
                <a:cs typeface="Arial" panose="020B0604020202020204" pitchFamily="34" charset="0"/>
              </a:rPr>
              <a:t> </a:t>
            </a:r>
            <a:r>
              <a:rPr lang="en-US" altLang="en-US" sz="2100" dirty="0" err="1">
                <a:latin typeface="Cambria" panose="02040503050406030204" pitchFamily="18" charset="0"/>
                <a:ea typeface="Cambria" panose="02040503050406030204" pitchFamily="18" charset="0"/>
                <a:cs typeface="Arial" panose="020B0604020202020204" pitchFamily="34" charset="0"/>
              </a:rPr>
              <a:t>Liệt</a:t>
            </a:r>
            <a:r>
              <a:rPr lang="en-US" altLang="en-US" sz="2100" dirty="0">
                <a:latin typeface="Cambria" panose="02040503050406030204" pitchFamily="18" charset="0"/>
                <a:ea typeface="Cambria" panose="02040503050406030204" pitchFamily="18" charset="0"/>
                <a:cs typeface="Arial" panose="020B0604020202020204" pitchFamily="34" charset="0"/>
              </a:rPr>
              <a:t> </a:t>
            </a:r>
            <a:r>
              <a:rPr lang="en-US" altLang="en-US" sz="2100" dirty="0" err="1">
                <a:latin typeface="Cambria" panose="02040503050406030204" pitchFamily="18" charset="0"/>
                <a:ea typeface="Cambria" panose="02040503050406030204" pitchFamily="18" charset="0"/>
                <a:cs typeface="Arial" panose="020B0604020202020204" pitchFamily="34" charset="0"/>
              </a:rPr>
              <a:t>sĩ</a:t>
            </a:r>
            <a:endParaRPr lang="en-US" altLang="en-US" sz="2100" dirty="0">
              <a:latin typeface="Cambria" panose="02040503050406030204" pitchFamily="18" charset="0"/>
              <a:ea typeface="Cambria" panose="02040503050406030204" pitchFamily="18"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96000" y="303750"/>
            <a:ext cx="8352000" cy="4536000"/>
          </a:xfrm>
          <a:prstGeom prst="roundRect">
            <a:avLst>
              <a:gd name="adj" fmla="val 7547"/>
            </a:avLst>
          </a:prstGeom>
          <a:solidFill>
            <a:schemeClr val="accent6">
              <a:lumMod val="40000"/>
              <a:lumOff val="6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68" name="Group 67"/>
          <p:cNvGrpSpPr/>
          <p:nvPr/>
        </p:nvGrpSpPr>
        <p:grpSpPr>
          <a:xfrm>
            <a:off x="8316408" y="4047914"/>
            <a:ext cx="540000" cy="324000"/>
            <a:chOff x="8316408" y="4047914"/>
            <a:chExt cx="540000" cy="324000"/>
          </a:xfrm>
        </p:grpSpPr>
        <p:sp>
          <p:nvSpPr>
            <p:cNvPr id="69" name="Chevron 68"/>
            <p:cNvSpPr/>
            <p:nvPr/>
          </p:nvSpPr>
          <p:spPr>
            <a:xfrm rot="10800000">
              <a:off x="8316408" y="4047914"/>
              <a:ext cx="540000" cy="324000"/>
            </a:xfrm>
            <a:prstGeom prst="chevron">
              <a:avLst>
                <a:gd name="adj" fmla="val 30139"/>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nvGrpSpPr>
            <p:cNvPr id="70" name="Google Shape;1771;p26"/>
            <p:cNvGrpSpPr/>
            <p:nvPr/>
          </p:nvGrpSpPr>
          <p:grpSpPr>
            <a:xfrm>
              <a:off x="8532440" y="4108455"/>
              <a:ext cx="194021" cy="191487"/>
              <a:chOff x="6232000" y="1435050"/>
              <a:chExt cx="488225" cy="481850"/>
            </a:xfrm>
            <a:solidFill>
              <a:schemeClr val="accent3"/>
            </a:solidFill>
          </p:grpSpPr>
          <p:sp>
            <p:nvSpPr>
              <p:cNvPr id="71" name="Google Shape;1772;p26"/>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sp>
            <p:nvSpPr>
              <p:cNvPr id="72" name="Google Shape;1773;p26"/>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sp>
            <p:nvSpPr>
              <p:cNvPr id="73" name="Google Shape;1774;p26"/>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sp>
            <p:nvSpPr>
              <p:cNvPr id="74" name="Google Shape;1775;p26"/>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sp>
            <p:nvSpPr>
              <p:cNvPr id="75" name="Google Shape;1776;p26">
                <a:hlinkClick r:id="rId2" action="ppaction://hlinksldjump"/>
              </p:cNvPr>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grpSp>
      </p:grpSp>
      <p:grpSp>
        <p:nvGrpSpPr>
          <p:cNvPr id="76" name="Group 75"/>
          <p:cNvGrpSpPr/>
          <p:nvPr/>
        </p:nvGrpSpPr>
        <p:grpSpPr>
          <a:xfrm>
            <a:off x="8316408" y="771586"/>
            <a:ext cx="540000" cy="324000"/>
            <a:chOff x="8316408" y="771586"/>
            <a:chExt cx="540000" cy="324000"/>
          </a:xfrm>
        </p:grpSpPr>
        <p:sp>
          <p:nvSpPr>
            <p:cNvPr id="77" name="Chevron 76"/>
            <p:cNvSpPr/>
            <p:nvPr/>
          </p:nvSpPr>
          <p:spPr>
            <a:xfrm rot="10800000">
              <a:off x="8316408" y="771586"/>
              <a:ext cx="540000" cy="324000"/>
            </a:xfrm>
            <a:prstGeom prst="chevron">
              <a:avLst>
                <a:gd name="adj" fmla="val 30139"/>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78" name="TextBox 77">
              <a:hlinkClick r:id="rId3" action="ppaction://hlinksldjump"/>
            </p:cNvPr>
            <p:cNvSpPr txBox="1"/>
            <p:nvPr/>
          </p:nvSpPr>
          <p:spPr>
            <a:xfrm>
              <a:off x="8424496" y="771586"/>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01</a:t>
              </a:r>
            </a:p>
          </p:txBody>
        </p:sp>
      </p:grpSp>
      <p:grpSp>
        <p:nvGrpSpPr>
          <p:cNvPr id="79" name="Group 78"/>
          <p:cNvGrpSpPr/>
          <p:nvPr/>
        </p:nvGrpSpPr>
        <p:grpSpPr>
          <a:xfrm>
            <a:off x="8316408" y="1239637"/>
            <a:ext cx="540000" cy="331696"/>
            <a:chOff x="8316408" y="1239637"/>
            <a:chExt cx="540000" cy="331696"/>
          </a:xfrm>
        </p:grpSpPr>
        <p:sp>
          <p:nvSpPr>
            <p:cNvPr id="80" name="Chevron 79"/>
            <p:cNvSpPr/>
            <p:nvPr/>
          </p:nvSpPr>
          <p:spPr>
            <a:xfrm rot="10800000">
              <a:off x="8316408" y="1239637"/>
              <a:ext cx="540000" cy="324000"/>
            </a:xfrm>
            <a:prstGeom prst="chevron">
              <a:avLst>
                <a:gd name="adj" fmla="val 30139"/>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81" name="TextBox 80">
              <a:hlinkClick r:id="rId4" action="ppaction://hlinksldjump"/>
            </p:cNvPr>
            <p:cNvSpPr txBox="1"/>
            <p:nvPr/>
          </p:nvSpPr>
          <p:spPr>
            <a:xfrm>
              <a:off x="8424496" y="1263556"/>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02</a:t>
              </a:r>
            </a:p>
          </p:txBody>
        </p:sp>
      </p:grpSp>
      <p:grpSp>
        <p:nvGrpSpPr>
          <p:cNvPr id="82" name="Group 81"/>
          <p:cNvGrpSpPr/>
          <p:nvPr/>
        </p:nvGrpSpPr>
        <p:grpSpPr>
          <a:xfrm>
            <a:off x="8316408" y="1743693"/>
            <a:ext cx="540000" cy="340080"/>
            <a:chOff x="8316408" y="1743693"/>
            <a:chExt cx="540000" cy="340080"/>
          </a:xfrm>
        </p:grpSpPr>
        <p:sp>
          <p:nvSpPr>
            <p:cNvPr id="83" name="Chevron 82"/>
            <p:cNvSpPr/>
            <p:nvPr/>
          </p:nvSpPr>
          <p:spPr>
            <a:xfrm rot="10800000">
              <a:off x="8316408" y="1743693"/>
              <a:ext cx="540000" cy="324000"/>
            </a:xfrm>
            <a:prstGeom prst="chevron">
              <a:avLst>
                <a:gd name="adj" fmla="val 30139"/>
              </a:avLst>
            </a:prstGeom>
            <a:solidFill>
              <a:schemeClr val="accent2">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84" name="TextBox 83">
              <a:hlinkClick r:id="rId5" action="ppaction://hlinksldjump"/>
            </p:cNvPr>
            <p:cNvSpPr txBox="1"/>
            <p:nvPr/>
          </p:nvSpPr>
          <p:spPr>
            <a:xfrm>
              <a:off x="8424496" y="1775996"/>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03</a:t>
              </a:r>
            </a:p>
          </p:txBody>
        </p:sp>
      </p:grpSp>
      <p:grpSp>
        <p:nvGrpSpPr>
          <p:cNvPr id="85" name="Group 84"/>
          <p:cNvGrpSpPr/>
          <p:nvPr/>
        </p:nvGrpSpPr>
        <p:grpSpPr>
          <a:xfrm>
            <a:off x="8316408" y="2247750"/>
            <a:ext cx="540000" cy="348463"/>
            <a:chOff x="8316408" y="2247750"/>
            <a:chExt cx="540000" cy="348463"/>
          </a:xfrm>
        </p:grpSpPr>
        <p:sp>
          <p:nvSpPr>
            <p:cNvPr id="86" name="Chevron 85"/>
            <p:cNvSpPr/>
            <p:nvPr/>
          </p:nvSpPr>
          <p:spPr>
            <a:xfrm rot="10800000">
              <a:off x="8316408" y="2247750"/>
              <a:ext cx="540000" cy="324000"/>
            </a:xfrm>
            <a:prstGeom prst="chevron">
              <a:avLst>
                <a:gd name="adj" fmla="val 30139"/>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87" name="TextBox 86">
              <a:hlinkClick r:id="rId6" action="ppaction://hlinksldjump"/>
            </p:cNvPr>
            <p:cNvSpPr txBox="1"/>
            <p:nvPr/>
          </p:nvSpPr>
          <p:spPr>
            <a:xfrm>
              <a:off x="8424496" y="2288436"/>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04</a:t>
              </a:r>
            </a:p>
          </p:txBody>
        </p:sp>
      </p:grpSp>
      <p:grpSp>
        <p:nvGrpSpPr>
          <p:cNvPr id="88" name="Group 87"/>
          <p:cNvGrpSpPr/>
          <p:nvPr/>
        </p:nvGrpSpPr>
        <p:grpSpPr>
          <a:xfrm>
            <a:off x="8316408" y="2751806"/>
            <a:ext cx="540000" cy="324000"/>
            <a:chOff x="8316408" y="2751806"/>
            <a:chExt cx="540000" cy="324000"/>
          </a:xfrm>
        </p:grpSpPr>
        <p:sp>
          <p:nvSpPr>
            <p:cNvPr id="89" name="Chevron 88"/>
            <p:cNvSpPr/>
            <p:nvPr/>
          </p:nvSpPr>
          <p:spPr>
            <a:xfrm rot="10800000">
              <a:off x="8316408" y="2751806"/>
              <a:ext cx="540000" cy="324000"/>
            </a:xfrm>
            <a:prstGeom prst="chevron">
              <a:avLst>
                <a:gd name="adj" fmla="val 30139"/>
              </a:avLst>
            </a:prstGeom>
            <a:solidFill>
              <a:srgbClr val="FFB7B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90" name="TextBox 89">
              <a:hlinkClick r:id="rId7" action="ppaction://hlinksldjump"/>
            </p:cNvPr>
            <p:cNvSpPr txBox="1"/>
            <p:nvPr/>
          </p:nvSpPr>
          <p:spPr>
            <a:xfrm>
              <a:off x="8424496" y="2768029"/>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05</a:t>
              </a:r>
            </a:p>
          </p:txBody>
        </p:sp>
      </p:grpSp>
      <p:grpSp>
        <p:nvGrpSpPr>
          <p:cNvPr id="91" name="Group 90"/>
          <p:cNvGrpSpPr/>
          <p:nvPr/>
        </p:nvGrpSpPr>
        <p:grpSpPr>
          <a:xfrm>
            <a:off x="8316408" y="3241308"/>
            <a:ext cx="540000" cy="338554"/>
            <a:chOff x="8316408" y="3241308"/>
            <a:chExt cx="540000" cy="338554"/>
          </a:xfrm>
        </p:grpSpPr>
        <p:sp>
          <p:nvSpPr>
            <p:cNvPr id="92" name="Chevron 91"/>
            <p:cNvSpPr/>
            <p:nvPr/>
          </p:nvSpPr>
          <p:spPr>
            <a:xfrm rot="10800000">
              <a:off x="8316408" y="3255862"/>
              <a:ext cx="540000" cy="324000"/>
            </a:xfrm>
            <a:prstGeom prst="chevron">
              <a:avLst>
                <a:gd name="adj" fmla="val 30139"/>
              </a:avLst>
            </a:prstGeom>
            <a:solidFill>
              <a:srgbClr val="FFCCC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93" name="TextBox 92">
              <a:hlinkClick r:id="rId8" action="ppaction://hlinksldjump"/>
            </p:cNvPr>
            <p:cNvSpPr txBox="1"/>
            <p:nvPr/>
          </p:nvSpPr>
          <p:spPr>
            <a:xfrm>
              <a:off x="8424496" y="3241308"/>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06</a:t>
              </a:r>
            </a:p>
          </p:txBody>
        </p:sp>
      </p:grpSp>
      <p:grpSp>
        <p:nvGrpSpPr>
          <p:cNvPr id="52" name="Group 51"/>
          <p:cNvGrpSpPr/>
          <p:nvPr/>
        </p:nvGrpSpPr>
        <p:grpSpPr>
          <a:xfrm>
            <a:off x="323528" y="303750"/>
            <a:ext cx="8136904" cy="4536000"/>
            <a:chOff x="323528" y="303750"/>
            <a:chExt cx="8136904" cy="4536000"/>
          </a:xfrm>
        </p:grpSpPr>
        <p:sp>
          <p:nvSpPr>
            <p:cNvPr id="3" name="Rounded Rectangle 2"/>
            <p:cNvSpPr/>
            <p:nvPr/>
          </p:nvSpPr>
          <p:spPr>
            <a:xfrm>
              <a:off x="396000" y="303750"/>
              <a:ext cx="8064432" cy="4536000"/>
            </a:xfrm>
            <a:prstGeom prst="roundRect">
              <a:avLst>
                <a:gd name="adj" fmla="val 7547"/>
              </a:avLst>
            </a:prstGeom>
            <a:solidFill>
              <a:schemeClr val="accent4">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43" name="Group 42"/>
            <p:cNvGrpSpPr/>
            <p:nvPr/>
          </p:nvGrpSpPr>
          <p:grpSpPr>
            <a:xfrm>
              <a:off x="323528" y="735556"/>
              <a:ext cx="432048" cy="3672388"/>
              <a:chOff x="323528" y="735556"/>
              <a:chExt cx="432048" cy="3672388"/>
            </a:xfrm>
          </p:grpSpPr>
          <p:sp>
            <p:nvSpPr>
              <p:cNvPr id="26" name="Oval 25"/>
              <p:cNvSpPr/>
              <p:nvPr/>
            </p:nvSpPr>
            <p:spPr>
              <a:xfrm>
                <a:off x="575576" y="735556"/>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7" name="Oval 26"/>
              <p:cNvSpPr/>
              <p:nvPr/>
            </p:nvSpPr>
            <p:spPr>
              <a:xfrm>
                <a:off x="575576" y="3219832"/>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8" name="Oval 27"/>
              <p:cNvSpPr/>
              <p:nvPr/>
            </p:nvSpPr>
            <p:spPr>
              <a:xfrm>
                <a:off x="575576" y="2715776"/>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9" name="Oval 28"/>
              <p:cNvSpPr/>
              <p:nvPr/>
            </p:nvSpPr>
            <p:spPr>
              <a:xfrm>
                <a:off x="575576" y="2211720"/>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0" name="Oval 29"/>
              <p:cNvSpPr/>
              <p:nvPr/>
            </p:nvSpPr>
            <p:spPr>
              <a:xfrm>
                <a:off x="575576" y="1723743"/>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1" name="Oval 30"/>
              <p:cNvSpPr/>
              <p:nvPr/>
            </p:nvSpPr>
            <p:spPr>
              <a:xfrm>
                <a:off x="575576" y="1203608"/>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2" name="Oval 31"/>
              <p:cNvSpPr/>
              <p:nvPr/>
            </p:nvSpPr>
            <p:spPr>
              <a:xfrm>
                <a:off x="575576" y="4227944"/>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3" name="Oval 32"/>
              <p:cNvSpPr/>
              <p:nvPr/>
            </p:nvSpPr>
            <p:spPr>
              <a:xfrm>
                <a:off x="575576" y="3723888"/>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5" name="Rounded Rectangle 34"/>
              <p:cNvSpPr/>
              <p:nvPr/>
            </p:nvSpPr>
            <p:spPr>
              <a:xfrm>
                <a:off x="323528" y="789556"/>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6" name="Rounded Rectangle 35"/>
              <p:cNvSpPr/>
              <p:nvPr/>
            </p:nvSpPr>
            <p:spPr>
              <a:xfrm>
                <a:off x="323528" y="1257608"/>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7" name="Rounded Rectangle 36"/>
              <p:cNvSpPr/>
              <p:nvPr/>
            </p:nvSpPr>
            <p:spPr>
              <a:xfrm>
                <a:off x="323528" y="1777743"/>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8" name="Rounded Rectangle 37"/>
              <p:cNvSpPr/>
              <p:nvPr/>
            </p:nvSpPr>
            <p:spPr>
              <a:xfrm>
                <a:off x="323528" y="2265720"/>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9" name="Rounded Rectangle 38"/>
              <p:cNvSpPr/>
              <p:nvPr/>
            </p:nvSpPr>
            <p:spPr>
              <a:xfrm>
                <a:off x="323528" y="2770559"/>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0" name="Rounded Rectangle 39"/>
              <p:cNvSpPr/>
              <p:nvPr/>
            </p:nvSpPr>
            <p:spPr>
              <a:xfrm>
                <a:off x="323528" y="3273832"/>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1" name="Rounded Rectangle 40"/>
              <p:cNvSpPr/>
              <p:nvPr/>
            </p:nvSpPr>
            <p:spPr>
              <a:xfrm>
                <a:off x="323528" y="3777888"/>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2" name="Rounded Rectangle 41"/>
              <p:cNvSpPr/>
              <p:nvPr/>
            </p:nvSpPr>
            <p:spPr>
              <a:xfrm>
                <a:off x="323528" y="4281944"/>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grpSp>
        <p:nvGrpSpPr>
          <p:cNvPr id="65" name="Group 64"/>
          <p:cNvGrpSpPr/>
          <p:nvPr/>
        </p:nvGrpSpPr>
        <p:grpSpPr>
          <a:xfrm>
            <a:off x="698376" y="285750"/>
            <a:ext cx="7762056" cy="4572000"/>
            <a:chOff x="698376" y="285750"/>
            <a:chExt cx="7762056" cy="4572000"/>
          </a:xfrm>
        </p:grpSpPr>
        <p:pic>
          <p:nvPicPr>
            <p:cNvPr id="63" name="Picture 62"/>
            <p:cNvPicPr>
              <a:picLocks noChangeAspect="1"/>
            </p:cNvPicPr>
            <p:nvPr/>
          </p:nvPicPr>
          <p:blipFill>
            <a:blip r:embed="rId9">
              <a:grayscl/>
              <a:extLst>
                <a:ext uri="{28A0092B-C50C-407E-A947-70E740481C1C}">
                  <a14:useLocalDpi xmlns:a14="http://schemas.microsoft.com/office/drawing/2010/main" val="0"/>
                </a:ext>
              </a:extLst>
            </a:blip>
            <a:stretch>
              <a:fillRect/>
            </a:stretch>
          </p:blipFill>
          <p:spPr>
            <a:xfrm>
              <a:off x="698376" y="285750"/>
              <a:ext cx="3657600" cy="4572000"/>
            </a:xfrm>
            <a:prstGeom prst="rect">
              <a:avLst/>
            </a:prstGeom>
          </p:spPr>
        </p:pic>
        <p:pic>
          <p:nvPicPr>
            <p:cNvPr id="64" name="Picture 63"/>
            <p:cNvPicPr>
              <a:picLocks noChangeAspect="1"/>
            </p:cNvPicPr>
            <p:nvPr/>
          </p:nvPicPr>
          <p:blipFill>
            <a:blip r:embed="rId9">
              <a:grayscl/>
              <a:extLst>
                <a:ext uri="{28A0092B-C50C-407E-A947-70E740481C1C}">
                  <a14:useLocalDpi xmlns:a14="http://schemas.microsoft.com/office/drawing/2010/main" val="0"/>
                </a:ext>
              </a:extLst>
            </a:blip>
            <a:stretch>
              <a:fillRect/>
            </a:stretch>
          </p:blipFill>
          <p:spPr>
            <a:xfrm>
              <a:off x="4802832" y="285750"/>
              <a:ext cx="3657600" cy="4572000"/>
            </a:xfrm>
            <a:prstGeom prst="rect">
              <a:avLst/>
            </a:prstGeom>
          </p:spPr>
        </p:pic>
      </p:grpSp>
      <p:sp>
        <p:nvSpPr>
          <p:cNvPr id="54" name="Rounded Rectangle 53"/>
          <p:cNvSpPr/>
          <p:nvPr/>
        </p:nvSpPr>
        <p:spPr>
          <a:xfrm rot="120000">
            <a:off x="2375756" y="1341584"/>
            <a:ext cx="4392488" cy="2460332"/>
          </a:xfrm>
          <a:prstGeom prst="roundRect">
            <a:avLst>
              <a:gd name="adj" fmla="val 12364"/>
            </a:avLst>
          </a:prstGeom>
          <a:solidFill>
            <a:schemeClr val="bg2">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57" name="Picture 5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79712" y="843558"/>
            <a:ext cx="1555200" cy="972000"/>
          </a:xfrm>
          <a:prstGeom prst="rect">
            <a:avLst/>
          </a:prstGeom>
        </p:spPr>
      </p:pic>
      <p:pic>
        <p:nvPicPr>
          <p:cNvPr id="58" name="Picture 5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156176" y="2823901"/>
            <a:ext cx="1043862" cy="1043862"/>
          </a:xfrm>
          <a:prstGeom prst="rect">
            <a:avLst/>
          </a:prstGeom>
        </p:spPr>
      </p:pic>
      <p:grpSp>
        <p:nvGrpSpPr>
          <p:cNvPr id="62" name="Group 61"/>
          <p:cNvGrpSpPr/>
          <p:nvPr/>
        </p:nvGrpSpPr>
        <p:grpSpPr>
          <a:xfrm>
            <a:off x="5760168" y="3615888"/>
            <a:ext cx="1044080" cy="252000"/>
            <a:chOff x="5729759" y="3615888"/>
            <a:chExt cx="1044080" cy="252000"/>
          </a:xfrm>
        </p:grpSpPr>
        <p:sp>
          <p:nvSpPr>
            <p:cNvPr id="59" name="Heart 58"/>
            <p:cNvSpPr/>
            <p:nvPr/>
          </p:nvSpPr>
          <p:spPr>
            <a:xfrm>
              <a:off x="6449839" y="3615888"/>
              <a:ext cx="324000" cy="252000"/>
            </a:xfrm>
            <a:prstGeom prst="heart">
              <a:avLst/>
            </a:prstGeom>
            <a:solidFill>
              <a:schemeClr val="accent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0" name="Heart 59"/>
            <p:cNvSpPr/>
            <p:nvPr/>
          </p:nvSpPr>
          <p:spPr>
            <a:xfrm>
              <a:off x="6089799" y="3615888"/>
              <a:ext cx="324000" cy="252000"/>
            </a:xfrm>
            <a:prstGeom prst="heart">
              <a:avLst/>
            </a:prstGeom>
            <a:solidFill>
              <a:srgbClr val="FFCCCC"/>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1" name="Heart 60"/>
            <p:cNvSpPr/>
            <p:nvPr/>
          </p:nvSpPr>
          <p:spPr>
            <a:xfrm>
              <a:off x="5729759" y="3615888"/>
              <a:ext cx="324000" cy="252000"/>
            </a:xfrm>
            <a:prstGeom prst="heart">
              <a:avLst/>
            </a:prstGeom>
            <a:solidFill>
              <a:schemeClr val="accent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66" name="TextBox 65"/>
          <p:cNvSpPr txBox="1"/>
          <p:nvPr/>
        </p:nvSpPr>
        <p:spPr>
          <a:xfrm>
            <a:off x="2913533" y="1862513"/>
            <a:ext cx="3316935" cy="1015663"/>
          </a:xfrm>
          <a:prstGeom prst="rect">
            <a:avLst/>
          </a:prstGeom>
          <a:noFill/>
        </p:spPr>
        <p:txBody>
          <a:bodyPr wrap="none" rtlCol="0">
            <a:spAutoFit/>
          </a:bodyPr>
          <a:lstStyle/>
          <a:p>
            <a:pPr algn="ctr"/>
            <a:r>
              <a:rPr lang="en-US" sz="6000" dirty="0">
                <a:solidFill>
                  <a:srgbClr val="B7E1E0">
                    <a:lumMod val="50000"/>
                  </a:srgbClr>
                </a:solidFill>
                <a:latin typeface="Cookies chip" pitchFamily="2" charset="0"/>
              </a:rPr>
              <a:t>Thank you</a:t>
            </a:r>
          </a:p>
        </p:txBody>
      </p:sp>
      <p:sp>
        <p:nvSpPr>
          <p:cNvPr id="67" name="Rectangle 66"/>
          <p:cNvSpPr/>
          <p:nvPr/>
        </p:nvSpPr>
        <p:spPr>
          <a:xfrm>
            <a:off x="3214902" y="2706474"/>
            <a:ext cx="2714205" cy="369332"/>
          </a:xfrm>
          <a:prstGeom prst="rect">
            <a:avLst/>
          </a:prstGeom>
        </p:spPr>
        <p:txBody>
          <a:bodyPr wrap="none">
            <a:spAutoFit/>
          </a:bodyPr>
          <a:lstStyle/>
          <a:p>
            <a:pPr algn="ctr"/>
            <a:r>
              <a:rPr lang="en-US" dirty="0">
                <a:solidFill>
                  <a:srgbClr val="F9C357"/>
                </a:solidFill>
                <a:effectLst>
                  <a:glow rad="127000">
                    <a:srgbClr val="FFFFFF"/>
                  </a:glow>
                </a:effectLst>
                <a:latin typeface="Little Cupcakes" pitchFamily="2" charset="0"/>
              </a:rPr>
              <a:t>Do you have any question ?</a:t>
            </a:r>
          </a:p>
        </p:txBody>
      </p:sp>
    </p:spTree>
    <p:extLst>
      <p:ext uri="{BB962C8B-B14F-4D97-AF65-F5344CB8AC3E}">
        <p14:creationId xmlns:p14="http://schemas.microsoft.com/office/powerpoint/2010/main" val="3748857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repeatCount="indefinite" fill="hold" nodeType="after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right)">
                                      <p:cBhvr>
                                        <p:cTn id="7" dur="2000"/>
                                        <p:tgtEl>
                                          <p:spTgt spid="6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57"/>
                                        </p:tgtEl>
                                        <p:attrNameLst>
                                          <p:attrName>r</p:attrName>
                                        </p:attrNameLst>
                                      </p:cBhvr>
                                    </p:animRot>
                                    <p:animRot by="-240000">
                                      <p:cBhvr>
                                        <p:cTn id="10" dur="200" fill="hold">
                                          <p:stCondLst>
                                            <p:cond delay="200"/>
                                          </p:stCondLst>
                                        </p:cTn>
                                        <p:tgtEl>
                                          <p:spTgt spid="57"/>
                                        </p:tgtEl>
                                        <p:attrNameLst>
                                          <p:attrName>r</p:attrName>
                                        </p:attrNameLst>
                                      </p:cBhvr>
                                    </p:animRot>
                                    <p:animRot by="240000">
                                      <p:cBhvr>
                                        <p:cTn id="11" dur="200" fill="hold">
                                          <p:stCondLst>
                                            <p:cond delay="400"/>
                                          </p:stCondLst>
                                        </p:cTn>
                                        <p:tgtEl>
                                          <p:spTgt spid="57"/>
                                        </p:tgtEl>
                                        <p:attrNameLst>
                                          <p:attrName>r</p:attrName>
                                        </p:attrNameLst>
                                      </p:cBhvr>
                                    </p:animRot>
                                    <p:animRot by="-240000">
                                      <p:cBhvr>
                                        <p:cTn id="12" dur="200" fill="hold">
                                          <p:stCondLst>
                                            <p:cond delay="600"/>
                                          </p:stCondLst>
                                        </p:cTn>
                                        <p:tgtEl>
                                          <p:spTgt spid="57"/>
                                        </p:tgtEl>
                                        <p:attrNameLst>
                                          <p:attrName>r</p:attrName>
                                        </p:attrNameLst>
                                      </p:cBhvr>
                                    </p:animRot>
                                    <p:animRot by="120000">
                                      <p:cBhvr>
                                        <p:cTn id="13" dur="200" fill="hold">
                                          <p:stCondLst>
                                            <p:cond delay="800"/>
                                          </p:stCondLst>
                                        </p:cTn>
                                        <p:tgtEl>
                                          <p:spTgt spid="5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96000" y="303750"/>
            <a:ext cx="8352000" cy="4536000"/>
          </a:xfrm>
          <a:prstGeom prst="roundRect">
            <a:avLst>
              <a:gd name="adj" fmla="val 7547"/>
            </a:avLst>
          </a:prstGeom>
          <a:solidFill>
            <a:schemeClr val="accent6">
              <a:lumMod val="40000"/>
              <a:lumOff val="6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58" name="Group 157"/>
          <p:cNvGrpSpPr/>
          <p:nvPr/>
        </p:nvGrpSpPr>
        <p:grpSpPr>
          <a:xfrm>
            <a:off x="8316408" y="4047914"/>
            <a:ext cx="540000" cy="324000"/>
            <a:chOff x="8316408" y="4047914"/>
            <a:chExt cx="540000" cy="324000"/>
          </a:xfrm>
        </p:grpSpPr>
        <p:sp>
          <p:nvSpPr>
            <p:cNvPr id="159" name="Chevron 158"/>
            <p:cNvSpPr/>
            <p:nvPr/>
          </p:nvSpPr>
          <p:spPr>
            <a:xfrm rot="10800000">
              <a:off x="8316408" y="4047914"/>
              <a:ext cx="540000" cy="324000"/>
            </a:xfrm>
            <a:prstGeom prst="chevron">
              <a:avLst>
                <a:gd name="adj" fmla="val 30139"/>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nvGrpSpPr>
            <p:cNvPr id="160" name="Google Shape;1771;p26"/>
            <p:cNvGrpSpPr/>
            <p:nvPr/>
          </p:nvGrpSpPr>
          <p:grpSpPr>
            <a:xfrm>
              <a:off x="8532440" y="4108455"/>
              <a:ext cx="194021" cy="191487"/>
              <a:chOff x="6232000" y="1435050"/>
              <a:chExt cx="488225" cy="481850"/>
            </a:xfrm>
            <a:solidFill>
              <a:schemeClr val="accent3"/>
            </a:solidFill>
          </p:grpSpPr>
          <p:sp>
            <p:nvSpPr>
              <p:cNvPr id="161" name="Google Shape;1772;p26"/>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sp>
            <p:nvSpPr>
              <p:cNvPr id="162" name="Google Shape;1773;p26"/>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sp>
            <p:nvSpPr>
              <p:cNvPr id="163" name="Google Shape;1774;p26"/>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sp>
            <p:nvSpPr>
              <p:cNvPr id="164" name="Google Shape;1775;p26"/>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sp>
            <p:nvSpPr>
              <p:cNvPr id="165" name="Google Shape;1776;p26">
                <a:hlinkClick r:id="rId2" action="ppaction://hlinksldjump"/>
              </p:cNvPr>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grpSp>
      </p:grpSp>
      <p:grpSp>
        <p:nvGrpSpPr>
          <p:cNvPr id="169" name="Group 168"/>
          <p:cNvGrpSpPr/>
          <p:nvPr/>
        </p:nvGrpSpPr>
        <p:grpSpPr>
          <a:xfrm>
            <a:off x="8316408" y="1239637"/>
            <a:ext cx="540000" cy="331696"/>
            <a:chOff x="8316408" y="1239637"/>
            <a:chExt cx="540000" cy="331696"/>
          </a:xfrm>
        </p:grpSpPr>
        <p:sp>
          <p:nvSpPr>
            <p:cNvPr id="170" name="Chevron 169"/>
            <p:cNvSpPr/>
            <p:nvPr/>
          </p:nvSpPr>
          <p:spPr>
            <a:xfrm rot="10800000">
              <a:off x="8316408" y="1239637"/>
              <a:ext cx="540000" cy="324000"/>
            </a:xfrm>
            <a:prstGeom prst="chevron">
              <a:avLst>
                <a:gd name="adj" fmla="val 30139"/>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71" name="TextBox 170">
              <a:hlinkClick r:id="rId3" action="ppaction://hlinksldjump"/>
            </p:cNvPr>
            <p:cNvSpPr txBox="1"/>
            <p:nvPr/>
          </p:nvSpPr>
          <p:spPr>
            <a:xfrm>
              <a:off x="8424496" y="1263556"/>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02</a:t>
              </a:r>
            </a:p>
          </p:txBody>
        </p:sp>
      </p:grpSp>
      <p:grpSp>
        <p:nvGrpSpPr>
          <p:cNvPr id="172" name="Group 171"/>
          <p:cNvGrpSpPr/>
          <p:nvPr/>
        </p:nvGrpSpPr>
        <p:grpSpPr>
          <a:xfrm>
            <a:off x="8316408" y="1743693"/>
            <a:ext cx="540000" cy="340080"/>
            <a:chOff x="8316408" y="1743693"/>
            <a:chExt cx="540000" cy="340080"/>
          </a:xfrm>
        </p:grpSpPr>
        <p:sp>
          <p:nvSpPr>
            <p:cNvPr id="173" name="Chevron 172"/>
            <p:cNvSpPr/>
            <p:nvPr/>
          </p:nvSpPr>
          <p:spPr>
            <a:xfrm rot="10800000">
              <a:off x="8316408" y="1743693"/>
              <a:ext cx="540000" cy="324000"/>
            </a:xfrm>
            <a:prstGeom prst="chevron">
              <a:avLst>
                <a:gd name="adj" fmla="val 30139"/>
              </a:avLst>
            </a:prstGeom>
            <a:solidFill>
              <a:schemeClr val="accent2">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74" name="TextBox 173">
              <a:hlinkClick r:id="rId4" action="ppaction://hlinksldjump"/>
            </p:cNvPr>
            <p:cNvSpPr txBox="1"/>
            <p:nvPr/>
          </p:nvSpPr>
          <p:spPr>
            <a:xfrm>
              <a:off x="8424496" y="1775996"/>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03</a:t>
              </a:r>
            </a:p>
          </p:txBody>
        </p:sp>
      </p:grpSp>
      <p:grpSp>
        <p:nvGrpSpPr>
          <p:cNvPr id="175" name="Group 174"/>
          <p:cNvGrpSpPr/>
          <p:nvPr/>
        </p:nvGrpSpPr>
        <p:grpSpPr>
          <a:xfrm>
            <a:off x="8316408" y="2247750"/>
            <a:ext cx="540000" cy="348463"/>
            <a:chOff x="8316408" y="2247750"/>
            <a:chExt cx="540000" cy="348463"/>
          </a:xfrm>
        </p:grpSpPr>
        <p:sp>
          <p:nvSpPr>
            <p:cNvPr id="176" name="Chevron 175"/>
            <p:cNvSpPr/>
            <p:nvPr/>
          </p:nvSpPr>
          <p:spPr>
            <a:xfrm rot="10800000">
              <a:off x="8316408" y="2247750"/>
              <a:ext cx="540000" cy="324000"/>
            </a:xfrm>
            <a:prstGeom prst="chevron">
              <a:avLst>
                <a:gd name="adj" fmla="val 30139"/>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77" name="TextBox 176">
              <a:hlinkClick r:id="rId5" action="ppaction://hlinksldjump"/>
            </p:cNvPr>
            <p:cNvSpPr txBox="1"/>
            <p:nvPr/>
          </p:nvSpPr>
          <p:spPr>
            <a:xfrm>
              <a:off x="8424496" y="2288436"/>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04</a:t>
              </a:r>
            </a:p>
          </p:txBody>
        </p:sp>
      </p:grpSp>
      <p:grpSp>
        <p:nvGrpSpPr>
          <p:cNvPr id="178" name="Group 177"/>
          <p:cNvGrpSpPr/>
          <p:nvPr/>
        </p:nvGrpSpPr>
        <p:grpSpPr>
          <a:xfrm>
            <a:off x="8316408" y="2751806"/>
            <a:ext cx="540000" cy="324000"/>
            <a:chOff x="8316408" y="2751806"/>
            <a:chExt cx="540000" cy="324000"/>
          </a:xfrm>
        </p:grpSpPr>
        <p:sp>
          <p:nvSpPr>
            <p:cNvPr id="179" name="Chevron 178"/>
            <p:cNvSpPr/>
            <p:nvPr/>
          </p:nvSpPr>
          <p:spPr>
            <a:xfrm rot="10800000">
              <a:off x="8316408" y="2751806"/>
              <a:ext cx="540000" cy="324000"/>
            </a:xfrm>
            <a:prstGeom prst="chevron">
              <a:avLst>
                <a:gd name="adj" fmla="val 30139"/>
              </a:avLst>
            </a:prstGeom>
            <a:solidFill>
              <a:srgbClr val="FFB7B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80" name="TextBox 179">
              <a:hlinkClick r:id="rId6" action="ppaction://hlinksldjump"/>
            </p:cNvPr>
            <p:cNvSpPr txBox="1"/>
            <p:nvPr/>
          </p:nvSpPr>
          <p:spPr>
            <a:xfrm>
              <a:off x="8424496" y="2768029"/>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05</a:t>
              </a:r>
            </a:p>
          </p:txBody>
        </p:sp>
      </p:grpSp>
      <p:grpSp>
        <p:nvGrpSpPr>
          <p:cNvPr id="181" name="Group 180"/>
          <p:cNvGrpSpPr/>
          <p:nvPr/>
        </p:nvGrpSpPr>
        <p:grpSpPr>
          <a:xfrm>
            <a:off x="8316408" y="3241308"/>
            <a:ext cx="540000" cy="338554"/>
            <a:chOff x="8316408" y="3241308"/>
            <a:chExt cx="540000" cy="338554"/>
          </a:xfrm>
        </p:grpSpPr>
        <p:sp>
          <p:nvSpPr>
            <p:cNvPr id="182" name="Chevron 181"/>
            <p:cNvSpPr/>
            <p:nvPr/>
          </p:nvSpPr>
          <p:spPr>
            <a:xfrm rot="10800000">
              <a:off x="8316408" y="3255862"/>
              <a:ext cx="540000" cy="324000"/>
            </a:xfrm>
            <a:prstGeom prst="chevron">
              <a:avLst>
                <a:gd name="adj" fmla="val 30139"/>
              </a:avLst>
            </a:prstGeom>
            <a:solidFill>
              <a:srgbClr val="FFCCC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83" name="TextBox 182">
              <a:hlinkClick r:id="rId7" action="ppaction://hlinksldjump"/>
            </p:cNvPr>
            <p:cNvSpPr txBox="1"/>
            <p:nvPr/>
          </p:nvSpPr>
          <p:spPr>
            <a:xfrm>
              <a:off x="8424496" y="3241308"/>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06</a:t>
              </a:r>
            </a:p>
          </p:txBody>
        </p:sp>
      </p:grpSp>
      <p:grpSp>
        <p:nvGrpSpPr>
          <p:cNvPr id="52" name="Group 51"/>
          <p:cNvGrpSpPr/>
          <p:nvPr/>
        </p:nvGrpSpPr>
        <p:grpSpPr>
          <a:xfrm>
            <a:off x="333789" y="247326"/>
            <a:ext cx="8136904" cy="4536000"/>
            <a:chOff x="323528" y="303750"/>
            <a:chExt cx="8136904" cy="4536000"/>
          </a:xfrm>
        </p:grpSpPr>
        <p:sp>
          <p:nvSpPr>
            <p:cNvPr id="3" name="Rounded Rectangle 2"/>
            <p:cNvSpPr/>
            <p:nvPr/>
          </p:nvSpPr>
          <p:spPr>
            <a:xfrm>
              <a:off x="396000" y="303750"/>
              <a:ext cx="8064432" cy="4536000"/>
            </a:xfrm>
            <a:prstGeom prst="roundRect">
              <a:avLst>
                <a:gd name="adj" fmla="val 7547"/>
              </a:avLst>
            </a:prstGeom>
            <a:solidFill>
              <a:schemeClr val="accent4">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nvGrpSpPr>
            <p:cNvPr id="43" name="Group 42"/>
            <p:cNvGrpSpPr/>
            <p:nvPr/>
          </p:nvGrpSpPr>
          <p:grpSpPr>
            <a:xfrm>
              <a:off x="323528" y="735556"/>
              <a:ext cx="432048" cy="3672388"/>
              <a:chOff x="323528" y="735556"/>
              <a:chExt cx="432048" cy="3672388"/>
            </a:xfrm>
          </p:grpSpPr>
          <p:sp>
            <p:nvSpPr>
              <p:cNvPr id="26" name="Oval 25"/>
              <p:cNvSpPr/>
              <p:nvPr/>
            </p:nvSpPr>
            <p:spPr>
              <a:xfrm>
                <a:off x="575576" y="735556"/>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7" name="Oval 26"/>
              <p:cNvSpPr/>
              <p:nvPr/>
            </p:nvSpPr>
            <p:spPr>
              <a:xfrm>
                <a:off x="575576" y="3219832"/>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8" name="Oval 27"/>
              <p:cNvSpPr/>
              <p:nvPr/>
            </p:nvSpPr>
            <p:spPr>
              <a:xfrm>
                <a:off x="575576" y="2715776"/>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9" name="Oval 28"/>
              <p:cNvSpPr/>
              <p:nvPr/>
            </p:nvSpPr>
            <p:spPr>
              <a:xfrm>
                <a:off x="575576" y="2211720"/>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0" name="Oval 29"/>
              <p:cNvSpPr/>
              <p:nvPr/>
            </p:nvSpPr>
            <p:spPr>
              <a:xfrm>
                <a:off x="575576" y="1723743"/>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1" name="Oval 30"/>
              <p:cNvSpPr/>
              <p:nvPr/>
            </p:nvSpPr>
            <p:spPr>
              <a:xfrm>
                <a:off x="575576" y="1203608"/>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2" name="Oval 31"/>
              <p:cNvSpPr/>
              <p:nvPr/>
            </p:nvSpPr>
            <p:spPr>
              <a:xfrm>
                <a:off x="575576" y="4227944"/>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3" name="Oval 32"/>
              <p:cNvSpPr/>
              <p:nvPr/>
            </p:nvSpPr>
            <p:spPr>
              <a:xfrm>
                <a:off x="575576" y="3723888"/>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5" name="Rounded Rectangle 34"/>
              <p:cNvSpPr/>
              <p:nvPr/>
            </p:nvSpPr>
            <p:spPr>
              <a:xfrm>
                <a:off x="323528" y="789556"/>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6" name="Rounded Rectangle 35"/>
              <p:cNvSpPr/>
              <p:nvPr/>
            </p:nvSpPr>
            <p:spPr>
              <a:xfrm>
                <a:off x="323528" y="1257608"/>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7" name="Rounded Rectangle 36"/>
              <p:cNvSpPr/>
              <p:nvPr/>
            </p:nvSpPr>
            <p:spPr>
              <a:xfrm>
                <a:off x="323528" y="1777743"/>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8" name="Rounded Rectangle 37"/>
              <p:cNvSpPr/>
              <p:nvPr/>
            </p:nvSpPr>
            <p:spPr>
              <a:xfrm>
                <a:off x="323528" y="2265720"/>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9" name="Rounded Rectangle 38"/>
              <p:cNvSpPr/>
              <p:nvPr/>
            </p:nvSpPr>
            <p:spPr>
              <a:xfrm>
                <a:off x="323528" y="2770559"/>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0" name="Rounded Rectangle 39"/>
              <p:cNvSpPr/>
              <p:nvPr/>
            </p:nvSpPr>
            <p:spPr>
              <a:xfrm>
                <a:off x="323528" y="3273832"/>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1" name="Rounded Rectangle 40"/>
              <p:cNvSpPr/>
              <p:nvPr/>
            </p:nvSpPr>
            <p:spPr>
              <a:xfrm>
                <a:off x="323528" y="3777888"/>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2" name="Rounded Rectangle 41"/>
              <p:cNvSpPr/>
              <p:nvPr/>
            </p:nvSpPr>
            <p:spPr>
              <a:xfrm>
                <a:off x="323528" y="4281944"/>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sp>
        <p:nvSpPr>
          <p:cNvPr id="63" name="Rectangle 62"/>
          <p:cNvSpPr/>
          <p:nvPr/>
        </p:nvSpPr>
        <p:spPr>
          <a:xfrm>
            <a:off x="3586375" y="234959"/>
            <a:ext cx="2090637" cy="646331"/>
          </a:xfrm>
          <a:prstGeom prst="rect">
            <a:avLst/>
          </a:prstGeom>
        </p:spPr>
        <p:txBody>
          <a:bodyPr wrap="none">
            <a:spAutoFit/>
          </a:bodyPr>
          <a:lstStyle/>
          <a:p>
            <a:pPr algn="ctr"/>
            <a:r>
              <a:rPr lang="en-US" sz="3600" dirty="0">
                <a:ln>
                  <a:solidFill>
                    <a:srgbClr val="000000"/>
                  </a:solidFill>
                </a:ln>
                <a:solidFill>
                  <a:srgbClr val="F9C357"/>
                </a:solidFill>
                <a:effectLst>
                  <a:innerShdw blurRad="114300">
                    <a:prstClr val="black"/>
                  </a:innerShdw>
                </a:effectLst>
                <a:latin typeface="Cookies chip" pitchFamily="2" charset="0"/>
              </a:rPr>
              <a:t>MỤC TIÊU</a:t>
            </a:r>
          </a:p>
        </p:txBody>
      </p:sp>
      <p:grpSp>
        <p:nvGrpSpPr>
          <p:cNvPr id="68" name="Google Shape;1685;p41"/>
          <p:cNvGrpSpPr/>
          <p:nvPr/>
        </p:nvGrpSpPr>
        <p:grpSpPr>
          <a:xfrm>
            <a:off x="889781" y="3761419"/>
            <a:ext cx="334200" cy="375897"/>
            <a:chOff x="1141425" y="2319741"/>
            <a:chExt cx="334200" cy="375897"/>
          </a:xfrm>
        </p:grpSpPr>
        <p:sp>
          <p:nvSpPr>
            <p:cNvPr id="69" name="Google Shape;1686;p41"/>
            <p:cNvSpPr/>
            <p:nvPr/>
          </p:nvSpPr>
          <p:spPr>
            <a:xfrm>
              <a:off x="1141425" y="2361438"/>
              <a:ext cx="334200" cy="334200"/>
            </a:xfrm>
            <a:prstGeom prst="ellipse">
              <a:avLst/>
            </a:prstGeom>
            <a:solidFill>
              <a:srgbClr val="39847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70" name="Google Shape;1687;p41"/>
            <p:cNvGrpSpPr/>
            <p:nvPr/>
          </p:nvGrpSpPr>
          <p:grpSpPr>
            <a:xfrm>
              <a:off x="1160100" y="2319741"/>
              <a:ext cx="296838" cy="309522"/>
              <a:chOff x="1350455" y="1737538"/>
              <a:chExt cx="710309" cy="740661"/>
            </a:xfrm>
          </p:grpSpPr>
          <p:sp>
            <p:nvSpPr>
              <p:cNvPr id="71" name="Google Shape;1688;p41"/>
              <p:cNvSpPr/>
              <p:nvPr/>
            </p:nvSpPr>
            <p:spPr>
              <a:xfrm>
                <a:off x="1715738" y="1844454"/>
                <a:ext cx="345026" cy="492160"/>
              </a:xfrm>
              <a:custGeom>
                <a:avLst/>
                <a:gdLst/>
                <a:ahLst/>
                <a:cxnLst/>
                <a:rect l="l" t="t" r="r" b="b"/>
                <a:pathLst>
                  <a:path w="20685" h="29506" extrusionOk="0">
                    <a:moveTo>
                      <a:pt x="10441" y="1"/>
                    </a:moveTo>
                    <a:lnTo>
                      <a:pt x="7949" y="2645"/>
                    </a:lnTo>
                    <a:lnTo>
                      <a:pt x="4545" y="15441"/>
                    </a:lnTo>
                    <a:cubicBezTo>
                      <a:pt x="4545" y="15441"/>
                      <a:pt x="1" y="28247"/>
                      <a:pt x="3064" y="28247"/>
                    </a:cubicBezTo>
                    <a:cubicBezTo>
                      <a:pt x="3110" y="28247"/>
                      <a:pt x="3158" y="28244"/>
                      <a:pt x="3207" y="28238"/>
                    </a:cubicBezTo>
                    <a:cubicBezTo>
                      <a:pt x="3526" y="28200"/>
                      <a:pt x="3812" y="28183"/>
                      <a:pt x="4069" y="28183"/>
                    </a:cubicBezTo>
                    <a:cubicBezTo>
                      <a:pt x="6340" y="28183"/>
                      <a:pt x="6417" y="29506"/>
                      <a:pt x="8424" y="29506"/>
                    </a:cubicBezTo>
                    <a:cubicBezTo>
                      <a:pt x="8569" y="29506"/>
                      <a:pt x="8724" y="29499"/>
                      <a:pt x="8891" y="29484"/>
                    </a:cubicBezTo>
                    <a:cubicBezTo>
                      <a:pt x="11548" y="29245"/>
                      <a:pt x="11214" y="26837"/>
                      <a:pt x="13965" y="26837"/>
                    </a:cubicBezTo>
                    <a:cubicBezTo>
                      <a:pt x="14016" y="26837"/>
                      <a:pt x="14067" y="26838"/>
                      <a:pt x="14119" y="26840"/>
                    </a:cubicBezTo>
                    <a:cubicBezTo>
                      <a:pt x="16600" y="26917"/>
                      <a:pt x="16907" y="28349"/>
                      <a:pt x="18572" y="28349"/>
                    </a:cubicBezTo>
                    <a:cubicBezTo>
                      <a:pt x="18886" y="28349"/>
                      <a:pt x="19248" y="28298"/>
                      <a:pt x="19682" y="28177"/>
                    </a:cubicBezTo>
                    <a:cubicBezTo>
                      <a:pt x="20685" y="22432"/>
                      <a:pt x="16338" y="19697"/>
                      <a:pt x="16946" y="16049"/>
                    </a:cubicBezTo>
                    <a:cubicBezTo>
                      <a:pt x="19287" y="2706"/>
                      <a:pt x="10441" y="1"/>
                      <a:pt x="10441" y="1"/>
                    </a:cubicBezTo>
                    <a:close/>
                  </a:path>
                </a:pathLst>
              </a:custGeom>
              <a:solidFill>
                <a:srgbClr val="F1DA9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 name="Google Shape;1689;p41"/>
              <p:cNvSpPr/>
              <p:nvPr/>
            </p:nvSpPr>
            <p:spPr>
              <a:xfrm>
                <a:off x="1618646" y="2217091"/>
                <a:ext cx="181528" cy="261109"/>
              </a:xfrm>
              <a:custGeom>
                <a:avLst/>
                <a:gdLst/>
                <a:ahLst/>
                <a:cxnLst/>
                <a:rect l="l" t="t" r="r" b="b"/>
                <a:pathLst>
                  <a:path w="10883" h="15654" extrusionOk="0">
                    <a:moveTo>
                      <a:pt x="1" y="0"/>
                    </a:moveTo>
                    <a:lnTo>
                      <a:pt x="639" y="10517"/>
                    </a:lnTo>
                    <a:lnTo>
                      <a:pt x="7083" y="15654"/>
                    </a:lnTo>
                    <a:lnTo>
                      <a:pt x="10882" y="12858"/>
                    </a:lnTo>
                    <a:cubicBezTo>
                      <a:pt x="10882" y="12858"/>
                      <a:pt x="9241" y="4195"/>
                      <a:pt x="9059" y="2493"/>
                    </a:cubicBezTo>
                    <a:cubicBezTo>
                      <a:pt x="8876" y="760"/>
                      <a:pt x="1" y="0"/>
                      <a:pt x="1"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 name="Google Shape;1690;p41"/>
              <p:cNvSpPr/>
              <p:nvPr/>
            </p:nvSpPr>
            <p:spPr>
              <a:xfrm>
                <a:off x="1618646" y="2217091"/>
                <a:ext cx="159728" cy="94826"/>
              </a:xfrm>
              <a:custGeom>
                <a:avLst/>
                <a:gdLst/>
                <a:ahLst/>
                <a:cxnLst/>
                <a:rect l="l" t="t" r="r" b="b"/>
                <a:pathLst>
                  <a:path w="9576" h="5685" extrusionOk="0">
                    <a:moveTo>
                      <a:pt x="1" y="0"/>
                    </a:moveTo>
                    <a:lnTo>
                      <a:pt x="153" y="2523"/>
                    </a:lnTo>
                    <a:cubicBezTo>
                      <a:pt x="2858" y="4529"/>
                      <a:pt x="6171" y="5654"/>
                      <a:pt x="9575" y="5684"/>
                    </a:cubicBezTo>
                    <a:cubicBezTo>
                      <a:pt x="9302" y="4256"/>
                      <a:pt x="9119" y="3009"/>
                      <a:pt x="9059" y="2493"/>
                    </a:cubicBezTo>
                    <a:cubicBezTo>
                      <a:pt x="8876" y="760"/>
                      <a:pt x="1" y="0"/>
                      <a:pt x="1" y="0"/>
                    </a:cubicBezTo>
                    <a:close/>
                  </a:path>
                </a:pathLst>
              </a:custGeom>
              <a:solidFill>
                <a:srgbClr val="172D3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 name="Google Shape;1691;p41"/>
              <p:cNvSpPr/>
              <p:nvPr/>
            </p:nvSpPr>
            <p:spPr>
              <a:xfrm>
                <a:off x="1506092" y="1829259"/>
                <a:ext cx="453779" cy="457015"/>
              </a:xfrm>
              <a:custGeom>
                <a:avLst/>
                <a:gdLst/>
                <a:ahLst/>
                <a:cxnLst/>
                <a:rect l="l" t="t" r="r" b="b"/>
                <a:pathLst>
                  <a:path w="27205" h="27399" extrusionOk="0">
                    <a:moveTo>
                      <a:pt x="14146" y="0"/>
                    </a:moveTo>
                    <a:cubicBezTo>
                      <a:pt x="10142" y="0"/>
                      <a:pt x="6445" y="1313"/>
                      <a:pt x="4347" y="2583"/>
                    </a:cubicBezTo>
                    <a:cubicBezTo>
                      <a:pt x="1" y="5167"/>
                      <a:pt x="2736" y="14529"/>
                      <a:pt x="2736" y="14529"/>
                    </a:cubicBezTo>
                    <a:cubicBezTo>
                      <a:pt x="2736" y="14529"/>
                      <a:pt x="1521" y="18723"/>
                      <a:pt x="3983" y="21580"/>
                    </a:cubicBezTo>
                    <a:cubicBezTo>
                      <a:pt x="6169" y="24118"/>
                      <a:pt x="10513" y="27398"/>
                      <a:pt x="16248" y="27398"/>
                    </a:cubicBezTo>
                    <a:cubicBezTo>
                      <a:pt x="16971" y="27398"/>
                      <a:pt x="17716" y="27346"/>
                      <a:pt x="18481" y="27234"/>
                    </a:cubicBezTo>
                    <a:cubicBezTo>
                      <a:pt x="26688" y="22918"/>
                      <a:pt x="26476" y="15197"/>
                      <a:pt x="26354" y="14529"/>
                    </a:cubicBezTo>
                    <a:cubicBezTo>
                      <a:pt x="26202" y="13890"/>
                      <a:pt x="27205" y="11763"/>
                      <a:pt x="26354" y="6018"/>
                    </a:cubicBezTo>
                    <a:cubicBezTo>
                      <a:pt x="22963" y="1470"/>
                      <a:pt x="18383" y="0"/>
                      <a:pt x="14146"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 name="Google Shape;1692;p41"/>
              <p:cNvSpPr/>
              <p:nvPr/>
            </p:nvSpPr>
            <p:spPr>
              <a:xfrm>
                <a:off x="1350455" y="1737538"/>
                <a:ext cx="635291" cy="594692"/>
              </a:xfrm>
              <a:custGeom>
                <a:avLst/>
                <a:gdLst/>
                <a:ahLst/>
                <a:cxnLst/>
                <a:rect l="l" t="t" r="r" b="b"/>
                <a:pathLst>
                  <a:path w="38087" h="35653" extrusionOk="0">
                    <a:moveTo>
                      <a:pt x="23143" y="1"/>
                    </a:moveTo>
                    <a:cubicBezTo>
                      <a:pt x="18598" y="1"/>
                      <a:pt x="13835" y="1994"/>
                      <a:pt x="10943" y="7869"/>
                    </a:cubicBezTo>
                    <a:cubicBezTo>
                      <a:pt x="7447" y="8417"/>
                      <a:pt x="1642" y="10848"/>
                      <a:pt x="3101" y="20180"/>
                    </a:cubicBezTo>
                    <a:cubicBezTo>
                      <a:pt x="3587" y="22064"/>
                      <a:pt x="4165" y="25864"/>
                      <a:pt x="3253" y="27262"/>
                    </a:cubicBezTo>
                    <a:cubicBezTo>
                      <a:pt x="2341" y="28690"/>
                      <a:pt x="0" y="29572"/>
                      <a:pt x="2280" y="35377"/>
                    </a:cubicBezTo>
                    <a:cubicBezTo>
                      <a:pt x="2280" y="35377"/>
                      <a:pt x="4079" y="33284"/>
                      <a:pt x="6389" y="33284"/>
                    </a:cubicBezTo>
                    <a:cubicBezTo>
                      <a:pt x="6537" y="33284"/>
                      <a:pt x="6687" y="33292"/>
                      <a:pt x="6839" y="33311"/>
                    </a:cubicBezTo>
                    <a:cubicBezTo>
                      <a:pt x="9362" y="33615"/>
                      <a:pt x="9058" y="35560"/>
                      <a:pt x="11308" y="35651"/>
                    </a:cubicBezTo>
                    <a:cubicBezTo>
                      <a:pt x="11348" y="35652"/>
                      <a:pt x="11387" y="35653"/>
                      <a:pt x="11426" y="35653"/>
                    </a:cubicBezTo>
                    <a:cubicBezTo>
                      <a:pt x="13549" y="35653"/>
                      <a:pt x="13341" y="34039"/>
                      <a:pt x="14864" y="33979"/>
                    </a:cubicBezTo>
                    <a:cubicBezTo>
                      <a:pt x="14902" y="33977"/>
                      <a:pt x="14940" y="33976"/>
                      <a:pt x="14976" y="33976"/>
                    </a:cubicBezTo>
                    <a:cubicBezTo>
                      <a:pt x="16390" y="33976"/>
                      <a:pt x="16505" y="35651"/>
                      <a:pt x="16505" y="35651"/>
                    </a:cubicBezTo>
                    <a:lnTo>
                      <a:pt x="16140" y="29663"/>
                    </a:lnTo>
                    <a:cubicBezTo>
                      <a:pt x="16140" y="29663"/>
                      <a:pt x="10487" y="25894"/>
                      <a:pt x="12797" y="21426"/>
                    </a:cubicBezTo>
                    <a:cubicBezTo>
                      <a:pt x="14317" y="18842"/>
                      <a:pt x="16566" y="14678"/>
                      <a:pt x="14621" y="10484"/>
                    </a:cubicBezTo>
                    <a:lnTo>
                      <a:pt x="14621" y="10484"/>
                    </a:lnTo>
                    <a:cubicBezTo>
                      <a:pt x="15897" y="10818"/>
                      <a:pt x="17144" y="13553"/>
                      <a:pt x="16718" y="15529"/>
                    </a:cubicBezTo>
                    <a:cubicBezTo>
                      <a:pt x="18743" y="14565"/>
                      <a:pt x="21075" y="13218"/>
                      <a:pt x="23606" y="13218"/>
                    </a:cubicBezTo>
                    <a:cubicBezTo>
                      <a:pt x="24265" y="13218"/>
                      <a:pt x="24939" y="13309"/>
                      <a:pt x="25624" y="13523"/>
                    </a:cubicBezTo>
                    <a:cubicBezTo>
                      <a:pt x="25806" y="12186"/>
                      <a:pt x="25016" y="9359"/>
                      <a:pt x="24165" y="8325"/>
                    </a:cubicBezTo>
                    <a:lnTo>
                      <a:pt x="24165" y="8325"/>
                    </a:lnTo>
                    <a:cubicBezTo>
                      <a:pt x="25381" y="9025"/>
                      <a:pt x="26840" y="10605"/>
                      <a:pt x="26840" y="13888"/>
                    </a:cubicBezTo>
                    <a:cubicBezTo>
                      <a:pt x="28277" y="13421"/>
                      <a:pt x="29732" y="13256"/>
                      <a:pt x="31070" y="13256"/>
                    </a:cubicBezTo>
                    <a:cubicBezTo>
                      <a:pt x="34259" y="13256"/>
                      <a:pt x="36779" y="14192"/>
                      <a:pt x="36779" y="14192"/>
                    </a:cubicBezTo>
                    <a:cubicBezTo>
                      <a:pt x="36779" y="14192"/>
                      <a:pt x="38086" y="8173"/>
                      <a:pt x="33952" y="4009"/>
                    </a:cubicBezTo>
                    <a:cubicBezTo>
                      <a:pt x="31899" y="1941"/>
                      <a:pt x="27627" y="1"/>
                      <a:pt x="23143" y="1"/>
                    </a:cubicBezTo>
                    <a:close/>
                  </a:path>
                </a:pathLst>
              </a:custGeom>
              <a:solidFill>
                <a:srgbClr val="F1DA9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 name="Google Shape;1693;p41"/>
              <p:cNvSpPr/>
              <p:nvPr/>
            </p:nvSpPr>
            <p:spPr>
              <a:xfrm>
                <a:off x="1479755" y="2077417"/>
                <a:ext cx="118128" cy="118361"/>
              </a:xfrm>
              <a:custGeom>
                <a:avLst/>
                <a:gdLst/>
                <a:ahLst/>
                <a:cxnLst/>
                <a:rect l="l" t="t" r="r" b="b"/>
                <a:pathLst>
                  <a:path w="7082" h="7096" extrusionOk="0">
                    <a:moveTo>
                      <a:pt x="4399" y="1"/>
                    </a:moveTo>
                    <a:cubicBezTo>
                      <a:pt x="3953" y="1"/>
                      <a:pt x="3414" y="117"/>
                      <a:pt x="2765" y="411"/>
                    </a:cubicBezTo>
                    <a:cubicBezTo>
                      <a:pt x="0" y="1660"/>
                      <a:pt x="1003" y="7096"/>
                      <a:pt x="5121" y="7096"/>
                    </a:cubicBezTo>
                    <a:cubicBezTo>
                      <a:pt x="5711" y="7096"/>
                      <a:pt x="6365" y="6984"/>
                      <a:pt x="7081" y="6733"/>
                    </a:cubicBezTo>
                    <a:cubicBezTo>
                      <a:pt x="6778" y="3663"/>
                      <a:pt x="6474" y="1748"/>
                      <a:pt x="6474" y="1748"/>
                    </a:cubicBezTo>
                    <a:cubicBezTo>
                      <a:pt x="6474" y="1748"/>
                      <a:pt x="6128" y="1"/>
                      <a:pt x="439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 name="Google Shape;1694;p41"/>
              <p:cNvSpPr/>
              <p:nvPr/>
            </p:nvSpPr>
            <p:spPr>
              <a:xfrm>
                <a:off x="1513198" y="2099917"/>
                <a:ext cx="72191" cy="39748"/>
              </a:xfrm>
              <a:custGeom>
                <a:avLst/>
                <a:gdLst/>
                <a:ahLst/>
                <a:cxnLst/>
                <a:rect l="l" t="t" r="r" b="b"/>
                <a:pathLst>
                  <a:path w="4328" h="2383" extrusionOk="0">
                    <a:moveTo>
                      <a:pt x="2525" y="1"/>
                    </a:moveTo>
                    <a:cubicBezTo>
                      <a:pt x="2241" y="1"/>
                      <a:pt x="1935" y="62"/>
                      <a:pt x="1611" y="186"/>
                    </a:cubicBezTo>
                    <a:cubicBezTo>
                      <a:pt x="730" y="551"/>
                      <a:pt x="0" y="1280"/>
                      <a:pt x="183" y="2284"/>
                    </a:cubicBezTo>
                    <a:cubicBezTo>
                      <a:pt x="194" y="2353"/>
                      <a:pt x="241" y="2383"/>
                      <a:pt x="294" y="2383"/>
                    </a:cubicBezTo>
                    <a:cubicBezTo>
                      <a:pt x="378" y="2383"/>
                      <a:pt x="475" y="2305"/>
                      <a:pt x="456" y="2192"/>
                    </a:cubicBezTo>
                    <a:cubicBezTo>
                      <a:pt x="304" y="1250"/>
                      <a:pt x="1125" y="612"/>
                      <a:pt x="1946" y="399"/>
                    </a:cubicBezTo>
                    <a:cubicBezTo>
                      <a:pt x="2157" y="333"/>
                      <a:pt x="2355" y="301"/>
                      <a:pt x="2541" y="301"/>
                    </a:cubicBezTo>
                    <a:cubicBezTo>
                      <a:pt x="3209" y="301"/>
                      <a:pt x="3710" y="712"/>
                      <a:pt x="4043" y="1402"/>
                    </a:cubicBezTo>
                    <a:cubicBezTo>
                      <a:pt x="4062" y="1460"/>
                      <a:pt x="4100" y="1484"/>
                      <a:pt x="4141" y="1484"/>
                    </a:cubicBezTo>
                    <a:cubicBezTo>
                      <a:pt x="4228" y="1484"/>
                      <a:pt x="4328" y="1374"/>
                      <a:pt x="4286" y="1250"/>
                    </a:cubicBezTo>
                    <a:cubicBezTo>
                      <a:pt x="3889" y="433"/>
                      <a:pt x="3282" y="1"/>
                      <a:pt x="2525" y="1"/>
                    </a:cubicBezTo>
                    <a:close/>
                  </a:path>
                </a:pathLst>
              </a:custGeom>
              <a:solidFill>
                <a:srgbClr val="172D3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 name="Google Shape;1695;p41"/>
              <p:cNvSpPr/>
              <p:nvPr/>
            </p:nvSpPr>
            <p:spPr>
              <a:xfrm>
                <a:off x="1537016" y="2099834"/>
                <a:ext cx="20049" cy="39949"/>
              </a:xfrm>
              <a:custGeom>
                <a:avLst/>
                <a:gdLst/>
                <a:ahLst/>
                <a:cxnLst/>
                <a:rect l="l" t="t" r="r" b="b"/>
                <a:pathLst>
                  <a:path w="1202" h="2395" extrusionOk="0">
                    <a:moveTo>
                      <a:pt x="1024" y="0"/>
                    </a:moveTo>
                    <a:cubicBezTo>
                      <a:pt x="1009" y="0"/>
                      <a:pt x="992" y="3"/>
                      <a:pt x="974" y="9"/>
                    </a:cubicBezTo>
                    <a:cubicBezTo>
                      <a:pt x="31" y="343"/>
                      <a:pt x="1" y="1407"/>
                      <a:pt x="92" y="2258"/>
                    </a:cubicBezTo>
                    <a:cubicBezTo>
                      <a:pt x="92" y="2349"/>
                      <a:pt x="168" y="2395"/>
                      <a:pt x="240" y="2395"/>
                    </a:cubicBezTo>
                    <a:cubicBezTo>
                      <a:pt x="313" y="2395"/>
                      <a:pt x="381" y="2349"/>
                      <a:pt x="366" y="2258"/>
                    </a:cubicBezTo>
                    <a:cubicBezTo>
                      <a:pt x="305" y="1559"/>
                      <a:pt x="244" y="586"/>
                      <a:pt x="1065" y="282"/>
                    </a:cubicBezTo>
                    <a:cubicBezTo>
                      <a:pt x="1202" y="228"/>
                      <a:pt x="1166" y="0"/>
                      <a:pt x="1024" y="0"/>
                    </a:cubicBezTo>
                    <a:close/>
                  </a:path>
                </a:pathLst>
              </a:custGeom>
              <a:solidFill>
                <a:srgbClr val="172D3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 name="Google Shape;1696;p41"/>
              <p:cNvSpPr/>
              <p:nvPr/>
            </p:nvSpPr>
            <p:spPr>
              <a:xfrm>
                <a:off x="1556982" y="1985896"/>
                <a:ext cx="407959" cy="185582"/>
              </a:xfrm>
              <a:custGeom>
                <a:avLst/>
                <a:gdLst/>
                <a:ahLst/>
                <a:cxnLst/>
                <a:rect l="l" t="t" r="r" b="b"/>
                <a:pathLst>
                  <a:path w="24458" h="11126" extrusionOk="0">
                    <a:moveTo>
                      <a:pt x="19899" y="1"/>
                    </a:moveTo>
                    <a:cubicBezTo>
                      <a:pt x="19900" y="1"/>
                      <a:pt x="19901" y="1"/>
                      <a:pt x="19902" y="1"/>
                    </a:cubicBezTo>
                    <a:lnTo>
                      <a:pt x="19902" y="1"/>
                    </a:lnTo>
                    <a:cubicBezTo>
                      <a:pt x="19911" y="1"/>
                      <a:pt x="19920" y="1"/>
                      <a:pt x="19929" y="1"/>
                    </a:cubicBezTo>
                    <a:close/>
                    <a:moveTo>
                      <a:pt x="19882" y="689"/>
                    </a:moveTo>
                    <a:cubicBezTo>
                      <a:pt x="21933" y="689"/>
                      <a:pt x="23911" y="2274"/>
                      <a:pt x="23911" y="4682"/>
                    </a:cubicBezTo>
                    <a:cubicBezTo>
                      <a:pt x="23880" y="6870"/>
                      <a:pt x="22118" y="8664"/>
                      <a:pt x="19929" y="8664"/>
                    </a:cubicBezTo>
                    <a:cubicBezTo>
                      <a:pt x="19917" y="8664"/>
                      <a:pt x="19904" y="8664"/>
                      <a:pt x="19892" y="8664"/>
                    </a:cubicBezTo>
                    <a:cubicBezTo>
                      <a:pt x="16360" y="8664"/>
                      <a:pt x="14588" y="4369"/>
                      <a:pt x="17102" y="1855"/>
                    </a:cubicBezTo>
                    <a:cubicBezTo>
                      <a:pt x="17907" y="1050"/>
                      <a:pt x="18903" y="689"/>
                      <a:pt x="19882" y="689"/>
                    </a:cubicBezTo>
                    <a:close/>
                    <a:moveTo>
                      <a:pt x="9259" y="1773"/>
                    </a:moveTo>
                    <a:cubicBezTo>
                      <a:pt x="11464" y="1773"/>
                      <a:pt x="13576" y="3480"/>
                      <a:pt x="13576" y="6050"/>
                    </a:cubicBezTo>
                    <a:cubicBezTo>
                      <a:pt x="13576" y="8420"/>
                      <a:pt x="11631" y="10366"/>
                      <a:pt x="9291" y="10366"/>
                    </a:cubicBezTo>
                    <a:cubicBezTo>
                      <a:pt x="5461" y="10366"/>
                      <a:pt x="3546" y="5746"/>
                      <a:pt x="6251" y="3040"/>
                    </a:cubicBezTo>
                    <a:cubicBezTo>
                      <a:pt x="7127" y="2164"/>
                      <a:pt x="8204" y="1773"/>
                      <a:pt x="9259" y="1773"/>
                    </a:cubicBezTo>
                    <a:close/>
                    <a:moveTo>
                      <a:pt x="19902" y="1"/>
                    </a:moveTo>
                    <a:cubicBezTo>
                      <a:pt x="17331" y="15"/>
                      <a:pt x="15248" y="2077"/>
                      <a:pt x="15218" y="4651"/>
                    </a:cubicBezTo>
                    <a:lnTo>
                      <a:pt x="15096" y="4651"/>
                    </a:lnTo>
                    <a:cubicBezTo>
                      <a:pt x="15054" y="4648"/>
                      <a:pt x="15012" y="4646"/>
                      <a:pt x="14970" y="4646"/>
                    </a:cubicBezTo>
                    <a:cubicBezTo>
                      <a:pt x="14685" y="4646"/>
                      <a:pt x="14423" y="4735"/>
                      <a:pt x="14184" y="4895"/>
                    </a:cubicBezTo>
                    <a:cubicBezTo>
                      <a:pt x="13647" y="2597"/>
                      <a:pt x="11587" y="1002"/>
                      <a:pt x="9268" y="1002"/>
                    </a:cubicBezTo>
                    <a:cubicBezTo>
                      <a:pt x="9225" y="1002"/>
                      <a:pt x="9182" y="1003"/>
                      <a:pt x="9139" y="1004"/>
                    </a:cubicBezTo>
                    <a:cubicBezTo>
                      <a:pt x="6737" y="1065"/>
                      <a:pt x="4731" y="2797"/>
                      <a:pt x="4306" y="5138"/>
                    </a:cubicBezTo>
                    <a:cubicBezTo>
                      <a:pt x="3495" y="5138"/>
                      <a:pt x="2131" y="5124"/>
                      <a:pt x="1257" y="5124"/>
                    </a:cubicBezTo>
                    <a:cubicBezTo>
                      <a:pt x="820" y="5124"/>
                      <a:pt x="506" y="5128"/>
                      <a:pt x="445" y="5138"/>
                    </a:cubicBezTo>
                    <a:cubicBezTo>
                      <a:pt x="0" y="5227"/>
                      <a:pt x="77" y="5838"/>
                      <a:pt x="505" y="5838"/>
                    </a:cubicBezTo>
                    <a:cubicBezTo>
                      <a:pt x="516" y="5838"/>
                      <a:pt x="526" y="5838"/>
                      <a:pt x="537" y="5837"/>
                    </a:cubicBezTo>
                    <a:lnTo>
                      <a:pt x="4214" y="5837"/>
                    </a:lnTo>
                    <a:lnTo>
                      <a:pt x="4214" y="6080"/>
                    </a:lnTo>
                    <a:cubicBezTo>
                      <a:pt x="4214" y="8846"/>
                      <a:pt x="6464" y="11126"/>
                      <a:pt x="9260" y="11126"/>
                    </a:cubicBezTo>
                    <a:cubicBezTo>
                      <a:pt x="12057" y="11126"/>
                      <a:pt x="14306" y="8846"/>
                      <a:pt x="14306" y="6080"/>
                    </a:cubicBezTo>
                    <a:cubicBezTo>
                      <a:pt x="14306" y="5928"/>
                      <a:pt x="14306" y="5776"/>
                      <a:pt x="14275" y="5654"/>
                    </a:cubicBezTo>
                    <a:cubicBezTo>
                      <a:pt x="14488" y="5472"/>
                      <a:pt x="14762" y="5350"/>
                      <a:pt x="15035" y="5320"/>
                    </a:cubicBezTo>
                    <a:lnTo>
                      <a:pt x="15096" y="5320"/>
                    </a:lnTo>
                    <a:cubicBezTo>
                      <a:pt x="15157" y="5350"/>
                      <a:pt x="15218" y="5381"/>
                      <a:pt x="15278" y="5411"/>
                    </a:cubicBezTo>
                    <a:cubicBezTo>
                      <a:pt x="15339" y="5867"/>
                      <a:pt x="15461" y="6293"/>
                      <a:pt x="15643" y="6688"/>
                    </a:cubicBezTo>
                    <a:cubicBezTo>
                      <a:pt x="15886" y="7235"/>
                      <a:pt x="16251" y="7721"/>
                      <a:pt x="16677" y="8116"/>
                    </a:cubicBezTo>
                    <a:cubicBezTo>
                      <a:pt x="16798" y="8208"/>
                      <a:pt x="16889" y="8299"/>
                      <a:pt x="17011" y="8390"/>
                    </a:cubicBezTo>
                    <a:cubicBezTo>
                      <a:pt x="17224" y="8299"/>
                      <a:pt x="17437" y="8208"/>
                      <a:pt x="17680" y="8177"/>
                    </a:cubicBezTo>
                    <a:cubicBezTo>
                      <a:pt x="17710" y="8173"/>
                      <a:pt x="17741" y="8172"/>
                      <a:pt x="17771" y="8172"/>
                    </a:cubicBezTo>
                    <a:cubicBezTo>
                      <a:pt x="17982" y="8172"/>
                      <a:pt x="18181" y="8265"/>
                      <a:pt x="18288" y="8451"/>
                    </a:cubicBezTo>
                    <a:cubicBezTo>
                      <a:pt x="18348" y="8664"/>
                      <a:pt x="18288" y="8907"/>
                      <a:pt x="18166" y="9059"/>
                    </a:cubicBezTo>
                    <a:cubicBezTo>
                      <a:pt x="18288" y="9120"/>
                      <a:pt x="18409" y="9150"/>
                      <a:pt x="18531" y="9180"/>
                    </a:cubicBezTo>
                    <a:cubicBezTo>
                      <a:pt x="18987" y="9332"/>
                      <a:pt x="19443" y="9393"/>
                      <a:pt x="19899" y="9393"/>
                    </a:cubicBezTo>
                    <a:cubicBezTo>
                      <a:pt x="22452" y="9302"/>
                      <a:pt x="24458" y="7235"/>
                      <a:pt x="24458" y="4682"/>
                    </a:cubicBezTo>
                    <a:cubicBezTo>
                      <a:pt x="24458" y="2160"/>
                      <a:pt x="22454" y="63"/>
                      <a:pt x="19902" y="1"/>
                    </a:cubicBezTo>
                    <a:close/>
                  </a:path>
                </a:pathLst>
              </a:custGeom>
              <a:solidFill>
                <a:srgbClr val="39847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 name="Google Shape;1697;p41"/>
              <p:cNvSpPr/>
              <p:nvPr/>
            </p:nvSpPr>
            <p:spPr>
              <a:xfrm>
                <a:off x="1668835" y="1991934"/>
                <a:ext cx="53760" cy="15779"/>
              </a:xfrm>
              <a:custGeom>
                <a:avLst/>
                <a:gdLst/>
                <a:ahLst/>
                <a:cxnLst/>
                <a:rect l="l" t="t" r="r" b="b"/>
                <a:pathLst>
                  <a:path w="3223" h="946" extrusionOk="0">
                    <a:moveTo>
                      <a:pt x="2324" y="0"/>
                    </a:moveTo>
                    <a:cubicBezTo>
                      <a:pt x="1556" y="0"/>
                      <a:pt x="795" y="217"/>
                      <a:pt x="122" y="612"/>
                    </a:cubicBezTo>
                    <a:cubicBezTo>
                      <a:pt x="31" y="642"/>
                      <a:pt x="1" y="764"/>
                      <a:pt x="31" y="855"/>
                    </a:cubicBezTo>
                    <a:cubicBezTo>
                      <a:pt x="92" y="915"/>
                      <a:pt x="153" y="946"/>
                      <a:pt x="214" y="946"/>
                    </a:cubicBezTo>
                    <a:lnTo>
                      <a:pt x="305" y="946"/>
                    </a:lnTo>
                    <a:cubicBezTo>
                      <a:pt x="937" y="571"/>
                      <a:pt x="1641" y="377"/>
                      <a:pt x="2348" y="377"/>
                    </a:cubicBezTo>
                    <a:cubicBezTo>
                      <a:pt x="2559" y="377"/>
                      <a:pt x="2770" y="394"/>
                      <a:pt x="2980" y="429"/>
                    </a:cubicBezTo>
                    <a:cubicBezTo>
                      <a:pt x="2995" y="434"/>
                      <a:pt x="3012" y="437"/>
                      <a:pt x="3029" y="437"/>
                    </a:cubicBezTo>
                    <a:cubicBezTo>
                      <a:pt x="3109" y="437"/>
                      <a:pt x="3192" y="378"/>
                      <a:pt x="3192" y="277"/>
                    </a:cubicBezTo>
                    <a:cubicBezTo>
                      <a:pt x="3223" y="186"/>
                      <a:pt x="3162" y="95"/>
                      <a:pt x="3040" y="64"/>
                    </a:cubicBezTo>
                    <a:cubicBezTo>
                      <a:pt x="2802" y="21"/>
                      <a:pt x="2563" y="0"/>
                      <a:pt x="2324" y="0"/>
                    </a:cubicBezTo>
                    <a:close/>
                  </a:path>
                </a:pathLst>
              </a:custGeom>
              <a:solidFill>
                <a:srgbClr val="172D3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 name="Google Shape;1698;p41"/>
              <p:cNvSpPr/>
              <p:nvPr/>
            </p:nvSpPr>
            <p:spPr>
              <a:xfrm>
                <a:off x="1881716" y="1978174"/>
                <a:ext cx="54827" cy="19399"/>
              </a:xfrm>
              <a:custGeom>
                <a:avLst/>
                <a:gdLst/>
                <a:ahLst/>
                <a:cxnLst/>
                <a:rect l="l" t="t" r="r" b="b"/>
                <a:pathLst>
                  <a:path w="3287" h="1163" extrusionOk="0">
                    <a:moveTo>
                      <a:pt x="1161" y="1"/>
                    </a:moveTo>
                    <a:cubicBezTo>
                      <a:pt x="848" y="1"/>
                      <a:pt x="530" y="53"/>
                      <a:pt x="217" y="160"/>
                    </a:cubicBezTo>
                    <a:cubicBezTo>
                      <a:pt x="0" y="241"/>
                      <a:pt x="97" y="539"/>
                      <a:pt x="293" y="539"/>
                    </a:cubicBezTo>
                    <a:cubicBezTo>
                      <a:pt x="317" y="539"/>
                      <a:pt x="342" y="535"/>
                      <a:pt x="369" y="525"/>
                    </a:cubicBezTo>
                    <a:cubicBezTo>
                      <a:pt x="633" y="434"/>
                      <a:pt x="908" y="389"/>
                      <a:pt x="1181" y="389"/>
                    </a:cubicBezTo>
                    <a:cubicBezTo>
                      <a:pt x="1821" y="389"/>
                      <a:pt x="2454" y="634"/>
                      <a:pt x="2922" y="1102"/>
                    </a:cubicBezTo>
                    <a:cubicBezTo>
                      <a:pt x="2952" y="1163"/>
                      <a:pt x="3013" y="1163"/>
                      <a:pt x="3074" y="1163"/>
                    </a:cubicBezTo>
                    <a:cubicBezTo>
                      <a:pt x="3104" y="1163"/>
                      <a:pt x="3165" y="1163"/>
                      <a:pt x="3196" y="1102"/>
                    </a:cubicBezTo>
                    <a:cubicBezTo>
                      <a:pt x="3287" y="1041"/>
                      <a:pt x="3287" y="920"/>
                      <a:pt x="3196" y="859"/>
                    </a:cubicBezTo>
                    <a:cubicBezTo>
                      <a:pt x="2638" y="301"/>
                      <a:pt x="1913" y="1"/>
                      <a:pt x="1161" y="1"/>
                    </a:cubicBezTo>
                    <a:close/>
                  </a:path>
                </a:pathLst>
              </a:custGeom>
              <a:solidFill>
                <a:srgbClr val="172D3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 name="Google Shape;1699;p41"/>
              <p:cNvSpPr/>
              <p:nvPr/>
            </p:nvSpPr>
            <p:spPr>
              <a:xfrm>
                <a:off x="1809010" y="2069794"/>
                <a:ext cx="61116" cy="88504"/>
              </a:xfrm>
              <a:custGeom>
                <a:avLst/>
                <a:gdLst/>
                <a:ahLst/>
                <a:cxnLst/>
                <a:rect l="l" t="t" r="r" b="b"/>
                <a:pathLst>
                  <a:path w="3664" h="5306" extrusionOk="0">
                    <a:moveTo>
                      <a:pt x="193" y="1"/>
                    </a:moveTo>
                    <a:cubicBezTo>
                      <a:pt x="96" y="1"/>
                      <a:pt x="0" y="70"/>
                      <a:pt x="16" y="199"/>
                    </a:cubicBezTo>
                    <a:lnTo>
                      <a:pt x="16" y="290"/>
                    </a:lnTo>
                    <a:lnTo>
                      <a:pt x="320" y="2783"/>
                    </a:lnTo>
                    <a:cubicBezTo>
                      <a:pt x="320" y="2965"/>
                      <a:pt x="381" y="3147"/>
                      <a:pt x="503" y="3330"/>
                    </a:cubicBezTo>
                    <a:cubicBezTo>
                      <a:pt x="647" y="3492"/>
                      <a:pt x="866" y="3579"/>
                      <a:pt x="1128" y="3579"/>
                    </a:cubicBezTo>
                    <a:cubicBezTo>
                      <a:pt x="1308" y="3579"/>
                      <a:pt x="1508" y="3538"/>
                      <a:pt x="1719" y="3451"/>
                    </a:cubicBezTo>
                    <a:lnTo>
                      <a:pt x="1901" y="3360"/>
                    </a:lnTo>
                    <a:lnTo>
                      <a:pt x="1931" y="3360"/>
                    </a:lnTo>
                    <a:cubicBezTo>
                      <a:pt x="2144" y="3269"/>
                      <a:pt x="2357" y="3178"/>
                      <a:pt x="2600" y="3147"/>
                    </a:cubicBezTo>
                    <a:cubicBezTo>
                      <a:pt x="2630" y="3144"/>
                      <a:pt x="2660" y="3142"/>
                      <a:pt x="2690" y="3142"/>
                    </a:cubicBezTo>
                    <a:cubicBezTo>
                      <a:pt x="2901" y="3142"/>
                      <a:pt x="3101" y="3238"/>
                      <a:pt x="3208" y="3451"/>
                    </a:cubicBezTo>
                    <a:cubicBezTo>
                      <a:pt x="3269" y="3634"/>
                      <a:pt x="3208" y="3877"/>
                      <a:pt x="3086" y="4029"/>
                    </a:cubicBezTo>
                    <a:lnTo>
                      <a:pt x="2995" y="4150"/>
                    </a:lnTo>
                    <a:cubicBezTo>
                      <a:pt x="2545" y="4646"/>
                      <a:pt x="1911" y="4924"/>
                      <a:pt x="1255" y="4924"/>
                    </a:cubicBezTo>
                    <a:cubicBezTo>
                      <a:pt x="1025" y="4924"/>
                      <a:pt x="792" y="4890"/>
                      <a:pt x="564" y="4819"/>
                    </a:cubicBezTo>
                    <a:cubicBezTo>
                      <a:pt x="547" y="4814"/>
                      <a:pt x="530" y="4811"/>
                      <a:pt x="513" y="4811"/>
                    </a:cubicBezTo>
                    <a:cubicBezTo>
                      <a:pt x="432" y="4811"/>
                      <a:pt x="345" y="4866"/>
                      <a:pt x="320" y="4941"/>
                    </a:cubicBezTo>
                    <a:cubicBezTo>
                      <a:pt x="290" y="5062"/>
                      <a:pt x="351" y="5153"/>
                      <a:pt x="442" y="5184"/>
                    </a:cubicBezTo>
                    <a:cubicBezTo>
                      <a:pt x="685" y="5275"/>
                      <a:pt x="959" y="5305"/>
                      <a:pt x="1232" y="5305"/>
                    </a:cubicBezTo>
                    <a:cubicBezTo>
                      <a:pt x="2023" y="5305"/>
                      <a:pt x="2752" y="4971"/>
                      <a:pt x="3269" y="4393"/>
                    </a:cubicBezTo>
                    <a:cubicBezTo>
                      <a:pt x="3330" y="4302"/>
                      <a:pt x="3390" y="4242"/>
                      <a:pt x="3451" y="4150"/>
                    </a:cubicBezTo>
                    <a:cubicBezTo>
                      <a:pt x="3573" y="3938"/>
                      <a:pt x="3664" y="3694"/>
                      <a:pt x="3634" y="3451"/>
                    </a:cubicBezTo>
                    <a:cubicBezTo>
                      <a:pt x="3603" y="3390"/>
                      <a:pt x="3603" y="3330"/>
                      <a:pt x="3573" y="3299"/>
                    </a:cubicBezTo>
                    <a:cubicBezTo>
                      <a:pt x="3411" y="2949"/>
                      <a:pt x="3082" y="2742"/>
                      <a:pt x="2713" y="2742"/>
                    </a:cubicBezTo>
                    <a:cubicBezTo>
                      <a:pt x="2666" y="2742"/>
                      <a:pt x="2618" y="2745"/>
                      <a:pt x="2570" y="2752"/>
                    </a:cubicBezTo>
                    <a:cubicBezTo>
                      <a:pt x="2509" y="2752"/>
                      <a:pt x="2448" y="2783"/>
                      <a:pt x="2357" y="2783"/>
                    </a:cubicBezTo>
                    <a:cubicBezTo>
                      <a:pt x="2144" y="2843"/>
                      <a:pt x="1962" y="2935"/>
                      <a:pt x="1749" y="3026"/>
                    </a:cubicBezTo>
                    <a:lnTo>
                      <a:pt x="1627" y="3086"/>
                    </a:lnTo>
                    <a:lnTo>
                      <a:pt x="1567" y="3086"/>
                    </a:lnTo>
                    <a:cubicBezTo>
                      <a:pt x="1417" y="3153"/>
                      <a:pt x="1248" y="3202"/>
                      <a:pt x="1102" y="3202"/>
                    </a:cubicBezTo>
                    <a:cubicBezTo>
                      <a:pt x="981" y="3202"/>
                      <a:pt x="875" y="3169"/>
                      <a:pt x="807" y="3086"/>
                    </a:cubicBezTo>
                    <a:cubicBezTo>
                      <a:pt x="746" y="2965"/>
                      <a:pt x="716" y="2843"/>
                      <a:pt x="716" y="2722"/>
                    </a:cubicBezTo>
                    <a:lnTo>
                      <a:pt x="594" y="1627"/>
                    </a:lnTo>
                    <a:lnTo>
                      <a:pt x="381" y="169"/>
                    </a:lnTo>
                    <a:cubicBezTo>
                      <a:pt x="367" y="54"/>
                      <a:pt x="279" y="1"/>
                      <a:pt x="193" y="1"/>
                    </a:cubicBezTo>
                    <a:close/>
                  </a:path>
                </a:pathLst>
              </a:custGeom>
              <a:solidFill>
                <a:srgbClr val="172D3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 name="Google Shape;1700;p41"/>
              <p:cNvSpPr/>
              <p:nvPr/>
            </p:nvSpPr>
            <p:spPr>
              <a:xfrm>
                <a:off x="1700276" y="2069561"/>
                <a:ext cx="22835" cy="41083"/>
              </a:xfrm>
              <a:custGeom>
                <a:avLst/>
                <a:gdLst/>
                <a:ahLst/>
                <a:cxnLst/>
                <a:rect l="l" t="t" r="r" b="b"/>
                <a:pathLst>
                  <a:path w="1369" h="2463" extrusionOk="0">
                    <a:moveTo>
                      <a:pt x="669" y="0"/>
                    </a:moveTo>
                    <a:cubicBezTo>
                      <a:pt x="304" y="0"/>
                      <a:pt x="0" y="547"/>
                      <a:pt x="0" y="1246"/>
                    </a:cubicBezTo>
                    <a:cubicBezTo>
                      <a:pt x="0" y="1915"/>
                      <a:pt x="304" y="2462"/>
                      <a:pt x="669" y="2462"/>
                    </a:cubicBezTo>
                    <a:cubicBezTo>
                      <a:pt x="1064" y="2462"/>
                      <a:pt x="1368" y="1915"/>
                      <a:pt x="1368" y="1246"/>
                    </a:cubicBezTo>
                    <a:cubicBezTo>
                      <a:pt x="1368" y="547"/>
                      <a:pt x="1064" y="0"/>
                      <a:pt x="669" y="0"/>
                    </a:cubicBezTo>
                    <a:close/>
                  </a:path>
                </a:pathLst>
              </a:custGeom>
              <a:solidFill>
                <a:srgbClr val="172D3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 name="Google Shape;1701;p41"/>
              <p:cNvSpPr/>
              <p:nvPr/>
            </p:nvSpPr>
            <p:spPr>
              <a:xfrm>
                <a:off x="1883301" y="2046226"/>
                <a:ext cx="22835" cy="41083"/>
              </a:xfrm>
              <a:custGeom>
                <a:avLst/>
                <a:gdLst/>
                <a:ahLst/>
                <a:cxnLst/>
                <a:rect l="l" t="t" r="r" b="b"/>
                <a:pathLst>
                  <a:path w="1369" h="2463" extrusionOk="0">
                    <a:moveTo>
                      <a:pt x="669" y="1"/>
                    </a:moveTo>
                    <a:cubicBezTo>
                      <a:pt x="304" y="1"/>
                      <a:pt x="0" y="548"/>
                      <a:pt x="0" y="1217"/>
                    </a:cubicBezTo>
                    <a:cubicBezTo>
                      <a:pt x="0" y="1885"/>
                      <a:pt x="304" y="2463"/>
                      <a:pt x="669" y="2463"/>
                    </a:cubicBezTo>
                    <a:cubicBezTo>
                      <a:pt x="1064" y="2463"/>
                      <a:pt x="1368" y="1885"/>
                      <a:pt x="1368" y="1217"/>
                    </a:cubicBezTo>
                    <a:cubicBezTo>
                      <a:pt x="1368" y="548"/>
                      <a:pt x="1064" y="1"/>
                      <a:pt x="669" y="1"/>
                    </a:cubicBezTo>
                    <a:close/>
                  </a:path>
                </a:pathLst>
              </a:custGeom>
              <a:solidFill>
                <a:srgbClr val="172D3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 name="Google Shape;1702;p41"/>
              <p:cNvSpPr/>
              <p:nvPr/>
            </p:nvSpPr>
            <p:spPr>
              <a:xfrm>
                <a:off x="1759088" y="2175759"/>
                <a:ext cx="77579" cy="48439"/>
              </a:xfrm>
              <a:custGeom>
                <a:avLst/>
                <a:gdLst/>
                <a:ahLst/>
                <a:cxnLst/>
                <a:rect l="l" t="t" r="r" b="b"/>
                <a:pathLst>
                  <a:path w="4651" h="2904" extrusionOk="0">
                    <a:moveTo>
                      <a:pt x="1852" y="0"/>
                    </a:moveTo>
                    <a:cubicBezTo>
                      <a:pt x="1017" y="0"/>
                      <a:pt x="345" y="350"/>
                      <a:pt x="183" y="928"/>
                    </a:cubicBezTo>
                    <a:cubicBezTo>
                      <a:pt x="0" y="1688"/>
                      <a:pt x="821" y="2509"/>
                      <a:pt x="2006" y="2813"/>
                    </a:cubicBezTo>
                    <a:cubicBezTo>
                      <a:pt x="2266" y="2874"/>
                      <a:pt x="2525" y="2903"/>
                      <a:pt x="2772" y="2903"/>
                    </a:cubicBezTo>
                    <a:cubicBezTo>
                      <a:pt x="3620" y="2903"/>
                      <a:pt x="4327" y="2557"/>
                      <a:pt x="4468" y="1992"/>
                    </a:cubicBezTo>
                    <a:cubicBezTo>
                      <a:pt x="4651" y="1232"/>
                      <a:pt x="3830" y="411"/>
                      <a:pt x="2675" y="107"/>
                    </a:cubicBezTo>
                    <a:cubicBezTo>
                      <a:pt x="2392" y="35"/>
                      <a:pt x="2114" y="0"/>
                      <a:pt x="1852" y="0"/>
                    </a:cubicBezTo>
                    <a:close/>
                  </a:path>
                </a:pathLst>
              </a:custGeom>
              <a:solidFill>
                <a:srgbClr val="172D3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 name="Google Shape;1703;p41"/>
              <p:cNvSpPr/>
              <p:nvPr/>
            </p:nvSpPr>
            <p:spPr>
              <a:xfrm>
                <a:off x="1770247" y="2209969"/>
                <a:ext cx="57296" cy="14445"/>
              </a:xfrm>
              <a:custGeom>
                <a:avLst/>
                <a:gdLst/>
                <a:ahLst/>
                <a:cxnLst/>
                <a:rect l="l" t="t" r="r" b="b"/>
                <a:pathLst>
                  <a:path w="3435" h="866" extrusionOk="0">
                    <a:moveTo>
                      <a:pt x="1000" y="1"/>
                    </a:moveTo>
                    <a:cubicBezTo>
                      <a:pt x="668" y="1"/>
                      <a:pt x="334" y="21"/>
                      <a:pt x="0" y="63"/>
                    </a:cubicBezTo>
                    <a:cubicBezTo>
                      <a:pt x="365" y="397"/>
                      <a:pt x="821" y="640"/>
                      <a:pt x="1337" y="762"/>
                    </a:cubicBezTo>
                    <a:cubicBezTo>
                      <a:pt x="1567" y="831"/>
                      <a:pt x="1803" y="865"/>
                      <a:pt x="2038" y="865"/>
                    </a:cubicBezTo>
                    <a:cubicBezTo>
                      <a:pt x="2522" y="865"/>
                      <a:pt x="3006" y="723"/>
                      <a:pt x="3435" y="458"/>
                    </a:cubicBezTo>
                    <a:cubicBezTo>
                      <a:pt x="3404" y="427"/>
                      <a:pt x="3404" y="427"/>
                      <a:pt x="3374" y="397"/>
                    </a:cubicBezTo>
                    <a:cubicBezTo>
                      <a:pt x="3222" y="306"/>
                      <a:pt x="3070" y="245"/>
                      <a:pt x="2888" y="214"/>
                    </a:cubicBezTo>
                    <a:cubicBezTo>
                      <a:pt x="2269" y="75"/>
                      <a:pt x="1637" y="1"/>
                      <a:pt x="1000" y="1"/>
                    </a:cubicBezTo>
                    <a:close/>
                  </a:path>
                </a:pathLst>
              </a:custGeom>
              <a:solidFill>
                <a:srgbClr val="F9D5D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 name="Google Shape;1704;p41"/>
              <p:cNvSpPr/>
              <p:nvPr/>
            </p:nvSpPr>
            <p:spPr>
              <a:xfrm>
                <a:off x="1399126" y="2001458"/>
                <a:ext cx="67437" cy="296304"/>
              </a:xfrm>
              <a:custGeom>
                <a:avLst/>
                <a:gdLst/>
                <a:ahLst/>
                <a:cxnLst/>
                <a:rect l="l" t="t" r="r" b="b"/>
                <a:pathLst>
                  <a:path w="4043" h="17764" extrusionOk="0">
                    <a:moveTo>
                      <a:pt x="3390" y="1"/>
                    </a:moveTo>
                    <a:cubicBezTo>
                      <a:pt x="3362" y="1"/>
                      <a:pt x="3334" y="13"/>
                      <a:pt x="3313" y="41"/>
                    </a:cubicBezTo>
                    <a:cubicBezTo>
                      <a:pt x="1125" y="2746"/>
                      <a:pt x="3192" y="5755"/>
                      <a:pt x="3648" y="8673"/>
                    </a:cubicBezTo>
                    <a:cubicBezTo>
                      <a:pt x="4013" y="11348"/>
                      <a:pt x="2310" y="12503"/>
                      <a:pt x="1368" y="14661"/>
                    </a:cubicBezTo>
                    <a:cubicBezTo>
                      <a:pt x="912" y="15725"/>
                      <a:pt x="912" y="16758"/>
                      <a:pt x="1551" y="17700"/>
                    </a:cubicBezTo>
                    <a:cubicBezTo>
                      <a:pt x="1586" y="17745"/>
                      <a:pt x="1632" y="17763"/>
                      <a:pt x="1677" y="17763"/>
                    </a:cubicBezTo>
                    <a:cubicBezTo>
                      <a:pt x="1786" y="17763"/>
                      <a:pt x="1889" y="17656"/>
                      <a:pt x="1824" y="17548"/>
                    </a:cubicBezTo>
                    <a:lnTo>
                      <a:pt x="1824" y="17548"/>
                    </a:lnTo>
                    <a:lnTo>
                      <a:pt x="1824" y="17579"/>
                    </a:lnTo>
                    <a:cubicBezTo>
                      <a:pt x="0" y="14995"/>
                      <a:pt x="4043" y="12351"/>
                      <a:pt x="4013" y="9615"/>
                    </a:cubicBezTo>
                    <a:cubicBezTo>
                      <a:pt x="3982" y="6484"/>
                      <a:pt x="1155" y="3171"/>
                      <a:pt x="3496" y="253"/>
                    </a:cubicBezTo>
                    <a:cubicBezTo>
                      <a:pt x="3590" y="136"/>
                      <a:pt x="3485" y="1"/>
                      <a:pt x="3390" y="1"/>
                    </a:cubicBezTo>
                    <a:close/>
                  </a:path>
                </a:pathLst>
              </a:custGeom>
              <a:solidFill>
                <a:srgbClr val="9B746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 name="Google Shape;1705;p41"/>
              <p:cNvSpPr/>
              <p:nvPr/>
            </p:nvSpPr>
            <p:spPr>
              <a:xfrm>
                <a:off x="1477704" y="2006546"/>
                <a:ext cx="51224" cy="287280"/>
              </a:xfrm>
              <a:custGeom>
                <a:avLst/>
                <a:gdLst/>
                <a:ahLst/>
                <a:cxnLst/>
                <a:rect l="l" t="t" r="r" b="b"/>
                <a:pathLst>
                  <a:path w="3071" h="17223" extrusionOk="0">
                    <a:moveTo>
                      <a:pt x="2686" y="1"/>
                    </a:moveTo>
                    <a:cubicBezTo>
                      <a:pt x="2602" y="1"/>
                      <a:pt x="2505" y="79"/>
                      <a:pt x="2524" y="191"/>
                    </a:cubicBezTo>
                    <a:cubicBezTo>
                      <a:pt x="3040" y="2167"/>
                      <a:pt x="1247" y="3261"/>
                      <a:pt x="548" y="4872"/>
                    </a:cubicBezTo>
                    <a:cubicBezTo>
                      <a:pt x="1" y="6149"/>
                      <a:pt x="183" y="7547"/>
                      <a:pt x="578" y="8824"/>
                    </a:cubicBezTo>
                    <a:cubicBezTo>
                      <a:pt x="791" y="9432"/>
                      <a:pt x="1034" y="10040"/>
                      <a:pt x="1308" y="10617"/>
                    </a:cubicBezTo>
                    <a:cubicBezTo>
                      <a:pt x="2037" y="12259"/>
                      <a:pt x="1946" y="13535"/>
                      <a:pt x="882" y="14994"/>
                    </a:cubicBezTo>
                    <a:cubicBezTo>
                      <a:pt x="365" y="15693"/>
                      <a:pt x="92" y="16271"/>
                      <a:pt x="396" y="17122"/>
                    </a:cubicBezTo>
                    <a:cubicBezTo>
                      <a:pt x="420" y="17194"/>
                      <a:pt x="481" y="17223"/>
                      <a:pt x="544" y="17223"/>
                    </a:cubicBezTo>
                    <a:cubicBezTo>
                      <a:pt x="639" y="17223"/>
                      <a:pt x="737" y="17153"/>
                      <a:pt x="700" y="17061"/>
                    </a:cubicBezTo>
                    <a:cubicBezTo>
                      <a:pt x="457" y="16453"/>
                      <a:pt x="1247" y="15146"/>
                      <a:pt x="1551" y="14629"/>
                    </a:cubicBezTo>
                    <a:cubicBezTo>
                      <a:pt x="1642" y="14477"/>
                      <a:pt x="1794" y="14356"/>
                      <a:pt x="1885" y="14204"/>
                    </a:cubicBezTo>
                    <a:cubicBezTo>
                      <a:pt x="2098" y="13900"/>
                      <a:pt x="2220" y="13535"/>
                      <a:pt x="2280" y="13140"/>
                    </a:cubicBezTo>
                    <a:cubicBezTo>
                      <a:pt x="2463" y="11620"/>
                      <a:pt x="1277" y="10100"/>
                      <a:pt x="852" y="8763"/>
                    </a:cubicBezTo>
                    <a:cubicBezTo>
                      <a:pt x="92" y="6362"/>
                      <a:pt x="882" y="4872"/>
                      <a:pt x="2159" y="2957"/>
                    </a:cubicBezTo>
                    <a:cubicBezTo>
                      <a:pt x="2767" y="2076"/>
                      <a:pt x="3071" y="1195"/>
                      <a:pt x="2797" y="100"/>
                    </a:cubicBezTo>
                    <a:cubicBezTo>
                      <a:pt x="2785" y="31"/>
                      <a:pt x="2738" y="1"/>
                      <a:pt x="2686" y="1"/>
                    </a:cubicBezTo>
                    <a:close/>
                  </a:path>
                </a:pathLst>
              </a:custGeom>
              <a:solidFill>
                <a:srgbClr val="9B746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 name="Google Shape;1706;p41"/>
              <p:cNvSpPr/>
              <p:nvPr/>
            </p:nvSpPr>
            <p:spPr>
              <a:xfrm>
                <a:off x="1508127" y="2206299"/>
                <a:ext cx="55778" cy="120980"/>
              </a:xfrm>
              <a:custGeom>
                <a:avLst/>
                <a:gdLst/>
                <a:ahLst/>
                <a:cxnLst/>
                <a:rect l="l" t="t" r="r" b="b"/>
                <a:pathLst>
                  <a:path w="3344" h="7253" extrusionOk="0">
                    <a:moveTo>
                      <a:pt x="2808" y="1"/>
                    </a:moveTo>
                    <a:cubicBezTo>
                      <a:pt x="2723" y="1"/>
                      <a:pt x="2626" y="79"/>
                      <a:pt x="2645" y="191"/>
                    </a:cubicBezTo>
                    <a:cubicBezTo>
                      <a:pt x="3101" y="2501"/>
                      <a:pt x="0" y="5085"/>
                      <a:pt x="2007" y="7213"/>
                    </a:cubicBezTo>
                    <a:cubicBezTo>
                      <a:pt x="2034" y="7241"/>
                      <a:pt x="2067" y="7252"/>
                      <a:pt x="2099" y="7252"/>
                    </a:cubicBezTo>
                    <a:cubicBezTo>
                      <a:pt x="2208" y="7252"/>
                      <a:pt x="2313" y="7117"/>
                      <a:pt x="2219" y="7000"/>
                    </a:cubicBezTo>
                    <a:cubicBezTo>
                      <a:pt x="396" y="5085"/>
                      <a:pt x="3344" y="2380"/>
                      <a:pt x="2918" y="100"/>
                    </a:cubicBezTo>
                    <a:cubicBezTo>
                      <a:pt x="2907" y="30"/>
                      <a:pt x="2860" y="1"/>
                      <a:pt x="2808" y="1"/>
                    </a:cubicBezTo>
                    <a:close/>
                  </a:path>
                </a:pathLst>
              </a:custGeom>
              <a:solidFill>
                <a:srgbClr val="9B746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 name="Google Shape;1707;p41"/>
              <p:cNvSpPr/>
              <p:nvPr/>
            </p:nvSpPr>
            <p:spPr>
              <a:xfrm>
                <a:off x="1844254" y="2248382"/>
                <a:ext cx="31775" cy="78613"/>
              </a:xfrm>
              <a:custGeom>
                <a:avLst/>
                <a:gdLst/>
                <a:ahLst/>
                <a:cxnLst/>
                <a:rect l="l" t="t" r="r" b="b"/>
                <a:pathLst>
                  <a:path w="1905" h="4713" extrusionOk="0">
                    <a:moveTo>
                      <a:pt x="1723" y="1"/>
                    </a:moveTo>
                    <a:cubicBezTo>
                      <a:pt x="1670" y="1"/>
                      <a:pt x="1623" y="30"/>
                      <a:pt x="1612" y="100"/>
                    </a:cubicBezTo>
                    <a:cubicBezTo>
                      <a:pt x="1399" y="1559"/>
                      <a:pt x="1" y="3383"/>
                      <a:pt x="1338" y="4659"/>
                    </a:cubicBezTo>
                    <a:cubicBezTo>
                      <a:pt x="1368" y="4697"/>
                      <a:pt x="1404" y="4712"/>
                      <a:pt x="1438" y="4712"/>
                    </a:cubicBezTo>
                    <a:cubicBezTo>
                      <a:pt x="1542" y="4712"/>
                      <a:pt x="1635" y="4569"/>
                      <a:pt x="1521" y="4477"/>
                    </a:cubicBezTo>
                    <a:cubicBezTo>
                      <a:pt x="305" y="3292"/>
                      <a:pt x="1673" y="1498"/>
                      <a:pt x="1885" y="191"/>
                    </a:cubicBezTo>
                    <a:cubicBezTo>
                      <a:pt x="1904" y="78"/>
                      <a:pt x="1807" y="1"/>
                      <a:pt x="1723" y="1"/>
                    </a:cubicBezTo>
                    <a:close/>
                  </a:path>
                </a:pathLst>
              </a:custGeom>
              <a:solidFill>
                <a:srgbClr val="9B746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 name="Google Shape;1708;p41"/>
              <p:cNvSpPr/>
              <p:nvPr/>
            </p:nvSpPr>
            <p:spPr>
              <a:xfrm>
                <a:off x="1921831" y="2156594"/>
                <a:ext cx="42100" cy="133373"/>
              </a:xfrm>
              <a:custGeom>
                <a:avLst/>
                <a:gdLst/>
                <a:ahLst/>
                <a:cxnLst/>
                <a:rect l="l" t="t" r="r" b="b"/>
                <a:pathLst>
                  <a:path w="2524" h="7996" extrusionOk="0">
                    <a:moveTo>
                      <a:pt x="2225" y="0"/>
                    </a:moveTo>
                    <a:cubicBezTo>
                      <a:pt x="2142" y="0"/>
                      <a:pt x="2049" y="70"/>
                      <a:pt x="2067" y="162"/>
                    </a:cubicBezTo>
                    <a:cubicBezTo>
                      <a:pt x="2280" y="1256"/>
                      <a:pt x="2189" y="2351"/>
                      <a:pt x="1794" y="3354"/>
                    </a:cubicBezTo>
                    <a:cubicBezTo>
                      <a:pt x="1459" y="4174"/>
                      <a:pt x="882" y="4873"/>
                      <a:pt x="547" y="5694"/>
                    </a:cubicBezTo>
                    <a:cubicBezTo>
                      <a:pt x="213" y="6393"/>
                      <a:pt x="213" y="7214"/>
                      <a:pt x="547" y="7913"/>
                    </a:cubicBezTo>
                    <a:cubicBezTo>
                      <a:pt x="567" y="7971"/>
                      <a:pt x="608" y="7995"/>
                      <a:pt x="652" y="7995"/>
                    </a:cubicBezTo>
                    <a:cubicBezTo>
                      <a:pt x="746" y="7995"/>
                      <a:pt x="853" y="7885"/>
                      <a:pt x="791" y="7761"/>
                    </a:cubicBezTo>
                    <a:cubicBezTo>
                      <a:pt x="0" y="5998"/>
                      <a:pt x="1763" y="4570"/>
                      <a:pt x="2219" y="2989"/>
                    </a:cubicBezTo>
                    <a:cubicBezTo>
                      <a:pt x="2493" y="2047"/>
                      <a:pt x="2523" y="1074"/>
                      <a:pt x="2341" y="101"/>
                    </a:cubicBezTo>
                    <a:cubicBezTo>
                      <a:pt x="2329" y="30"/>
                      <a:pt x="2279" y="0"/>
                      <a:pt x="2225" y="0"/>
                    </a:cubicBezTo>
                    <a:close/>
                  </a:path>
                </a:pathLst>
              </a:custGeom>
              <a:solidFill>
                <a:srgbClr val="9B746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 name="Google Shape;1709;p41"/>
              <p:cNvSpPr/>
              <p:nvPr/>
            </p:nvSpPr>
            <p:spPr>
              <a:xfrm>
                <a:off x="1706948" y="1865087"/>
                <a:ext cx="43535" cy="76978"/>
              </a:xfrm>
              <a:custGeom>
                <a:avLst/>
                <a:gdLst/>
                <a:ahLst/>
                <a:cxnLst/>
                <a:rect l="l" t="t" r="r" b="b"/>
                <a:pathLst>
                  <a:path w="2610" h="4615" extrusionOk="0">
                    <a:moveTo>
                      <a:pt x="219" y="0"/>
                    </a:moveTo>
                    <a:cubicBezTo>
                      <a:pt x="99" y="0"/>
                      <a:pt x="0" y="129"/>
                      <a:pt x="117" y="222"/>
                    </a:cubicBezTo>
                    <a:cubicBezTo>
                      <a:pt x="1424" y="1286"/>
                      <a:pt x="2214" y="2806"/>
                      <a:pt x="2306" y="4478"/>
                    </a:cubicBezTo>
                    <a:cubicBezTo>
                      <a:pt x="2306" y="4569"/>
                      <a:pt x="2382" y="4615"/>
                      <a:pt x="2454" y="4615"/>
                    </a:cubicBezTo>
                    <a:cubicBezTo>
                      <a:pt x="2526" y="4615"/>
                      <a:pt x="2594" y="4569"/>
                      <a:pt x="2579" y="4478"/>
                    </a:cubicBezTo>
                    <a:lnTo>
                      <a:pt x="2610" y="4478"/>
                    </a:lnTo>
                    <a:cubicBezTo>
                      <a:pt x="2488" y="2745"/>
                      <a:pt x="1667" y="1134"/>
                      <a:pt x="330" y="40"/>
                    </a:cubicBezTo>
                    <a:cubicBezTo>
                      <a:pt x="295" y="12"/>
                      <a:pt x="256" y="0"/>
                      <a:pt x="219" y="0"/>
                    </a:cubicBezTo>
                    <a:close/>
                  </a:path>
                </a:pathLst>
              </a:custGeom>
              <a:solidFill>
                <a:srgbClr val="9B746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 name="Google Shape;1710;p41"/>
              <p:cNvSpPr/>
              <p:nvPr/>
            </p:nvSpPr>
            <p:spPr>
              <a:xfrm>
                <a:off x="1668301" y="1880615"/>
                <a:ext cx="50874" cy="66920"/>
              </a:xfrm>
              <a:custGeom>
                <a:avLst/>
                <a:gdLst/>
                <a:ahLst/>
                <a:cxnLst/>
                <a:rect l="l" t="t" r="r" b="b"/>
                <a:pathLst>
                  <a:path w="3050" h="4012" extrusionOk="0">
                    <a:moveTo>
                      <a:pt x="207" y="1"/>
                    </a:moveTo>
                    <a:cubicBezTo>
                      <a:pt x="85" y="1"/>
                      <a:pt x="0" y="187"/>
                      <a:pt x="154" y="264"/>
                    </a:cubicBezTo>
                    <a:cubicBezTo>
                      <a:pt x="1461" y="1085"/>
                      <a:pt x="2404" y="2392"/>
                      <a:pt x="2738" y="3912"/>
                    </a:cubicBezTo>
                    <a:cubicBezTo>
                      <a:pt x="2750" y="3981"/>
                      <a:pt x="2801" y="4011"/>
                      <a:pt x="2857" y="4011"/>
                    </a:cubicBezTo>
                    <a:cubicBezTo>
                      <a:pt x="2947" y="4011"/>
                      <a:pt x="3049" y="3933"/>
                      <a:pt x="3012" y="3820"/>
                    </a:cubicBezTo>
                    <a:cubicBezTo>
                      <a:pt x="2647" y="2240"/>
                      <a:pt x="1674" y="872"/>
                      <a:pt x="276" y="21"/>
                    </a:cubicBezTo>
                    <a:cubicBezTo>
                      <a:pt x="253" y="7"/>
                      <a:pt x="229" y="1"/>
                      <a:pt x="207" y="1"/>
                    </a:cubicBezTo>
                    <a:close/>
                  </a:path>
                </a:pathLst>
              </a:custGeom>
              <a:solidFill>
                <a:srgbClr val="9B746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 name="Google Shape;1711;p41"/>
              <p:cNvSpPr/>
              <p:nvPr/>
            </p:nvSpPr>
            <p:spPr>
              <a:xfrm>
                <a:off x="1834513" y="1800520"/>
                <a:ext cx="99246" cy="138511"/>
              </a:xfrm>
              <a:custGeom>
                <a:avLst/>
                <a:gdLst/>
                <a:ahLst/>
                <a:cxnLst/>
                <a:rect l="l" t="t" r="r" b="b"/>
                <a:pathLst>
                  <a:path w="5950" h="8304" extrusionOk="0">
                    <a:moveTo>
                      <a:pt x="212" y="0"/>
                    </a:moveTo>
                    <a:cubicBezTo>
                      <a:pt x="89" y="0"/>
                      <a:pt x="0" y="186"/>
                      <a:pt x="129" y="264"/>
                    </a:cubicBezTo>
                    <a:cubicBezTo>
                      <a:pt x="3168" y="1814"/>
                      <a:pt x="5205" y="4762"/>
                      <a:pt x="5661" y="8166"/>
                    </a:cubicBezTo>
                    <a:cubicBezTo>
                      <a:pt x="5661" y="8258"/>
                      <a:pt x="5737" y="8303"/>
                      <a:pt x="5809" y="8303"/>
                    </a:cubicBezTo>
                    <a:cubicBezTo>
                      <a:pt x="5881" y="8303"/>
                      <a:pt x="5950" y="8258"/>
                      <a:pt x="5934" y="8166"/>
                    </a:cubicBezTo>
                    <a:cubicBezTo>
                      <a:pt x="5509" y="4671"/>
                      <a:pt x="3381" y="1631"/>
                      <a:pt x="281" y="20"/>
                    </a:cubicBezTo>
                    <a:cubicBezTo>
                      <a:pt x="258" y="6"/>
                      <a:pt x="234" y="0"/>
                      <a:pt x="212" y="0"/>
                    </a:cubicBezTo>
                    <a:close/>
                  </a:path>
                </a:pathLst>
              </a:custGeom>
              <a:solidFill>
                <a:srgbClr val="9B746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 name="Google Shape;1712;p41"/>
              <p:cNvSpPr/>
              <p:nvPr/>
            </p:nvSpPr>
            <p:spPr>
              <a:xfrm>
                <a:off x="1859049" y="1848857"/>
                <a:ext cx="50123" cy="87120"/>
              </a:xfrm>
              <a:custGeom>
                <a:avLst/>
                <a:gdLst/>
                <a:ahLst/>
                <a:cxnLst/>
                <a:rect l="l" t="t" r="r" b="b"/>
                <a:pathLst>
                  <a:path w="3005" h="5223" extrusionOk="0">
                    <a:moveTo>
                      <a:pt x="205" y="0"/>
                    </a:moveTo>
                    <a:cubicBezTo>
                      <a:pt x="98" y="0"/>
                      <a:pt x="0" y="130"/>
                      <a:pt x="117" y="223"/>
                    </a:cubicBezTo>
                    <a:cubicBezTo>
                      <a:pt x="1606" y="1439"/>
                      <a:pt x="2518" y="3171"/>
                      <a:pt x="2700" y="5086"/>
                    </a:cubicBezTo>
                    <a:cubicBezTo>
                      <a:pt x="2700" y="5177"/>
                      <a:pt x="2776" y="5223"/>
                      <a:pt x="2852" y="5223"/>
                    </a:cubicBezTo>
                    <a:cubicBezTo>
                      <a:pt x="2928" y="5223"/>
                      <a:pt x="3004" y="5177"/>
                      <a:pt x="3004" y="5086"/>
                    </a:cubicBezTo>
                    <a:cubicBezTo>
                      <a:pt x="2822" y="3110"/>
                      <a:pt x="1849" y="1287"/>
                      <a:pt x="299" y="40"/>
                    </a:cubicBezTo>
                    <a:cubicBezTo>
                      <a:pt x="271" y="12"/>
                      <a:pt x="238" y="0"/>
                      <a:pt x="205" y="0"/>
                    </a:cubicBezTo>
                    <a:close/>
                  </a:path>
                </a:pathLst>
              </a:custGeom>
              <a:solidFill>
                <a:srgbClr val="9B746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 name="Google Shape;1713;p41"/>
              <p:cNvSpPr/>
              <p:nvPr/>
            </p:nvSpPr>
            <p:spPr>
              <a:xfrm>
                <a:off x="1800570" y="1873260"/>
                <a:ext cx="44836" cy="65936"/>
              </a:xfrm>
              <a:custGeom>
                <a:avLst/>
                <a:gdLst/>
                <a:ahLst/>
                <a:cxnLst/>
                <a:rect l="l" t="t" r="r" b="b"/>
                <a:pathLst>
                  <a:path w="2688" h="3953" extrusionOk="0">
                    <a:moveTo>
                      <a:pt x="225" y="0"/>
                    </a:moveTo>
                    <a:cubicBezTo>
                      <a:pt x="114" y="0"/>
                      <a:pt x="1" y="153"/>
                      <a:pt x="97" y="249"/>
                    </a:cubicBezTo>
                    <a:cubicBezTo>
                      <a:pt x="1191" y="1222"/>
                      <a:pt x="1951" y="2468"/>
                      <a:pt x="2377" y="3866"/>
                    </a:cubicBezTo>
                    <a:cubicBezTo>
                      <a:pt x="2400" y="3926"/>
                      <a:pt x="2456" y="3952"/>
                      <a:pt x="2512" y="3952"/>
                    </a:cubicBezTo>
                    <a:cubicBezTo>
                      <a:pt x="2600" y="3952"/>
                      <a:pt x="2687" y="3886"/>
                      <a:pt x="2650" y="3775"/>
                    </a:cubicBezTo>
                    <a:lnTo>
                      <a:pt x="2681" y="3775"/>
                    </a:lnTo>
                    <a:cubicBezTo>
                      <a:pt x="2225" y="2347"/>
                      <a:pt x="1434" y="1039"/>
                      <a:pt x="310" y="36"/>
                    </a:cubicBezTo>
                    <a:cubicBezTo>
                      <a:pt x="284" y="11"/>
                      <a:pt x="255" y="0"/>
                      <a:pt x="225" y="0"/>
                    </a:cubicBezTo>
                    <a:close/>
                  </a:path>
                </a:pathLst>
              </a:custGeom>
              <a:solidFill>
                <a:srgbClr val="9B746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97" name="Google Shape;1714;p41"/>
          <p:cNvGrpSpPr/>
          <p:nvPr/>
        </p:nvGrpSpPr>
        <p:grpSpPr>
          <a:xfrm>
            <a:off x="937596" y="1035145"/>
            <a:ext cx="357653" cy="404077"/>
            <a:chOff x="1605136" y="2283160"/>
            <a:chExt cx="357653" cy="404077"/>
          </a:xfrm>
        </p:grpSpPr>
        <p:sp>
          <p:nvSpPr>
            <p:cNvPr id="98" name="Google Shape;1715;p41"/>
            <p:cNvSpPr/>
            <p:nvPr/>
          </p:nvSpPr>
          <p:spPr>
            <a:xfrm>
              <a:off x="1616875" y="2353038"/>
              <a:ext cx="334200" cy="334200"/>
            </a:xfrm>
            <a:prstGeom prst="ellipse">
              <a:avLst/>
            </a:prstGeom>
            <a:solidFill>
              <a:srgbClr val="BEDCD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99" name="Google Shape;1716;p41"/>
            <p:cNvGrpSpPr/>
            <p:nvPr/>
          </p:nvGrpSpPr>
          <p:grpSpPr>
            <a:xfrm>
              <a:off x="1605136" y="2283160"/>
              <a:ext cx="357653" cy="305265"/>
              <a:chOff x="2395347" y="1650004"/>
              <a:chExt cx="855834" cy="730475"/>
            </a:xfrm>
          </p:grpSpPr>
          <p:sp>
            <p:nvSpPr>
              <p:cNvPr id="100" name="Google Shape;1717;p41"/>
              <p:cNvSpPr/>
              <p:nvPr/>
            </p:nvSpPr>
            <p:spPr>
              <a:xfrm>
                <a:off x="2395347" y="1650004"/>
                <a:ext cx="855834" cy="652755"/>
              </a:xfrm>
              <a:custGeom>
                <a:avLst/>
                <a:gdLst/>
                <a:ahLst/>
                <a:cxnLst/>
                <a:rect l="l" t="t" r="r" b="b"/>
                <a:pathLst>
                  <a:path w="51309" h="39134" extrusionOk="0">
                    <a:moveTo>
                      <a:pt x="23760" y="0"/>
                    </a:moveTo>
                    <a:cubicBezTo>
                      <a:pt x="22446" y="0"/>
                      <a:pt x="20993" y="234"/>
                      <a:pt x="19393" y="746"/>
                    </a:cubicBezTo>
                    <a:cubicBezTo>
                      <a:pt x="13071" y="2753"/>
                      <a:pt x="13436" y="10412"/>
                      <a:pt x="13436" y="10412"/>
                    </a:cubicBezTo>
                    <a:cubicBezTo>
                      <a:pt x="13436" y="10412"/>
                      <a:pt x="12006" y="9495"/>
                      <a:pt x="10168" y="9495"/>
                    </a:cubicBezTo>
                    <a:cubicBezTo>
                      <a:pt x="8627" y="9495"/>
                      <a:pt x="6801" y="10139"/>
                      <a:pt x="5290" y="12510"/>
                    </a:cubicBezTo>
                    <a:cubicBezTo>
                      <a:pt x="1946" y="17677"/>
                      <a:pt x="5290" y="21051"/>
                      <a:pt x="5290" y="21051"/>
                    </a:cubicBezTo>
                    <a:cubicBezTo>
                      <a:pt x="5290" y="21051"/>
                      <a:pt x="5252" y="21047"/>
                      <a:pt x="5183" y="21047"/>
                    </a:cubicBezTo>
                    <a:cubicBezTo>
                      <a:pt x="4652" y="21047"/>
                      <a:pt x="2287" y="21262"/>
                      <a:pt x="1399" y="25002"/>
                    </a:cubicBezTo>
                    <a:cubicBezTo>
                      <a:pt x="1" y="30230"/>
                      <a:pt x="3983" y="31081"/>
                      <a:pt x="3983" y="31081"/>
                    </a:cubicBezTo>
                    <a:cubicBezTo>
                      <a:pt x="3983" y="31081"/>
                      <a:pt x="4651" y="37039"/>
                      <a:pt x="9150" y="38437"/>
                    </a:cubicBezTo>
                    <a:cubicBezTo>
                      <a:pt x="10820" y="38931"/>
                      <a:pt x="12268" y="39134"/>
                      <a:pt x="13519" y="39134"/>
                    </a:cubicBezTo>
                    <a:cubicBezTo>
                      <a:pt x="19190" y="39134"/>
                      <a:pt x="20822" y="34972"/>
                      <a:pt x="20822" y="34972"/>
                    </a:cubicBezTo>
                    <a:cubicBezTo>
                      <a:pt x="20822" y="34972"/>
                      <a:pt x="21356" y="34908"/>
                      <a:pt x="22306" y="34908"/>
                    </a:cubicBezTo>
                    <a:cubicBezTo>
                      <a:pt x="23890" y="34908"/>
                      <a:pt x="26628" y="35086"/>
                      <a:pt x="29971" y="36036"/>
                    </a:cubicBezTo>
                    <a:cubicBezTo>
                      <a:pt x="31762" y="37992"/>
                      <a:pt x="33685" y="38751"/>
                      <a:pt x="35465" y="38751"/>
                    </a:cubicBezTo>
                    <a:cubicBezTo>
                      <a:pt x="38276" y="38751"/>
                      <a:pt x="40729" y="36856"/>
                      <a:pt x="41734" y="34790"/>
                    </a:cubicBezTo>
                    <a:cubicBezTo>
                      <a:pt x="50792" y="33087"/>
                      <a:pt x="51309" y="24607"/>
                      <a:pt x="48786" y="20473"/>
                    </a:cubicBezTo>
                    <a:cubicBezTo>
                      <a:pt x="50395" y="14319"/>
                      <a:pt x="47258" y="11363"/>
                      <a:pt x="43832" y="11363"/>
                    </a:cubicBezTo>
                    <a:cubicBezTo>
                      <a:pt x="43570" y="11363"/>
                      <a:pt x="43305" y="11381"/>
                      <a:pt x="43041" y="11415"/>
                    </a:cubicBezTo>
                    <a:cubicBezTo>
                      <a:pt x="42778" y="5675"/>
                      <a:pt x="39464" y="3873"/>
                      <a:pt x="36272" y="3873"/>
                    </a:cubicBezTo>
                    <a:cubicBezTo>
                      <a:pt x="34664" y="3873"/>
                      <a:pt x="33087" y="4330"/>
                      <a:pt x="31947" y="4971"/>
                    </a:cubicBezTo>
                    <a:cubicBezTo>
                      <a:pt x="30332" y="2061"/>
                      <a:pt x="27663" y="0"/>
                      <a:pt x="23760" y="0"/>
                    </a:cubicBezTo>
                    <a:close/>
                  </a:path>
                </a:pathLst>
              </a:custGeom>
              <a:solidFill>
                <a:srgbClr val="9B746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 name="Google Shape;1718;p41"/>
              <p:cNvSpPr/>
              <p:nvPr/>
            </p:nvSpPr>
            <p:spPr>
              <a:xfrm>
                <a:off x="2722618" y="2194899"/>
                <a:ext cx="154640" cy="185580"/>
              </a:xfrm>
              <a:custGeom>
                <a:avLst/>
                <a:gdLst/>
                <a:ahLst/>
                <a:cxnLst/>
                <a:rect l="l" t="t" r="r" b="b"/>
                <a:pathLst>
                  <a:path w="9271" h="4497" extrusionOk="0">
                    <a:moveTo>
                      <a:pt x="9210" y="1"/>
                    </a:moveTo>
                    <a:lnTo>
                      <a:pt x="0" y="1338"/>
                    </a:lnTo>
                    <a:cubicBezTo>
                      <a:pt x="0" y="1338"/>
                      <a:pt x="91" y="1855"/>
                      <a:pt x="152" y="2584"/>
                    </a:cubicBezTo>
                    <a:cubicBezTo>
                      <a:pt x="1155" y="3223"/>
                      <a:pt x="2219" y="3800"/>
                      <a:pt x="3313" y="4256"/>
                    </a:cubicBezTo>
                    <a:cubicBezTo>
                      <a:pt x="3661" y="4422"/>
                      <a:pt x="4026" y="4497"/>
                      <a:pt x="4395" y="4497"/>
                    </a:cubicBezTo>
                    <a:cubicBezTo>
                      <a:pt x="4704" y="4497"/>
                      <a:pt x="5015" y="4444"/>
                      <a:pt x="5319" y="4347"/>
                    </a:cubicBezTo>
                    <a:cubicBezTo>
                      <a:pt x="6657" y="3891"/>
                      <a:pt x="7994" y="3344"/>
                      <a:pt x="9271" y="2736"/>
                    </a:cubicBezTo>
                    <a:cubicBezTo>
                      <a:pt x="9241" y="1277"/>
                      <a:pt x="9210" y="1"/>
                      <a:pt x="9210" y="1"/>
                    </a:cubicBezTo>
                    <a:close/>
                  </a:path>
                </a:pathLst>
              </a:custGeom>
              <a:solidFill>
                <a:srgbClr val="F9D5D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 name="Google Shape;1719;p41"/>
              <p:cNvSpPr/>
              <p:nvPr/>
            </p:nvSpPr>
            <p:spPr>
              <a:xfrm>
                <a:off x="2583443" y="1754101"/>
                <a:ext cx="472544" cy="544635"/>
              </a:xfrm>
              <a:custGeom>
                <a:avLst/>
                <a:gdLst/>
                <a:ahLst/>
                <a:cxnLst/>
                <a:rect l="l" t="t" r="r" b="b"/>
                <a:pathLst>
                  <a:path w="28330" h="32652" extrusionOk="0">
                    <a:moveTo>
                      <a:pt x="13873" y="1"/>
                    </a:moveTo>
                    <a:cubicBezTo>
                      <a:pt x="8827" y="1"/>
                      <a:pt x="4534" y="2374"/>
                      <a:pt x="2645" y="4870"/>
                    </a:cubicBezTo>
                    <a:cubicBezTo>
                      <a:pt x="1" y="8366"/>
                      <a:pt x="548" y="15326"/>
                      <a:pt x="548" y="15326"/>
                    </a:cubicBezTo>
                    <a:cubicBezTo>
                      <a:pt x="548" y="15326"/>
                      <a:pt x="244" y="27454"/>
                      <a:pt x="13496" y="32652"/>
                    </a:cubicBezTo>
                    <a:cubicBezTo>
                      <a:pt x="22798" y="29612"/>
                      <a:pt x="24895" y="26603"/>
                      <a:pt x="26840" y="16360"/>
                    </a:cubicBezTo>
                    <a:cubicBezTo>
                      <a:pt x="28330" y="8123"/>
                      <a:pt x="27691" y="4475"/>
                      <a:pt x="20183" y="1284"/>
                    </a:cubicBezTo>
                    <a:cubicBezTo>
                      <a:pt x="18030" y="381"/>
                      <a:pt x="15891" y="1"/>
                      <a:pt x="13873" y="1"/>
                    </a:cubicBezTo>
                    <a:close/>
                  </a:path>
                </a:pathLst>
              </a:custGeom>
              <a:solidFill>
                <a:srgbClr val="F9D5D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 name="Google Shape;1720;p41"/>
              <p:cNvSpPr/>
              <p:nvPr/>
            </p:nvSpPr>
            <p:spPr>
              <a:xfrm>
                <a:off x="2540360" y="1744577"/>
                <a:ext cx="527805" cy="302692"/>
              </a:xfrm>
              <a:custGeom>
                <a:avLst/>
                <a:gdLst/>
                <a:ahLst/>
                <a:cxnLst/>
                <a:rect l="l" t="t" r="r" b="b"/>
                <a:pathLst>
                  <a:path w="31643" h="18147" extrusionOk="0">
                    <a:moveTo>
                      <a:pt x="10395" y="1"/>
                    </a:moveTo>
                    <a:lnTo>
                      <a:pt x="5502" y="4408"/>
                    </a:lnTo>
                    <a:lnTo>
                      <a:pt x="0" y="11490"/>
                    </a:lnTo>
                    <a:lnTo>
                      <a:pt x="2371" y="18147"/>
                    </a:lnTo>
                    <a:cubicBezTo>
                      <a:pt x="2371" y="18147"/>
                      <a:pt x="8237" y="14043"/>
                      <a:pt x="7933" y="4985"/>
                    </a:cubicBezTo>
                    <a:lnTo>
                      <a:pt x="7933" y="4985"/>
                    </a:lnTo>
                    <a:cubicBezTo>
                      <a:pt x="9598" y="8186"/>
                      <a:pt x="13808" y="11431"/>
                      <a:pt x="18430" y="11431"/>
                    </a:cubicBezTo>
                    <a:cubicBezTo>
                      <a:pt x="20392" y="11431"/>
                      <a:pt x="22429" y="10846"/>
                      <a:pt x="24377" y="9423"/>
                    </a:cubicBezTo>
                    <a:lnTo>
                      <a:pt x="24377" y="9423"/>
                    </a:lnTo>
                    <a:cubicBezTo>
                      <a:pt x="24104" y="14499"/>
                      <a:pt x="26140" y="16961"/>
                      <a:pt x="28572" y="17812"/>
                    </a:cubicBezTo>
                    <a:cubicBezTo>
                      <a:pt x="28679" y="17850"/>
                      <a:pt x="28783" y="17868"/>
                      <a:pt x="28883" y="17868"/>
                    </a:cubicBezTo>
                    <a:cubicBezTo>
                      <a:pt x="31059" y="17868"/>
                      <a:pt x="31642" y="9423"/>
                      <a:pt x="31642" y="9423"/>
                    </a:cubicBezTo>
                    <a:cubicBezTo>
                      <a:pt x="31642" y="9423"/>
                      <a:pt x="26353" y="973"/>
                      <a:pt x="25958" y="791"/>
                    </a:cubicBezTo>
                    <a:cubicBezTo>
                      <a:pt x="25532" y="639"/>
                      <a:pt x="10395" y="1"/>
                      <a:pt x="10395" y="1"/>
                    </a:cubicBezTo>
                    <a:close/>
                  </a:path>
                </a:pathLst>
              </a:custGeom>
              <a:solidFill>
                <a:srgbClr val="9B746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 name="Google Shape;1721;p41"/>
              <p:cNvSpPr/>
              <p:nvPr/>
            </p:nvSpPr>
            <p:spPr>
              <a:xfrm>
                <a:off x="2542378" y="2030230"/>
                <a:ext cx="99897" cy="110105"/>
              </a:xfrm>
              <a:custGeom>
                <a:avLst/>
                <a:gdLst/>
                <a:ahLst/>
                <a:cxnLst/>
                <a:rect l="l" t="t" r="r" b="b"/>
                <a:pathLst>
                  <a:path w="5989" h="6601" extrusionOk="0">
                    <a:moveTo>
                      <a:pt x="2868" y="1"/>
                    </a:moveTo>
                    <a:cubicBezTo>
                      <a:pt x="2774" y="1"/>
                      <a:pt x="2679" y="6"/>
                      <a:pt x="2584" y="18"/>
                    </a:cubicBezTo>
                    <a:cubicBezTo>
                      <a:pt x="1034" y="200"/>
                      <a:pt x="1" y="1841"/>
                      <a:pt x="213" y="3635"/>
                    </a:cubicBezTo>
                    <a:cubicBezTo>
                      <a:pt x="413" y="5345"/>
                      <a:pt x="1681" y="6600"/>
                      <a:pt x="3091" y="6600"/>
                    </a:cubicBezTo>
                    <a:cubicBezTo>
                      <a:pt x="3185" y="6600"/>
                      <a:pt x="3280" y="6595"/>
                      <a:pt x="3375" y="6583"/>
                    </a:cubicBezTo>
                    <a:cubicBezTo>
                      <a:pt x="4925" y="6401"/>
                      <a:pt x="5989" y="4759"/>
                      <a:pt x="5745" y="2966"/>
                    </a:cubicBezTo>
                    <a:cubicBezTo>
                      <a:pt x="5546" y="1256"/>
                      <a:pt x="4278" y="1"/>
                      <a:pt x="2868" y="1"/>
                    </a:cubicBezTo>
                    <a:close/>
                  </a:path>
                </a:pathLst>
              </a:custGeom>
              <a:solidFill>
                <a:srgbClr val="F9D5D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 name="Google Shape;1722;p41"/>
              <p:cNvSpPr/>
              <p:nvPr/>
            </p:nvSpPr>
            <p:spPr>
              <a:xfrm>
                <a:off x="2974329" y="2030447"/>
                <a:ext cx="107002" cy="108820"/>
              </a:xfrm>
              <a:custGeom>
                <a:avLst/>
                <a:gdLst/>
                <a:ahLst/>
                <a:cxnLst/>
                <a:rect l="l" t="t" r="r" b="b"/>
                <a:pathLst>
                  <a:path w="6415" h="6524" extrusionOk="0">
                    <a:moveTo>
                      <a:pt x="3484" y="0"/>
                    </a:moveTo>
                    <a:cubicBezTo>
                      <a:pt x="2212" y="0"/>
                      <a:pt x="982" y="971"/>
                      <a:pt x="518" y="2467"/>
                    </a:cubicBezTo>
                    <a:cubicBezTo>
                      <a:pt x="1" y="4199"/>
                      <a:pt x="791" y="5993"/>
                      <a:pt x="2250" y="6418"/>
                    </a:cubicBezTo>
                    <a:cubicBezTo>
                      <a:pt x="2484" y="6490"/>
                      <a:pt x="2720" y="6524"/>
                      <a:pt x="2956" y="6524"/>
                    </a:cubicBezTo>
                    <a:cubicBezTo>
                      <a:pt x="4219" y="6524"/>
                      <a:pt x="5436" y="5538"/>
                      <a:pt x="5898" y="4078"/>
                    </a:cubicBezTo>
                    <a:cubicBezTo>
                      <a:pt x="6414" y="2315"/>
                      <a:pt x="5624" y="552"/>
                      <a:pt x="4165" y="96"/>
                    </a:cubicBezTo>
                    <a:cubicBezTo>
                      <a:pt x="3939" y="31"/>
                      <a:pt x="3711" y="0"/>
                      <a:pt x="3484" y="0"/>
                    </a:cubicBezTo>
                    <a:close/>
                  </a:path>
                </a:pathLst>
              </a:custGeom>
              <a:solidFill>
                <a:srgbClr val="F9D5D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 name="Google Shape;1723;p41"/>
              <p:cNvSpPr/>
              <p:nvPr/>
            </p:nvSpPr>
            <p:spPr>
              <a:xfrm>
                <a:off x="2575337" y="2050780"/>
                <a:ext cx="49256" cy="28456"/>
              </a:xfrm>
              <a:custGeom>
                <a:avLst/>
                <a:gdLst/>
                <a:ahLst/>
                <a:cxnLst/>
                <a:rect l="l" t="t" r="r" b="b"/>
                <a:pathLst>
                  <a:path w="2953" h="1706" extrusionOk="0">
                    <a:moveTo>
                      <a:pt x="265" y="0"/>
                    </a:moveTo>
                    <a:cubicBezTo>
                      <a:pt x="238" y="0"/>
                      <a:pt x="210" y="1"/>
                      <a:pt x="183" y="2"/>
                    </a:cubicBezTo>
                    <a:cubicBezTo>
                      <a:pt x="0" y="32"/>
                      <a:pt x="0" y="245"/>
                      <a:pt x="183" y="275"/>
                    </a:cubicBezTo>
                    <a:cubicBezTo>
                      <a:pt x="211" y="274"/>
                      <a:pt x="239" y="274"/>
                      <a:pt x="267" y="274"/>
                    </a:cubicBezTo>
                    <a:cubicBezTo>
                      <a:pt x="1238" y="274"/>
                      <a:pt x="2143" y="786"/>
                      <a:pt x="2645" y="1643"/>
                    </a:cubicBezTo>
                    <a:cubicBezTo>
                      <a:pt x="2672" y="1687"/>
                      <a:pt x="2711" y="1706"/>
                      <a:pt x="2752" y="1706"/>
                    </a:cubicBezTo>
                    <a:cubicBezTo>
                      <a:pt x="2850" y="1706"/>
                      <a:pt x="2952" y="1598"/>
                      <a:pt x="2888" y="1491"/>
                    </a:cubicBezTo>
                    <a:cubicBezTo>
                      <a:pt x="2325" y="572"/>
                      <a:pt x="1329" y="0"/>
                      <a:pt x="265" y="0"/>
                    </a:cubicBezTo>
                    <a:close/>
                  </a:path>
                </a:pathLst>
              </a:custGeom>
              <a:solidFill>
                <a:srgbClr val="172D3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 name="Google Shape;1724;p41"/>
              <p:cNvSpPr/>
              <p:nvPr/>
            </p:nvSpPr>
            <p:spPr>
              <a:xfrm>
                <a:off x="3013309" y="2051530"/>
                <a:ext cx="49606" cy="25687"/>
              </a:xfrm>
              <a:custGeom>
                <a:avLst/>
                <a:gdLst/>
                <a:ahLst/>
                <a:cxnLst/>
                <a:rect l="l" t="t" r="r" b="b"/>
                <a:pathLst>
                  <a:path w="2974" h="1540" extrusionOk="0">
                    <a:moveTo>
                      <a:pt x="2310" y="0"/>
                    </a:moveTo>
                    <a:cubicBezTo>
                      <a:pt x="1390" y="0"/>
                      <a:pt x="530" y="498"/>
                      <a:pt x="65" y="1324"/>
                    </a:cubicBezTo>
                    <a:cubicBezTo>
                      <a:pt x="1" y="1432"/>
                      <a:pt x="103" y="1539"/>
                      <a:pt x="201" y="1539"/>
                    </a:cubicBezTo>
                    <a:cubicBezTo>
                      <a:pt x="242" y="1539"/>
                      <a:pt x="282" y="1521"/>
                      <a:pt x="308" y="1476"/>
                    </a:cubicBezTo>
                    <a:cubicBezTo>
                      <a:pt x="697" y="724"/>
                      <a:pt x="1485" y="282"/>
                      <a:pt x="2312" y="282"/>
                    </a:cubicBezTo>
                    <a:cubicBezTo>
                      <a:pt x="2454" y="282"/>
                      <a:pt x="2597" y="295"/>
                      <a:pt x="2740" y="321"/>
                    </a:cubicBezTo>
                    <a:cubicBezTo>
                      <a:pt x="2749" y="323"/>
                      <a:pt x="2759" y="324"/>
                      <a:pt x="2768" y="324"/>
                    </a:cubicBezTo>
                    <a:cubicBezTo>
                      <a:pt x="2928" y="324"/>
                      <a:pt x="2973" y="76"/>
                      <a:pt x="2801" y="48"/>
                    </a:cubicBezTo>
                    <a:cubicBezTo>
                      <a:pt x="2636" y="16"/>
                      <a:pt x="2472" y="0"/>
                      <a:pt x="2310" y="0"/>
                    </a:cubicBezTo>
                    <a:close/>
                  </a:path>
                </a:pathLst>
              </a:custGeom>
              <a:solidFill>
                <a:srgbClr val="172D3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 name="Google Shape;1725;p41"/>
              <p:cNvSpPr/>
              <p:nvPr/>
            </p:nvSpPr>
            <p:spPr>
              <a:xfrm>
                <a:off x="2778644" y="2042040"/>
                <a:ext cx="43618" cy="106619"/>
              </a:xfrm>
              <a:custGeom>
                <a:avLst/>
                <a:gdLst/>
                <a:ahLst/>
                <a:cxnLst/>
                <a:rect l="l" t="t" r="r" b="b"/>
                <a:pathLst>
                  <a:path w="2615" h="6392" extrusionOk="0">
                    <a:moveTo>
                      <a:pt x="1935" y="1"/>
                    </a:moveTo>
                    <a:cubicBezTo>
                      <a:pt x="1834" y="1"/>
                      <a:pt x="1733" y="77"/>
                      <a:pt x="1733" y="222"/>
                    </a:cubicBezTo>
                    <a:lnTo>
                      <a:pt x="2006" y="3747"/>
                    </a:lnTo>
                    <a:cubicBezTo>
                      <a:pt x="2037" y="3899"/>
                      <a:pt x="2037" y="4051"/>
                      <a:pt x="1976" y="4203"/>
                    </a:cubicBezTo>
                    <a:cubicBezTo>
                      <a:pt x="1883" y="4296"/>
                      <a:pt x="1719" y="4336"/>
                      <a:pt x="1566" y="4336"/>
                    </a:cubicBezTo>
                    <a:cubicBezTo>
                      <a:pt x="1518" y="4336"/>
                      <a:pt x="1472" y="4332"/>
                      <a:pt x="1429" y="4325"/>
                    </a:cubicBezTo>
                    <a:lnTo>
                      <a:pt x="1307" y="4325"/>
                    </a:lnTo>
                    <a:cubicBezTo>
                      <a:pt x="1210" y="4303"/>
                      <a:pt x="1117" y="4293"/>
                      <a:pt x="1026" y="4293"/>
                    </a:cubicBezTo>
                    <a:cubicBezTo>
                      <a:pt x="861" y="4293"/>
                      <a:pt x="704" y="4327"/>
                      <a:pt x="547" y="4386"/>
                    </a:cubicBezTo>
                    <a:cubicBezTo>
                      <a:pt x="334" y="4477"/>
                      <a:pt x="182" y="4629"/>
                      <a:pt x="91" y="4842"/>
                    </a:cubicBezTo>
                    <a:cubicBezTo>
                      <a:pt x="0" y="5115"/>
                      <a:pt x="0" y="5389"/>
                      <a:pt x="122" y="5632"/>
                    </a:cubicBezTo>
                    <a:cubicBezTo>
                      <a:pt x="365" y="6057"/>
                      <a:pt x="760" y="6331"/>
                      <a:pt x="1216" y="6361"/>
                    </a:cubicBezTo>
                    <a:cubicBezTo>
                      <a:pt x="1337" y="6392"/>
                      <a:pt x="1459" y="6392"/>
                      <a:pt x="1550" y="6392"/>
                    </a:cubicBezTo>
                    <a:cubicBezTo>
                      <a:pt x="1854" y="6392"/>
                      <a:pt x="2158" y="6361"/>
                      <a:pt x="2432" y="6301"/>
                    </a:cubicBezTo>
                    <a:cubicBezTo>
                      <a:pt x="2553" y="6270"/>
                      <a:pt x="2614" y="6179"/>
                      <a:pt x="2584" y="6057"/>
                    </a:cubicBezTo>
                    <a:cubicBezTo>
                      <a:pt x="2584" y="5966"/>
                      <a:pt x="2462" y="5906"/>
                      <a:pt x="2371" y="5906"/>
                    </a:cubicBezTo>
                    <a:cubicBezTo>
                      <a:pt x="2097" y="5974"/>
                      <a:pt x="1824" y="6008"/>
                      <a:pt x="1537" y="6008"/>
                    </a:cubicBezTo>
                    <a:cubicBezTo>
                      <a:pt x="1442" y="6008"/>
                      <a:pt x="1345" y="6004"/>
                      <a:pt x="1246" y="5997"/>
                    </a:cubicBezTo>
                    <a:cubicBezTo>
                      <a:pt x="912" y="5966"/>
                      <a:pt x="608" y="5784"/>
                      <a:pt x="456" y="5480"/>
                    </a:cubicBezTo>
                    <a:cubicBezTo>
                      <a:pt x="365" y="5328"/>
                      <a:pt x="365" y="5146"/>
                      <a:pt x="456" y="4994"/>
                    </a:cubicBezTo>
                    <a:cubicBezTo>
                      <a:pt x="486" y="4872"/>
                      <a:pt x="578" y="4781"/>
                      <a:pt x="669" y="4720"/>
                    </a:cubicBezTo>
                    <a:cubicBezTo>
                      <a:pt x="760" y="4705"/>
                      <a:pt x="851" y="4697"/>
                      <a:pt x="942" y="4697"/>
                    </a:cubicBezTo>
                    <a:cubicBezTo>
                      <a:pt x="1034" y="4697"/>
                      <a:pt x="1125" y="4705"/>
                      <a:pt x="1216" y="4720"/>
                    </a:cubicBezTo>
                    <a:lnTo>
                      <a:pt x="1368" y="4720"/>
                    </a:lnTo>
                    <a:cubicBezTo>
                      <a:pt x="1446" y="4743"/>
                      <a:pt x="1525" y="4755"/>
                      <a:pt x="1605" y="4755"/>
                    </a:cubicBezTo>
                    <a:cubicBezTo>
                      <a:pt x="1837" y="4755"/>
                      <a:pt x="2068" y="4658"/>
                      <a:pt x="2249" y="4477"/>
                    </a:cubicBezTo>
                    <a:cubicBezTo>
                      <a:pt x="2371" y="4234"/>
                      <a:pt x="2432" y="3960"/>
                      <a:pt x="2401" y="3717"/>
                    </a:cubicBezTo>
                    <a:lnTo>
                      <a:pt x="2128" y="191"/>
                    </a:lnTo>
                    <a:cubicBezTo>
                      <a:pt x="2113" y="62"/>
                      <a:pt x="2024" y="1"/>
                      <a:pt x="1935" y="1"/>
                    </a:cubicBezTo>
                    <a:close/>
                  </a:path>
                </a:pathLst>
              </a:custGeom>
              <a:solidFill>
                <a:srgbClr val="172D3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 name="Google Shape;1726;p41"/>
              <p:cNvSpPr/>
              <p:nvPr/>
            </p:nvSpPr>
            <p:spPr>
              <a:xfrm>
                <a:off x="2681302" y="2044208"/>
                <a:ext cx="62884" cy="25370"/>
              </a:xfrm>
              <a:custGeom>
                <a:avLst/>
                <a:gdLst/>
                <a:ahLst/>
                <a:cxnLst/>
                <a:rect l="l" t="t" r="r" b="b"/>
                <a:pathLst>
                  <a:path w="3770" h="1521" fill="none" extrusionOk="0">
                    <a:moveTo>
                      <a:pt x="0" y="578"/>
                    </a:moveTo>
                    <a:cubicBezTo>
                      <a:pt x="1307" y="0"/>
                      <a:pt x="2857" y="365"/>
                      <a:pt x="3769" y="1520"/>
                    </a:cubicBezTo>
                  </a:path>
                </a:pathLst>
              </a:custGeom>
              <a:noFill/>
              <a:ln w="14450" cap="rnd" cmpd="sng">
                <a:solidFill>
                  <a:srgbClr val="172D38"/>
                </a:solidFill>
                <a:prstDash val="solid"/>
                <a:miter lim="30395"/>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 name="Google Shape;1727;p41"/>
              <p:cNvSpPr/>
              <p:nvPr/>
            </p:nvSpPr>
            <p:spPr>
              <a:xfrm>
                <a:off x="2887128" y="2049779"/>
                <a:ext cx="67954" cy="19799"/>
              </a:xfrm>
              <a:custGeom>
                <a:avLst/>
                <a:gdLst/>
                <a:ahLst/>
                <a:cxnLst/>
                <a:rect l="l" t="t" r="r" b="b"/>
                <a:pathLst>
                  <a:path w="4074" h="1187" fill="none" extrusionOk="0">
                    <a:moveTo>
                      <a:pt x="1" y="1186"/>
                    </a:moveTo>
                    <a:cubicBezTo>
                      <a:pt x="1125" y="183"/>
                      <a:pt x="2767" y="1"/>
                      <a:pt x="4074" y="761"/>
                    </a:cubicBezTo>
                  </a:path>
                </a:pathLst>
              </a:custGeom>
              <a:noFill/>
              <a:ln w="14450" cap="rnd" cmpd="sng">
                <a:solidFill>
                  <a:srgbClr val="172D38"/>
                </a:solidFill>
                <a:prstDash val="solid"/>
                <a:miter lim="30395"/>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 name="Google Shape;1728;p41"/>
              <p:cNvSpPr/>
              <p:nvPr/>
            </p:nvSpPr>
            <p:spPr>
              <a:xfrm>
                <a:off x="2680785" y="1972219"/>
                <a:ext cx="50724" cy="19782"/>
              </a:xfrm>
              <a:custGeom>
                <a:avLst/>
                <a:gdLst/>
                <a:ahLst/>
                <a:cxnLst/>
                <a:rect l="l" t="t" r="r" b="b"/>
                <a:pathLst>
                  <a:path w="3041" h="1186" fill="none" extrusionOk="0">
                    <a:moveTo>
                      <a:pt x="1" y="1186"/>
                    </a:moveTo>
                    <a:cubicBezTo>
                      <a:pt x="821" y="426"/>
                      <a:pt x="1916" y="0"/>
                      <a:pt x="3040" y="0"/>
                    </a:cubicBezTo>
                  </a:path>
                </a:pathLst>
              </a:custGeom>
              <a:noFill/>
              <a:ln w="9875" cap="rnd" cmpd="sng">
                <a:solidFill>
                  <a:srgbClr val="172D38"/>
                </a:solidFill>
                <a:prstDash val="solid"/>
                <a:miter lim="30395"/>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 name="Google Shape;1729;p41"/>
              <p:cNvSpPr/>
              <p:nvPr/>
            </p:nvSpPr>
            <p:spPr>
              <a:xfrm>
                <a:off x="2903357" y="1996037"/>
                <a:ext cx="50207" cy="16246"/>
              </a:xfrm>
              <a:custGeom>
                <a:avLst/>
                <a:gdLst/>
                <a:ahLst/>
                <a:cxnLst/>
                <a:rect l="l" t="t" r="r" b="b"/>
                <a:pathLst>
                  <a:path w="3010" h="974" fill="none" extrusionOk="0">
                    <a:moveTo>
                      <a:pt x="0" y="31"/>
                    </a:moveTo>
                    <a:cubicBezTo>
                      <a:pt x="1064" y="1"/>
                      <a:pt x="2128" y="335"/>
                      <a:pt x="3010" y="973"/>
                    </a:cubicBezTo>
                  </a:path>
                </a:pathLst>
              </a:custGeom>
              <a:noFill/>
              <a:ln w="9875" cap="rnd" cmpd="sng">
                <a:solidFill>
                  <a:srgbClr val="172D38"/>
                </a:solidFill>
                <a:prstDash val="solid"/>
                <a:miter lim="30395"/>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 name="Google Shape;1730;p41"/>
              <p:cNvSpPr/>
              <p:nvPr/>
            </p:nvSpPr>
            <p:spPr>
              <a:xfrm>
                <a:off x="2758862" y="2141032"/>
                <a:ext cx="126768" cy="96844"/>
              </a:xfrm>
              <a:custGeom>
                <a:avLst/>
                <a:gdLst/>
                <a:ahLst/>
                <a:cxnLst/>
                <a:rect l="l" t="t" r="r" b="b"/>
                <a:pathLst>
                  <a:path w="7600" h="5806" extrusionOk="0">
                    <a:moveTo>
                      <a:pt x="7296" y="1"/>
                    </a:moveTo>
                    <a:lnTo>
                      <a:pt x="7296" y="1"/>
                    </a:lnTo>
                    <a:cubicBezTo>
                      <a:pt x="6202" y="1773"/>
                      <a:pt x="4274" y="2789"/>
                      <a:pt x="2293" y="2789"/>
                    </a:cubicBezTo>
                    <a:cubicBezTo>
                      <a:pt x="1522" y="2789"/>
                      <a:pt x="742" y="2635"/>
                      <a:pt x="1" y="2311"/>
                    </a:cubicBezTo>
                    <a:lnTo>
                      <a:pt x="1" y="2341"/>
                    </a:lnTo>
                    <a:cubicBezTo>
                      <a:pt x="153" y="2949"/>
                      <a:pt x="365" y="3557"/>
                      <a:pt x="669" y="4104"/>
                    </a:cubicBezTo>
                    <a:cubicBezTo>
                      <a:pt x="1004" y="4651"/>
                      <a:pt x="1460" y="5107"/>
                      <a:pt x="2007" y="5411"/>
                    </a:cubicBezTo>
                    <a:cubicBezTo>
                      <a:pt x="2584" y="5654"/>
                      <a:pt x="3162" y="5776"/>
                      <a:pt x="3770" y="5776"/>
                    </a:cubicBezTo>
                    <a:cubicBezTo>
                      <a:pt x="3915" y="5796"/>
                      <a:pt x="4061" y="5806"/>
                      <a:pt x="4206" y="5806"/>
                    </a:cubicBezTo>
                    <a:cubicBezTo>
                      <a:pt x="4727" y="5806"/>
                      <a:pt x="5239" y="5680"/>
                      <a:pt x="5715" y="5442"/>
                    </a:cubicBezTo>
                    <a:cubicBezTo>
                      <a:pt x="6232" y="5107"/>
                      <a:pt x="6657" y="4591"/>
                      <a:pt x="6870" y="4013"/>
                    </a:cubicBezTo>
                    <a:cubicBezTo>
                      <a:pt x="7448" y="2737"/>
                      <a:pt x="7600" y="1338"/>
                      <a:pt x="7296" y="1"/>
                    </a:cubicBezTo>
                    <a:close/>
                  </a:path>
                </a:pathLst>
              </a:custGeom>
              <a:solidFill>
                <a:srgbClr val="172D3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 name="Google Shape;1731;p41"/>
              <p:cNvSpPr/>
              <p:nvPr/>
            </p:nvSpPr>
            <p:spPr>
              <a:xfrm>
                <a:off x="2799427" y="2205399"/>
                <a:ext cx="73025" cy="32743"/>
              </a:xfrm>
              <a:custGeom>
                <a:avLst/>
                <a:gdLst/>
                <a:ahLst/>
                <a:cxnLst/>
                <a:rect l="l" t="t" r="r" b="b"/>
                <a:pathLst>
                  <a:path w="4378" h="1963" extrusionOk="0">
                    <a:moveTo>
                      <a:pt x="3472" y="1"/>
                    </a:moveTo>
                    <a:cubicBezTo>
                      <a:pt x="3354" y="1"/>
                      <a:pt x="3239" y="11"/>
                      <a:pt x="3131" y="33"/>
                    </a:cubicBezTo>
                    <a:cubicBezTo>
                      <a:pt x="1915" y="185"/>
                      <a:pt x="791" y="792"/>
                      <a:pt x="0" y="1735"/>
                    </a:cubicBezTo>
                    <a:cubicBezTo>
                      <a:pt x="426" y="1856"/>
                      <a:pt x="882" y="1917"/>
                      <a:pt x="1338" y="1947"/>
                    </a:cubicBezTo>
                    <a:cubicBezTo>
                      <a:pt x="1449" y="1958"/>
                      <a:pt x="1561" y="1963"/>
                      <a:pt x="1672" y="1963"/>
                    </a:cubicBezTo>
                    <a:cubicBezTo>
                      <a:pt x="2228" y="1963"/>
                      <a:pt x="2776" y="1836"/>
                      <a:pt x="3283" y="1583"/>
                    </a:cubicBezTo>
                    <a:cubicBezTo>
                      <a:pt x="3769" y="1279"/>
                      <a:pt x="4134" y="823"/>
                      <a:pt x="4377" y="276"/>
                    </a:cubicBezTo>
                    <a:cubicBezTo>
                      <a:pt x="4286" y="215"/>
                      <a:pt x="4195" y="154"/>
                      <a:pt x="4104" y="93"/>
                    </a:cubicBezTo>
                    <a:cubicBezTo>
                      <a:pt x="3907" y="34"/>
                      <a:pt x="3686" y="1"/>
                      <a:pt x="3472" y="1"/>
                    </a:cubicBezTo>
                    <a:close/>
                  </a:path>
                </a:pathLst>
              </a:custGeom>
              <a:solidFill>
                <a:srgbClr val="F9D5D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 name="Google Shape;1732;p41"/>
              <p:cNvSpPr/>
              <p:nvPr/>
            </p:nvSpPr>
            <p:spPr>
              <a:xfrm>
                <a:off x="2747804" y="1832245"/>
                <a:ext cx="160829" cy="60965"/>
              </a:xfrm>
              <a:custGeom>
                <a:avLst/>
                <a:gdLst/>
                <a:ahLst/>
                <a:cxnLst/>
                <a:rect l="l" t="t" r="r" b="b"/>
                <a:pathLst>
                  <a:path w="9642" h="3655" extrusionOk="0">
                    <a:moveTo>
                      <a:pt x="201" y="0"/>
                    </a:moveTo>
                    <a:cubicBezTo>
                      <a:pt x="95" y="0"/>
                      <a:pt x="1" y="100"/>
                      <a:pt x="86" y="185"/>
                    </a:cubicBezTo>
                    <a:cubicBezTo>
                      <a:pt x="1597" y="2407"/>
                      <a:pt x="4082" y="3654"/>
                      <a:pt x="6663" y="3654"/>
                    </a:cubicBezTo>
                    <a:cubicBezTo>
                      <a:pt x="7613" y="3654"/>
                      <a:pt x="8576" y="3485"/>
                      <a:pt x="9509" y="3134"/>
                    </a:cubicBezTo>
                    <a:cubicBezTo>
                      <a:pt x="9641" y="3081"/>
                      <a:pt x="9612" y="2843"/>
                      <a:pt x="9482" y="2843"/>
                    </a:cubicBezTo>
                    <a:cubicBezTo>
                      <a:pt x="9463" y="2843"/>
                      <a:pt x="9441" y="2848"/>
                      <a:pt x="9418" y="2860"/>
                    </a:cubicBezTo>
                    <a:cubicBezTo>
                      <a:pt x="8524" y="3196"/>
                      <a:pt x="7600" y="3358"/>
                      <a:pt x="6687" y="3358"/>
                    </a:cubicBezTo>
                    <a:cubicBezTo>
                      <a:pt x="4212" y="3358"/>
                      <a:pt x="1817" y="2173"/>
                      <a:pt x="329" y="64"/>
                    </a:cubicBezTo>
                    <a:cubicBezTo>
                      <a:pt x="293" y="18"/>
                      <a:pt x="246" y="0"/>
                      <a:pt x="201" y="0"/>
                    </a:cubicBezTo>
                    <a:close/>
                  </a:path>
                </a:pathLst>
              </a:custGeom>
              <a:solidFill>
                <a:srgbClr val="172D3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 name="Google Shape;1733;p41"/>
              <p:cNvSpPr/>
              <p:nvPr/>
            </p:nvSpPr>
            <p:spPr>
              <a:xfrm>
                <a:off x="2795974" y="1825139"/>
                <a:ext cx="78346" cy="30725"/>
              </a:xfrm>
              <a:custGeom>
                <a:avLst/>
                <a:gdLst/>
                <a:ahLst/>
                <a:cxnLst/>
                <a:rect l="l" t="t" r="r" b="b"/>
                <a:pathLst>
                  <a:path w="4697" h="1842" extrusionOk="0">
                    <a:moveTo>
                      <a:pt x="200" y="1"/>
                    </a:moveTo>
                    <a:cubicBezTo>
                      <a:pt x="94" y="1"/>
                      <a:pt x="1" y="101"/>
                      <a:pt x="86" y="186"/>
                    </a:cubicBezTo>
                    <a:cubicBezTo>
                      <a:pt x="881" y="1239"/>
                      <a:pt x="2109" y="1841"/>
                      <a:pt x="3394" y="1841"/>
                    </a:cubicBezTo>
                    <a:cubicBezTo>
                      <a:pt x="3779" y="1841"/>
                      <a:pt x="4169" y="1787"/>
                      <a:pt x="4554" y="1675"/>
                    </a:cubicBezTo>
                    <a:cubicBezTo>
                      <a:pt x="4697" y="1618"/>
                      <a:pt x="4651" y="1399"/>
                      <a:pt x="4493" y="1399"/>
                    </a:cubicBezTo>
                    <a:cubicBezTo>
                      <a:pt x="4484" y="1399"/>
                      <a:pt x="4473" y="1400"/>
                      <a:pt x="4463" y="1402"/>
                    </a:cubicBezTo>
                    <a:cubicBezTo>
                      <a:pt x="4104" y="1509"/>
                      <a:pt x="3740" y="1561"/>
                      <a:pt x="3378" y="1561"/>
                    </a:cubicBezTo>
                    <a:cubicBezTo>
                      <a:pt x="2206" y="1561"/>
                      <a:pt x="1072" y="1017"/>
                      <a:pt x="329" y="64"/>
                    </a:cubicBezTo>
                    <a:cubicBezTo>
                      <a:pt x="292" y="19"/>
                      <a:pt x="245" y="1"/>
                      <a:pt x="200" y="1"/>
                    </a:cubicBezTo>
                    <a:close/>
                  </a:path>
                </a:pathLst>
              </a:custGeom>
              <a:solidFill>
                <a:srgbClr val="172D3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 name="Google Shape;1734;p41"/>
              <p:cNvSpPr/>
              <p:nvPr/>
            </p:nvSpPr>
            <p:spPr>
              <a:xfrm>
                <a:off x="3141392" y="2088942"/>
                <a:ext cx="61099" cy="87236"/>
              </a:xfrm>
              <a:custGeom>
                <a:avLst/>
                <a:gdLst/>
                <a:ahLst/>
                <a:cxnLst/>
                <a:rect l="l" t="t" r="r" b="b"/>
                <a:pathLst>
                  <a:path w="3663" h="5230" extrusionOk="0">
                    <a:moveTo>
                      <a:pt x="3511" y="1"/>
                    </a:moveTo>
                    <a:cubicBezTo>
                      <a:pt x="3443" y="1"/>
                      <a:pt x="3374" y="39"/>
                      <a:pt x="3359" y="115"/>
                    </a:cubicBezTo>
                    <a:cubicBezTo>
                      <a:pt x="3359" y="2212"/>
                      <a:pt x="2082" y="4127"/>
                      <a:pt x="137" y="4948"/>
                    </a:cubicBezTo>
                    <a:cubicBezTo>
                      <a:pt x="0" y="5002"/>
                      <a:pt x="36" y="5230"/>
                      <a:pt x="178" y="5230"/>
                    </a:cubicBezTo>
                    <a:cubicBezTo>
                      <a:pt x="193" y="5230"/>
                      <a:pt x="210" y="5227"/>
                      <a:pt x="228" y="5221"/>
                    </a:cubicBezTo>
                    <a:cubicBezTo>
                      <a:pt x="2295" y="4340"/>
                      <a:pt x="3632" y="2334"/>
                      <a:pt x="3663" y="115"/>
                    </a:cubicBezTo>
                    <a:cubicBezTo>
                      <a:pt x="3648" y="39"/>
                      <a:pt x="3579" y="1"/>
                      <a:pt x="3511" y="1"/>
                    </a:cubicBezTo>
                    <a:close/>
                  </a:path>
                </a:pathLst>
              </a:custGeom>
              <a:solidFill>
                <a:srgbClr val="172D3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 name="Google Shape;1735;p41"/>
              <p:cNvSpPr/>
              <p:nvPr/>
            </p:nvSpPr>
            <p:spPr>
              <a:xfrm>
                <a:off x="3133302" y="2111209"/>
                <a:ext cx="40099" cy="45219"/>
              </a:xfrm>
              <a:custGeom>
                <a:avLst/>
                <a:gdLst/>
                <a:ahLst/>
                <a:cxnLst/>
                <a:rect l="l" t="t" r="r" b="b"/>
                <a:pathLst>
                  <a:path w="2404" h="2711" extrusionOk="0">
                    <a:moveTo>
                      <a:pt x="2239" y="1"/>
                    </a:moveTo>
                    <a:cubicBezTo>
                      <a:pt x="2186" y="1"/>
                      <a:pt x="2135" y="28"/>
                      <a:pt x="2111" y="87"/>
                    </a:cubicBezTo>
                    <a:cubicBezTo>
                      <a:pt x="1838" y="1120"/>
                      <a:pt x="1108" y="2002"/>
                      <a:pt x="136" y="2427"/>
                    </a:cubicBezTo>
                    <a:cubicBezTo>
                      <a:pt x="0" y="2508"/>
                      <a:pt x="106" y="2710"/>
                      <a:pt x="238" y="2710"/>
                    </a:cubicBezTo>
                    <a:cubicBezTo>
                      <a:pt x="255" y="2710"/>
                      <a:pt x="271" y="2707"/>
                      <a:pt x="288" y="2701"/>
                    </a:cubicBezTo>
                    <a:cubicBezTo>
                      <a:pt x="1321" y="2214"/>
                      <a:pt x="2111" y="1272"/>
                      <a:pt x="2385" y="178"/>
                    </a:cubicBezTo>
                    <a:cubicBezTo>
                      <a:pt x="2403" y="67"/>
                      <a:pt x="2320" y="1"/>
                      <a:pt x="2239" y="1"/>
                    </a:cubicBezTo>
                    <a:close/>
                  </a:path>
                </a:pathLst>
              </a:custGeom>
              <a:solidFill>
                <a:srgbClr val="172D3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 name="Google Shape;1736;p41"/>
              <p:cNvSpPr/>
              <p:nvPr/>
            </p:nvSpPr>
            <p:spPr>
              <a:xfrm>
                <a:off x="2433377" y="2056851"/>
                <a:ext cx="36996" cy="88354"/>
              </a:xfrm>
              <a:custGeom>
                <a:avLst/>
                <a:gdLst/>
                <a:ahLst/>
                <a:cxnLst/>
                <a:rect l="l" t="t" r="r" b="b"/>
                <a:pathLst>
                  <a:path w="2218" h="5297" extrusionOk="0">
                    <a:moveTo>
                      <a:pt x="1171" y="0"/>
                    </a:moveTo>
                    <a:cubicBezTo>
                      <a:pt x="1131" y="0"/>
                      <a:pt x="1091" y="19"/>
                      <a:pt x="1064" y="63"/>
                    </a:cubicBezTo>
                    <a:cubicBezTo>
                      <a:pt x="1" y="1765"/>
                      <a:pt x="365" y="3984"/>
                      <a:pt x="1916" y="5261"/>
                    </a:cubicBezTo>
                    <a:cubicBezTo>
                      <a:pt x="1941" y="5286"/>
                      <a:pt x="1971" y="5297"/>
                      <a:pt x="2000" y="5297"/>
                    </a:cubicBezTo>
                    <a:cubicBezTo>
                      <a:pt x="2110" y="5297"/>
                      <a:pt x="2218" y="5144"/>
                      <a:pt x="2098" y="5048"/>
                    </a:cubicBezTo>
                    <a:cubicBezTo>
                      <a:pt x="669" y="3862"/>
                      <a:pt x="335" y="1796"/>
                      <a:pt x="1308" y="215"/>
                    </a:cubicBezTo>
                    <a:cubicBezTo>
                      <a:pt x="1372" y="108"/>
                      <a:pt x="1269" y="0"/>
                      <a:pt x="1171" y="0"/>
                    </a:cubicBezTo>
                    <a:close/>
                  </a:path>
                </a:pathLst>
              </a:custGeom>
              <a:solidFill>
                <a:srgbClr val="172D3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 name="Google Shape;1737;p41"/>
              <p:cNvSpPr/>
              <p:nvPr/>
            </p:nvSpPr>
            <p:spPr>
              <a:xfrm>
                <a:off x="2577689" y="2250717"/>
                <a:ext cx="96060" cy="16630"/>
              </a:xfrm>
              <a:custGeom>
                <a:avLst/>
                <a:gdLst/>
                <a:ahLst/>
                <a:cxnLst/>
                <a:rect l="l" t="t" r="r" b="b"/>
                <a:pathLst>
                  <a:path w="5759" h="997" extrusionOk="0">
                    <a:moveTo>
                      <a:pt x="5551" y="1"/>
                    </a:moveTo>
                    <a:cubicBezTo>
                      <a:pt x="5529" y="1"/>
                      <a:pt x="5506" y="7"/>
                      <a:pt x="5483" y="21"/>
                    </a:cubicBezTo>
                    <a:cubicBezTo>
                      <a:pt x="4615" y="479"/>
                      <a:pt x="3660" y="708"/>
                      <a:pt x="2701" y="708"/>
                    </a:cubicBezTo>
                    <a:cubicBezTo>
                      <a:pt x="1880" y="708"/>
                      <a:pt x="1057" y="540"/>
                      <a:pt x="285" y="203"/>
                    </a:cubicBezTo>
                    <a:cubicBezTo>
                      <a:pt x="268" y="196"/>
                      <a:pt x="252" y="193"/>
                      <a:pt x="235" y="193"/>
                    </a:cubicBezTo>
                    <a:cubicBezTo>
                      <a:pt x="104" y="193"/>
                      <a:pt x="1" y="392"/>
                      <a:pt x="163" y="446"/>
                    </a:cubicBezTo>
                    <a:cubicBezTo>
                      <a:pt x="968" y="813"/>
                      <a:pt x="1838" y="997"/>
                      <a:pt x="2706" y="997"/>
                    </a:cubicBezTo>
                    <a:cubicBezTo>
                      <a:pt x="3708" y="997"/>
                      <a:pt x="4709" y="752"/>
                      <a:pt x="5604" y="264"/>
                    </a:cubicBezTo>
                    <a:cubicBezTo>
                      <a:pt x="5759" y="187"/>
                      <a:pt x="5673" y="1"/>
                      <a:pt x="5551" y="1"/>
                    </a:cubicBezTo>
                    <a:close/>
                  </a:path>
                </a:pathLst>
              </a:custGeom>
              <a:solidFill>
                <a:srgbClr val="172D3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 name="Google Shape;1738;p41"/>
              <p:cNvSpPr/>
              <p:nvPr/>
            </p:nvSpPr>
            <p:spPr>
              <a:xfrm>
                <a:off x="2597454" y="2231002"/>
                <a:ext cx="70023" cy="11759"/>
              </a:xfrm>
              <a:custGeom>
                <a:avLst/>
                <a:gdLst/>
                <a:ahLst/>
                <a:cxnLst/>
                <a:rect l="l" t="t" r="r" b="b"/>
                <a:pathLst>
                  <a:path w="4198" h="705" extrusionOk="0">
                    <a:moveTo>
                      <a:pt x="160" y="0"/>
                    </a:moveTo>
                    <a:cubicBezTo>
                      <a:pt x="30" y="0"/>
                      <a:pt x="1" y="238"/>
                      <a:pt x="133" y="291"/>
                    </a:cubicBezTo>
                    <a:cubicBezTo>
                      <a:pt x="875" y="562"/>
                      <a:pt x="1661" y="705"/>
                      <a:pt x="2450" y="705"/>
                    </a:cubicBezTo>
                    <a:cubicBezTo>
                      <a:pt x="2987" y="705"/>
                      <a:pt x="3526" y="639"/>
                      <a:pt x="4054" y="504"/>
                    </a:cubicBezTo>
                    <a:cubicBezTo>
                      <a:pt x="4198" y="446"/>
                      <a:pt x="4152" y="227"/>
                      <a:pt x="3994" y="227"/>
                    </a:cubicBezTo>
                    <a:cubicBezTo>
                      <a:pt x="3984" y="227"/>
                      <a:pt x="3974" y="228"/>
                      <a:pt x="3963" y="230"/>
                    </a:cubicBezTo>
                    <a:cubicBezTo>
                      <a:pt x="3453" y="355"/>
                      <a:pt x="2932" y="418"/>
                      <a:pt x="2414" y="418"/>
                    </a:cubicBezTo>
                    <a:cubicBezTo>
                      <a:pt x="1667" y="418"/>
                      <a:pt x="924" y="286"/>
                      <a:pt x="225" y="17"/>
                    </a:cubicBezTo>
                    <a:cubicBezTo>
                      <a:pt x="201" y="6"/>
                      <a:pt x="180" y="0"/>
                      <a:pt x="160" y="0"/>
                    </a:cubicBezTo>
                    <a:close/>
                  </a:path>
                </a:pathLst>
              </a:custGeom>
              <a:solidFill>
                <a:srgbClr val="172D3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 name="Google Shape;1739;p41"/>
              <p:cNvSpPr/>
              <p:nvPr/>
            </p:nvSpPr>
            <p:spPr>
              <a:xfrm>
                <a:off x="2526666" y="1894810"/>
                <a:ext cx="28523" cy="40165"/>
              </a:xfrm>
              <a:custGeom>
                <a:avLst/>
                <a:gdLst/>
                <a:ahLst/>
                <a:cxnLst/>
                <a:rect l="l" t="t" r="r" b="b"/>
                <a:pathLst>
                  <a:path w="1710" h="2408" extrusionOk="0">
                    <a:moveTo>
                      <a:pt x="1498" y="1"/>
                    </a:moveTo>
                    <a:cubicBezTo>
                      <a:pt x="1476" y="1"/>
                      <a:pt x="1452" y="7"/>
                      <a:pt x="1429" y="21"/>
                    </a:cubicBezTo>
                    <a:cubicBezTo>
                      <a:pt x="578" y="447"/>
                      <a:pt x="31" y="1328"/>
                      <a:pt x="0" y="2270"/>
                    </a:cubicBezTo>
                    <a:cubicBezTo>
                      <a:pt x="0" y="2362"/>
                      <a:pt x="76" y="2407"/>
                      <a:pt x="152" y="2407"/>
                    </a:cubicBezTo>
                    <a:cubicBezTo>
                      <a:pt x="228" y="2407"/>
                      <a:pt x="304" y="2362"/>
                      <a:pt x="304" y="2270"/>
                    </a:cubicBezTo>
                    <a:cubicBezTo>
                      <a:pt x="335" y="1419"/>
                      <a:pt x="821" y="629"/>
                      <a:pt x="1581" y="264"/>
                    </a:cubicBezTo>
                    <a:cubicBezTo>
                      <a:pt x="1710" y="187"/>
                      <a:pt x="1620" y="1"/>
                      <a:pt x="1498" y="1"/>
                    </a:cubicBezTo>
                    <a:close/>
                  </a:path>
                </a:pathLst>
              </a:custGeom>
              <a:solidFill>
                <a:srgbClr val="172D3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140" name="Google Shape;1815;p41"/>
          <p:cNvGrpSpPr/>
          <p:nvPr/>
        </p:nvGrpSpPr>
        <p:grpSpPr>
          <a:xfrm>
            <a:off x="947839" y="2276539"/>
            <a:ext cx="334200" cy="382813"/>
            <a:chOff x="5954525" y="1837713"/>
            <a:chExt cx="334200" cy="382813"/>
          </a:xfrm>
        </p:grpSpPr>
        <p:sp>
          <p:nvSpPr>
            <p:cNvPr id="141" name="Google Shape;1816;p41"/>
            <p:cNvSpPr/>
            <p:nvPr/>
          </p:nvSpPr>
          <p:spPr>
            <a:xfrm>
              <a:off x="5954525" y="1886325"/>
              <a:ext cx="334200" cy="334200"/>
            </a:xfrm>
            <a:prstGeom prst="ellipse">
              <a:avLst/>
            </a:prstGeom>
            <a:solidFill>
              <a:srgbClr val="BEDCD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42" name="Google Shape;1817;p41"/>
            <p:cNvGrpSpPr/>
            <p:nvPr/>
          </p:nvGrpSpPr>
          <p:grpSpPr>
            <a:xfrm>
              <a:off x="5962825" y="1837713"/>
              <a:ext cx="317575" cy="294800"/>
              <a:chOff x="2214175" y="3004475"/>
              <a:chExt cx="317575" cy="294800"/>
            </a:xfrm>
          </p:grpSpPr>
          <p:sp>
            <p:nvSpPr>
              <p:cNvPr id="143" name="Google Shape;1818;p41"/>
              <p:cNvSpPr/>
              <p:nvPr/>
            </p:nvSpPr>
            <p:spPr>
              <a:xfrm>
                <a:off x="2352550" y="3011675"/>
                <a:ext cx="179200" cy="275400"/>
              </a:xfrm>
              <a:custGeom>
                <a:avLst/>
                <a:gdLst/>
                <a:ahLst/>
                <a:cxnLst/>
                <a:rect l="l" t="t" r="r" b="b"/>
                <a:pathLst>
                  <a:path w="7168" h="11016" extrusionOk="0">
                    <a:moveTo>
                      <a:pt x="2061" y="0"/>
                    </a:moveTo>
                    <a:cubicBezTo>
                      <a:pt x="413" y="0"/>
                      <a:pt x="1" y="1031"/>
                      <a:pt x="1" y="1031"/>
                    </a:cubicBezTo>
                    <a:cubicBezTo>
                      <a:pt x="1" y="1031"/>
                      <a:pt x="1363" y="5767"/>
                      <a:pt x="1163" y="8392"/>
                    </a:cubicBezTo>
                    <a:cubicBezTo>
                      <a:pt x="976" y="11016"/>
                      <a:pt x="2400" y="9966"/>
                      <a:pt x="4250" y="10566"/>
                    </a:cubicBezTo>
                    <a:cubicBezTo>
                      <a:pt x="4436" y="10628"/>
                      <a:pt x="4616" y="10656"/>
                      <a:pt x="4787" y="10656"/>
                    </a:cubicBezTo>
                    <a:cubicBezTo>
                      <a:pt x="6317" y="10656"/>
                      <a:pt x="7168" y="8384"/>
                      <a:pt x="5887" y="7204"/>
                    </a:cubicBezTo>
                    <a:cubicBezTo>
                      <a:pt x="4450" y="5892"/>
                      <a:pt x="4412" y="4880"/>
                      <a:pt x="4862" y="3643"/>
                    </a:cubicBezTo>
                    <a:cubicBezTo>
                      <a:pt x="5312" y="2406"/>
                      <a:pt x="4112" y="106"/>
                      <a:pt x="2288" y="6"/>
                    </a:cubicBezTo>
                    <a:cubicBezTo>
                      <a:pt x="2210" y="2"/>
                      <a:pt x="2134" y="0"/>
                      <a:pt x="2061" y="0"/>
                    </a:cubicBezTo>
                    <a:close/>
                  </a:path>
                </a:pathLst>
              </a:custGeom>
              <a:solidFill>
                <a:srgbClr val="F1DA9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 name="Google Shape;1819;p41"/>
              <p:cNvSpPr/>
              <p:nvPr/>
            </p:nvSpPr>
            <p:spPr>
              <a:xfrm>
                <a:off x="2352875" y="3012375"/>
                <a:ext cx="172150" cy="237850"/>
              </a:xfrm>
              <a:custGeom>
                <a:avLst/>
                <a:gdLst/>
                <a:ahLst/>
                <a:cxnLst/>
                <a:rect l="l" t="t" r="r" b="b"/>
                <a:pathLst>
                  <a:path w="6886" h="9514" extrusionOk="0">
                    <a:moveTo>
                      <a:pt x="2158" y="1"/>
                    </a:moveTo>
                    <a:cubicBezTo>
                      <a:pt x="1897" y="1"/>
                      <a:pt x="1636" y="36"/>
                      <a:pt x="1375" y="91"/>
                    </a:cubicBezTo>
                    <a:cubicBezTo>
                      <a:pt x="1075" y="166"/>
                      <a:pt x="800" y="291"/>
                      <a:pt x="563" y="466"/>
                    </a:cubicBezTo>
                    <a:cubicBezTo>
                      <a:pt x="313" y="641"/>
                      <a:pt x="113" y="878"/>
                      <a:pt x="0" y="1153"/>
                    </a:cubicBezTo>
                    <a:cubicBezTo>
                      <a:pt x="138" y="891"/>
                      <a:pt x="338" y="666"/>
                      <a:pt x="588" y="503"/>
                    </a:cubicBezTo>
                    <a:cubicBezTo>
                      <a:pt x="838" y="341"/>
                      <a:pt x="1113" y="228"/>
                      <a:pt x="1400" y="166"/>
                    </a:cubicBezTo>
                    <a:cubicBezTo>
                      <a:pt x="1638" y="124"/>
                      <a:pt x="1885" y="100"/>
                      <a:pt x="2126" y="100"/>
                    </a:cubicBezTo>
                    <a:cubicBezTo>
                      <a:pt x="2176" y="100"/>
                      <a:pt x="2225" y="101"/>
                      <a:pt x="2275" y="103"/>
                    </a:cubicBezTo>
                    <a:cubicBezTo>
                      <a:pt x="2425" y="116"/>
                      <a:pt x="2562" y="141"/>
                      <a:pt x="2700" y="178"/>
                    </a:cubicBezTo>
                    <a:cubicBezTo>
                      <a:pt x="2775" y="191"/>
                      <a:pt x="2850" y="203"/>
                      <a:pt x="2912" y="241"/>
                    </a:cubicBezTo>
                    <a:lnTo>
                      <a:pt x="3112" y="316"/>
                    </a:lnTo>
                    <a:cubicBezTo>
                      <a:pt x="3374" y="441"/>
                      <a:pt x="3624" y="603"/>
                      <a:pt x="3837" y="803"/>
                    </a:cubicBezTo>
                    <a:cubicBezTo>
                      <a:pt x="4049" y="991"/>
                      <a:pt x="4237" y="1216"/>
                      <a:pt x="4399" y="1465"/>
                    </a:cubicBezTo>
                    <a:cubicBezTo>
                      <a:pt x="4562" y="1703"/>
                      <a:pt x="4687" y="1965"/>
                      <a:pt x="4787" y="2240"/>
                    </a:cubicBezTo>
                    <a:cubicBezTo>
                      <a:pt x="4887" y="2515"/>
                      <a:pt x="4937" y="2803"/>
                      <a:pt x="4949" y="3090"/>
                    </a:cubicBezTo>
                    <a:lnTo>
                      <a:pt x="4937" y="3302"/>
                    </a:lnTo>
                    <a:cubicBezTo>
                      <a:pt x="4924" y="3365"/>
                      <a:pt x="4912" y="3440"/>
                      <a:pt x="4899" y="3502"/>
                    </a:cubicBezTo>
                    <a:cubicBezTo>
                      <a:pt x="4862" y="3640"/>
                      <a:pt x="4812" y="3790"/>
                      <a:pt x="4774" y="3940"/>
                    </a:cubicBezTo>
                    <a:cubicBezTo>
                      <a:pt x="4699" y="4227"/>
                      <a:pt x="4662" y="4540"/>
                      <a:pt x="4674" y="4840"/>
                    </a:cubicBezTo>
                    <a:cubicBezTo>
                      <a:pt x="4687" y="5152"/>
                      <a:pt x="4749" y="5452"/>
                      <a:pt x="4887" y="5739"/>
                    </a:cubicBezTo>
                    <a:cubicBezTo>
                      <a:pt x="5011" y="6014"/>
                      <a:pt x="5174" y="6264"/>
                      <a:pt x="5374" y="6502"/>
                    </a:cubicBezTo>
                    <a:cubicBezTo>
                      <a:pt x="5574" y="6714"/>
                      <a:pt x="5799" y="6926"/>
                      <a:pt x="6024" y="7126"/>
                    </a:cubicBezTo>
                    <a:cubicBezTo>
                      <a:pt x="6249" y="7301"/>
                      <a:pt x="6436" y="7526"/>
                      <a:pt x="6574" y="7789"/>
                    </a:cubicBezTo>
                    <a:cubicBezTo>
                      <a:pt x="6824" y="8339"/>
                      <a:pt x="6836" y="8963"/>
                      <a:pt x="6611" y="9513"/>
                    </a:cubicBezTo>
                    <a:cubicBezTo>
                      <a:pt x="6873" y="8963"/>
                      <a:pt x="6886" y="8326"/>
                      <a:pt x="6649" y="7764"/>
                    </a:cubicBezTo>
                    <a:cubicBezTo>
                      <a:pt x="6524" y="7476"/>
                      <a:pt x="6336" y="7239"/>
                      <a:pt x="6099" y="7039"/>
                    </a:cubicBezTo>
                    <a:cubicBezTo>
                      <a:pt x="5874" y="6839"/>
                      <a:pt x="5674" y="6639"/>
                      <a:pt x="5486" y="6414"/>
                    </a:cubicBezTo>
                    <a:cubicBezTo>
                      <a:pt x="5299" y="6189"/>
                      <a:pt x="5136" y="5939"/>
                      <a:pt x="5011" y="5677"/>
                    </a:cubicBezTo>
                    <a:cubicBezTo>
                      <a:pt x="4899" y="5414"/>
                      <a:pt x="4837" y="5127"/>
                      <a:pt x="4824" y="4840"/>
                    </a:cubicBezTo>
                    <a:cubicBezTo>
                      <a:pt x="4824" y="4552"/>
                      <a:pt x="4862" y="4265"/>
                      <a:pt x="4937" y="3977"/>
                    </a:cubicBezTo>
                    <a:cubicBezTo>
                      <a:pt x="4961" y="3840"/>
                      <a:pt x="5024" y="3715"/>
                      <a:pt x="5049" y="3552"/>
                    </a:cubicBezTo>
                    <a:cubicBezTo>
                      <a:pt x="5074" y="3477"/>
                      <a:pt x="5086" y="3402"/>
                      <a:pt x="5099" y="3327"/>
                    </a:cubicBezTo>
                    <a:cubicBezTo>
                      <a:pt x="5111" y="3240"/>
                      <a:pt x="5111" y="3165"/>
                      <a:pt x="5111" y="3090"/>
                    </a:cubicBezTo>
                    <a:cubicBezTo>
                      <a:pt x="5099" y="2778"/>
                      <a:pt x="5049" y="2478"/>
                      <a:pt x="4949" y="2190"/>
                    </a:cubicBezTo>
                    <a:cubicBezTo>
                      <a:pt x="4837" y="1903"/>
                      <a:pt x="4699" y="1628"/>
                      <a:pt x="4524" y="1378"/>
                    </a:cubicBezTo>
                    <a:cubicBezTo>
                      <a:pt x="4362" y="1128"/>
                      <a:pt x="4162" y="891"/>
                      <a:pt x="3924" y="691"/>
                    </a:cubicBezTo>
                    <a:cubicBezTo>
                      <a:pt x="3812" y="591"/>
                      <a:pt x="3699" y="503"/>
                      <a:pt x="3562" y="416"/>
                    </a:cubicBezTo>
                    <a:cubicBezTo>
                      <a:pt x="3499" y="366"/>
                      <a:pt x="3437" y="341"/>
                      <a:pt x="3374" y="303"/>
                    </a:cubicBezTo>
                    <a:cubicBezTo>
                      <a:pt x="3299" y="266"/>
                      <a:pt x="3237" y="228"/>
                      <a:pt x="3162" y="203"/>
                    </a:cubicBezTo>
                    <a:lnTo>
                      <a:pt x="2950" y="116"/>
                    </a:lnTo>
                    <a:cubicBezTo>
                      <a:pt x="2887" y="91"/>
                      <a:pt x="2800" y="78"/>
                      <a:pt x="2725" y="66"/>
                    </a:cubicBezTo>
                    <a:cubicBezTo>
                      <a:pt x="2575" y="28"/>
                      <a:pt x="2425" y="16"/>
                      <a:pt x="2275" y="3"/>
                    </a:cubicBezTo>
                    <a:cubicBezTo>
                      <a:pt x="2236" y="2"/>
                      <a:pt x="2197" y="1"/>
                      <a:pt x="2158" y="1"/>
                    </a:cubicBezTo>
                    <a:close/>
                  </a:path>
                </a:pathLst>
              </a:custGeom>
              <a:solidFill>
                <a:srgbClr val="9B746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 name="Google Shape;1820;p41"/>
              <p:cNvSpPr/>
              <p:nvPr/>
            </p:nvSpPr>
            <p:spPr>
              <a:xfrm>
                <a:off x="2216025" y="3167725"/>
                <a:ext cx="300250" cy="116575"/>
              </a:xfrm>
              <a:custGeom>
                <a:avLst/>
                <a:gdLst/>
                <a:ahLst/>
                <a:cxnLst/>
                <a:rect l="l" t="t" r="r" b="b"/>
                <a:pathLst>
                  <a:path w="12010" h="4663" extrusionOk="0">
                    <a:moveTo>
                      <a:pt x="5224" y="0"/>
                    </a:moveTo>
                    <a:cubicBezTo>
                      <a:pt x="5199" y="725"/>
                      <a:pt x="5137" y="1437"/>
                      <a:pt x="5012" y="2150"/>
                    </a:cubicBezTo>
                    <a:cubicBezTo>
                      <a:pt x="4837" y="2924"/>
                      <a:pt x="1" y="3324"/>
                      <a:pt x="301" y="4174"/>
                    </a:cubicBezTo>
                    <a:cubicBezTo>
                      <a:pt x="414" y="4516"/>
                      <a:pt x="2312" y="4663"/>
                      <a:pt x="4525" y="4663"/>
                    </a:cubicBezTo>
                    <a:cubicBezTo>
                      <a:pt x="7900" y="4663"/>
                      <a:pt x="12010" y="4320"/>
                      <a:pt x="11648" y="3799"/>
                    </a:cubicBezTo>
                    <a:cubicBezTo>
                      <a:pt x="11035" y="2924"/>
                      <a:pt x="7336" y="2899"/>
                      <a:pt x="7324" y="2574"/>
                    </a:cubicBezTo>
                    <a:cubicBezTo>
                      <a:pt x="7299" y="2250"/>
                      <a:pt x="7436" y="688"/>
                      <a:pt x="7436" y="688"/>
                    </a:cubicBezTo>
                    <a:lnTo>
                      <a:pt x="5224" y="0"/>
                    </a:lnTo>
                    <a:close/>
                  </a:path>
                </a:pathLst>
              </a:custGeom>
              <a:solidFill>
                <a:srgbClr val="172D3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 name="Google Shape;1821;p41"/>
              <p:cNvSpPr/>
              <p:nvPr/>
            </p:nvSpPr>
            <p:spPr>
              <a:xfrm>
                <a:off x="2214175" y="3200313"/>
                <a:ext cx="304019" cy="84502"/>
              </a:xfrm>
              <a:custGeom>
                <a:avLst/>
                <a:gdLst/>
                <a:ahLst/>
                <a:cxnLst/>
                <a:rect l="l" t="t" r="r" b="b"/>
                <a:pathLst>
                  <a:path w="12013" h="3339" extrusionOk="0">
                    <a:moveTo>
                      <a:pt x="5137" y="1"/>
                    </a:moveTo>
                    <a:cubicBezTo>
                      <a:pt x="5099" y="288"/>
                      <a:pt x="5062" y="588"/>
                      <a:pt x="5012" y="826"/>
                    </a:cubicBezTo>
                    <a:cubicBezTo>
                      <a:pt x="4837" y="1613"/>
                      <a:pt x="1" y="2000"/>
                      <a:pt x="301" y="2863"/>
                    </a:cubicBezTo>
                    <a:cubicBezTo>
                      <a:pt x="413" y="3195"/>
                      <a:pt x="2268" y="3338"/>
                      <a:pt x="4448" y="3338"/>
                    </a:cubicBezTo>
                    <a:cubicBezTo>
                      <a:pt x="7837" y="3338"/>
                      <a:pt x="12013" y="2992"/>
                      <a:pt x="11648" y="2475"/>
                    </a:cubicBezTo>
                    <a:cubicBezTo>
                      <a:pt x="11035" y="1613"/>
                      <a:pt x="7336" y="1575"/>
                      <a:pt x="7324" y="1250"/>
                    </a:cubicBezTo>
                    <a:lnTo>
                      <a:pt x="7324" y="913"/>
                    </a:lnTo>
                    <a:cubicBezTo>
                      <a:pt x="6549" y="738"/>
                      <a:pt x="5799" y="426"/>
                      <a:pt x="5137"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7" name="Google Shape;1822;p41"/>
              <p:cNvSpPr/>
              <p:nvPr/>
            </p:nvSpPr>
            <p:spPr>
              <a:xfrm>
                <a:off x="2302575" y="3046375"/>
                <a:ext cx="156150" cy="160125"/>
              </a:xfrm>
              <a:custGeom>
                <a:avLst/>
                <a:gdLst/>
                <a:ahLst/>
                <a:cxnLst/>
                <a:rect l="l" t="t" r="r" b="b"/>
                <a:pathLst>
                  <a:path w="6246" h="6405" extrusionOk="0">
                    <a:moveTo>
                      <a:pt x="3376" y="1"/>
                    </a:moveTo>
                    <a:cubicBezTo>
                      <a:pt x="3161" y="1"/>
                      <a:pt x="3025" y="18"/>
                      <a:pt x="3025" y="18"/>
                    </a:cubicBezTo>
                    <a:cubicBezTo>
                      <a:pt x="3025" y="18"/>
                      <a:pt x="700" y="480"/>
                      <a:pt x="350" y="2505"/>
                    </a:cubicBezTo>
                    <a:cubicBezTo>
                      <a:pt x="0" y="4542"/>
                      <a:pt x="2087" y="6341"/>
                      <a:pt x="3999" y="6404"/>
                    </a:cubicBezTo>
                    <a:cubicBezTo>
                      <a:pt x="4017" y="6404"/>
                      <a:pt x="4034" y="6404"/>
                      <a:pt x="4051" y="6404"/>
                    </a:cubicBezTo>
                    <a:cubicBezTo>
                      <a:pt x="5905" y="6404"/>
                      <a:pt x="6245" y="3724"/>
                      <a:pt x="5874" y="1730"/>
                    </a:cubicBezTo>
                    <a:cubicBezTo>
                      <a:pt x="5578" y="183"/>
                      <a:pt x="4070" y="1"/>
                      <a:pt x="3376"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8" name="Google Shape;1823;p41"/>
              <p:cNvSpPr/>
              <p:nvPr/>
            </p:nvSpPr>
            <p:spPr>
              <a:xfrm>
                <a:off x="2426925" y="3106800"/>
                <a:ext cx="20000" cy="18775"/>
              </a:xfrm>
              <a:custGeom>
                <a:avLst/>
                <a:gdLst/>
                <a:ahLst/>
                <a:cxnLst/>
                <a:rect l="l" t="t" r="r" b="b"/>
                <a:pathLst>
                  <a:path w="800" h="751" extrusionOk="0">
                    <a:moveTo>
                      <a:pt x="400" y="0"/>
                    </a:moveTo>
                    <a:cubicBezTo>
                      <a:pt x="362" y="0"/>
                      <a:pt x="325" y="13"/>
                      <a:pt x="287" y="38"/>
                    </a:cubicBezTo>
                    <a:cubicBezTo>
                      <a:pt x="237" y="50"/>
                      <a:pt x="200" y="75"/>
                      <a:pt x="175" y="100"/>
                    </a:cubicBezTo>
                    <a:cubicBezTo>
                      <a:pt x="112" y="163"/>
                      <a:pt x="75" y="225"/>
                      <a:pt x="50" y="313"/>
                    </a:cubicBezTo>
                    <a:cubicBezTo>
                      <a:pt x="13" y="450"/>
                      <a:pt x="0" y="600"/>
                      <a:pt x="38" y="750"/>
                    </a:cubicBezTo>
                    <a:cubicBezTo>
                      <a:pt x="50" y="613"/>
                      <a:pt x="100" y="475"/>
                      <a:pt x="150" y="350"/>
                    </a:cubicBezTo>
                    <a:cubicBezTo>
                      <a:pt x="187" y="238"/>
                      <a:pt x="287" y="150"/>
                      <a:pt x="412" y="138"/>
                    </a:cubicBezTo>
                    <a:cubicBezTo>
                      <a:pt x="419" y="137"/>
                      <a:pt x="425" y="137"/>
                      <a:pt x="431" y="137"/>
                    </a:cubicBezTo>
                    <a:cubicBezTo>
                      <a:pt x="535" y="137"/>
                      <a:pt x="615" y="232"/>
                      <a:pt x="662" y="338"/>
                    </a:cubicBezTo>
                    <a:cubicBezTo>
                      <a:pt x="712" y="475"/>
                      <a:pt x="737" y="613"/>
                      <a:pt x="750" y="750"/>
                    </a:cubicBezTo>
                    <a:cubicBezTo>
                      <a:pt x="787" y="613"/>
                      <a:pt x="800" y="450"/>
                      <a:pt x="762" y="313"/>
                    </a:cubicBezTo>
                    <a:cubicBezTo>
                      <a:pt x="737" y="225"/>
                      <a:pt x="700" y="150"/>
                      <a:pt x="650" y="100"/>
                    </a:cubicBezTo>
                    <a:cubicBezTo>
                      <a:pt x="587" y="25"/>
                      <a:pt x="500" y="0"/>
                      <a:pt x="400" y="0"/>
                    </a:cubicBezTo>
                    <a:close/>
                  </a:path>
                </a:pathLst>
              </a:custGeom>
              <a:solidFill>
                <a:srgbClr val="172D3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9" name="Google Shape;1824;p41"/>
              <p:cNvSpPr/>
              <p:nvPr/>
            </p:nvSpPr>
            <p:spPr>
              <a:xfrm>
                <a:off x="2371300" y="3105150"/>
                <a:ext cx="23450" cy="19475"/>
              </a:xfrm>
              <a:custGeom>
                <a:avLst/>
                <a:gdLst/>
                <a:ahLst/>
                <a:cxnLst/>
                <a:rect l="l" t="t" r="r" b="b"/>
                <a:pathLst>
                  <a:path w="938" h="779" extrusionOk="0">
                    <a:moveTo>
                      <a:pt x="484" y="1"/>
                    </a:moveTo>
                    <a:cubicBezTo>
                      <a:pt x="468" y="1"/>
                      <a:pt x="453" y="2"/>
                      <a:pt x="438" y="4"/>
                    </a:cubicBezTo>
                    <a:cubicBezTo>
                      <a:pt x="388" y="4"/>
                      <a:pt x="351" y="16"/>
                      <a:pt x="313" y="29"/>
                    </a:cubicBezTo>
                    <a:cubicBezTo>
                      <a:pt x="263" y="54"/>
                      <a:pt x="226" y="66"/>
                      <a:pt x="188" y="104"/>
                    </a:cubicBezTo>
                    <a:cubicBezTo>
                      <a:pt x="126" y="154"/>
                      <a:pt x="76" y="229"/>
                      <a:pt x="51" y="316"/>
                    </a:cubicBezTo>
                    <a:cubicBezTo>
                      <a:pt x="1" y="466"/>
                      <a:pt x="1" y="629"/>
                      <a:pt x="51" y="779"/>
                    </a:cubicBezTo>
                    <a:cubicBezTo>
                      <a:pt x="51" y="641"/>
                      <a:pt x="88" y="491"/>
                      <a:pt x="138" y="354"/>
                    </a:cubicBezTo>
                    <a:cubicBezTo>
                      <a:pt x="201" y="241"/>
                      <a:pt x="313" y="166"/>
                      <a:pt x="438" y="154"/>
                    </a:cubicBezTo>
                    <a:cubicBezTo>
                      <a:pt x="449" y="153"/>
                      <a:pt x="459" y="152"/>
                      <a:pt x="470" y="152"/>
                    </a:cubicBezTo>
                    <a:cubicBezTo>
                      <a:pt x="584" y="152"/>
                      <a:pt x="693" y="213"/>
                      <a:pt x="750" y="316"/>
                    </a:cubicBezTo>
                    <a:cubicBezTo>
                      <a:pt x="825" y="441"/>
                      <a:pt x="875" y="591"/>
                      <a:pt x="888" y="729"/>
                    </a:cubicBezTo>
                    <a:cubicBezTo>
                      <a:pt x="938" y="579"/>
                      <a:pt x="913" y="416"/>
                      <a:pt x="850" y="266"/>
                    </a:cubicBezTo>
                    <a:cubicBezTo>
                      <a:pt x="825" y="179"/>
                      <a:pt x="763" y="116"/>
                      <a:pt x="700" y="66"/>
                    </a:cubicBezTo>
                    <a:cubicBezTo>
                      <a:pt x="638" y="25"/>
                      <a:pt x="559" y="1"/>
                      <a:pt x="484" y="1"/>
                    </a:cubicBezTo>
                    <a:close/>
                  </a:path>
                </a:pathLst>
              </a:custGeom>
              <a:solidFill>
                <a:srgbClr val="172D3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0" name="Google Shape;1825;p41"/>
              <p:cNvSpPr/>
              <p:nvPr/>
            </p:nvSpPr>
            <p:spPr>
              <a:xfrm>
                <a:off x="2357550" y="3081500"/>
                <a:ext cx="42200" cy="11575"/>
              </a:xfrm>
              <a:custGeom>
                <a:avLst/>
                <a:gdLst/>
                <a:ahLst/>
                <a:cxnLst/>
                <a:rect l="l" t="t" r="r" b="b"/>
                <a:pathLst>
                  <a:path w="1688" h="463" extrusionOk="0">
                    <a:moveTo>
                      <a:pt x="826" y="0"/>
                    </a:moveTo>
                    <a:cubicBezTo>
                      <a:pt x="663" y="0"/>
                      <a:pt x="501" y="50"/>
                      <a:pt x="351" y="125"/>
                    </a:cubicBezTo>
                    <a:cubicBezTo>
                      <a:pt x="201" y="200"/>
                      <a:pt x="76" y="325"/>
                      <a:pt x="1" y="462"/>
                    </a:cubicBezTo>
                    <a:cubicBezTo>
                      <a:pt x="263" y="338"/>
                      <a:pt x="551" y="275"/>
                      <a:pt x="838" y="263"/>
                    </a:cubicBezTo>
                    <a:cubicBezTo>
                      <a:pt x="975" y="263"/>
                      <a:pt x="1113" y="275"/>
                      <a:pt x="1250" y="300"/>
                    </a:cubicBezTo>
                    <a:cubicBezTo>
                      <a:pt x="1325" y="313"/>
                      <a:pt x="1388" y="338"/>
                      <a:pt x="1463" y="350"/>
                    </a:cubicBezTo>
                    <a:cubicBezTo>
                      <a:pt x="1538" y="375"/>
                      <a:pt x="1613" y="388"/>
                      <a:pt x="1688" y="400"/>
                    </a:cubicBezTo>
                    <a:cubicBezTo>
                      <a:pt x="1638" y="338"/>
                      <a:pt x="1588" y="288"/>
                      <a:pt x="1525" y="238"/>
                    </a:cubicBezTo>
                    <a:cubicBezTo>
                      <a:pt x="1450" y="188"/>
                      <a:pt x="1388" y="150"/>
                      <a:pt x="1313" y="113"/>
                    </a:cubicBezTo>
                    <a:cubicBezTo>
                      <a:pt x="1163" y="38"/>
                      <a:pt x="1000" y="0"/>
                      <a:pt x="826" y="0"/>
                    </a:cubicBezTo>
                    <a:close/>
                  </a:path>
                </a:pathLst>
              </a:custGeom>
              <a:solidFill>
                <a:srgbClr val="172D3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1" name="Google Shape;1826;p41"/>
              <p:cNvSpPr/>
              <p:nvPr/>
            </p:nvSpPr>
            <p:spPr>
              <a:xfrm>
                <a:off x="2422550" y="3085200"/>
                <a:ext cx="26875" cy="12250"/>
              </a:xfrm>
              <a:custGeom>
                <a:avLst/>
                <a:gdLst/>
                <a:ahLst/>
                <a:cxnLst/>
                <a:rect l="l" t="t" r="r" b="b"/>
                <a:pathLst>
                  <a:path w="1075" h="490" extrusionOk="0">
                    <a:moveTo>
                      <a:pt x="541" y="1"/>
                    </a:moveTo>
                    <a:cubicBezTo>
                      <a:pt x="399" y="1"/>
                      <a:pt x="258" y="61"/>
                      <a:pt x="163" y="177"/>
                    </a:cubicBezTo>
                    <a:cubicBezTo>
                      <a:pt x="75" y="252"/>
                      <a:pt x="25" y="364"/>
                      <a:pt x="0" y="489"/>
                    </a:cubicBezTo>
                    <a:cubicBezTo>
                      <a:pt x="150" y="352"/>
                      <a:pt x="325" y="252"/>
                      <a:pt x="512" y="215"/>
                    </a:cubicBezTo>
                    <a:cubicBezTo>
                      <a:pt x="600" y="215"/>
                      <a:pt x="700" y="227"/>
                      <a:pt x="775" y="264"/>
                    </a:cubicBezTo>
                    <a:cubicBezTo>
                      <a:pt x="825" y="289"/>
                      <a:pt x="875" y="314"/>
                      <a:pt x="925" y="327"/>
                    </a:cubicBezTo>
                    <a:cubicBezTo>
                      <a:pt x="975" y="364"/>
                      <a:pt x="1025" y="389"/>
                      <a:pt x="1075" y="414"/>
                    </a:cubicBezTo>
                    <a:cubicBezTo>
                      <a:pt x="1050" y="352"/>
                      <a:pt x="1025" y="302"/>
                      <a:pt x="1000" y="252"/>
                    </a:cubicBezTo>
                    <a:cubicBezTo>
                      <a:pt x="962" y="202"/>
                      <a:pt x="912" y="165"/>
                      <a:pt x="875" y="127"/>
                    </a:cubicBezTo>
                    <a:cubicBezTo>
                      <a:pt x="779" y="42"/>
                      <a:pt x="659" y="1"/>
                      <a:pt x="541" y="1"/>
                    </a:cubicBezTo>
                    <a:close/>
                  </a:path>
                </a:pathLst>
              </a:custGeom>
              <a:solidFill>
                <a:srgbClr val="172D3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2" name="Google Shape;1827;p41"/>
              <p:cNvSpPr/>
              <p:nvPr/>
            </p:nvSpPr>
            <p:spPr>
              <a:xfrm>
                <a:off x="2420675" y="3117725"/>
                <a:ext cx="15950" cy="36900"/>
              </a:xfrm>
              <a:custGeom>
                <a:avLst/>
                <a:gdLst/>
                <a:ahLst/>
                <a:cxnLst/>
                <a:rect l="l" t="t" r="r" b="b"/>
                <a:pathLst>
                  <a:path w="638" h="1476" extrusionOk="0">
                    <a:moveTo>
                      <a:pt x="0" y="1"/>
                    </a:moveTo>
                    <a:cubicBezTo>
                      <a:pt x="50" y="201"/>
                      <a:pt x="113" y="388"/>
                      <a:pt x="213" y="576"/>
                    </a:cubicBezTo>
                    <a:cubicBezTo>
                      <a:pt x="282" y="750"/>
                      <a:pt x="373" y="924"/>
                      <a:pt x="476" y="1088"/>
                    </a:cubicBezTo>
                    <a:lnTo>
                      <a:pt x="476" y="1088"/>
                    </a:lnTo>
                    <a:cubicBezTo>
                      <a:pt x="399" y="1213"/>
                      <a:pt x="332" y="1339"/>
                      <a:pt x="275" y="1475"/>
                    </a:cubicBezTo>
                    <a:cubicBezTo>
                      <a:pt x="400" y="1363"/>
                      <a:pt x="500" y="1250"/>
                      <a:pt x="612" y="1125"/>
                    </a:cubicBezTo>
                    <a:lnTo>
                      <a:pt x="637" y="1100"/>
                    </a:lnTo>
                    <a:lnTo>
                      <a:pt x="612" y="1063"/>
                    </a:lnTo>
                    <a:cubicBezTo>
                      <a:pt x="537" y="863"/>
                      <a:pt x="450" y="688"/>
                      <a:pt x="350" y="513"/>
                    </a:cubicBezTo>
                    <a:cubicBezTo>
                      <a:pt x="250" y="326"/>
                      <a:pt x="138" y="151"/>
                      <a:pt x="0" y="1"/>
                    </a:cubicBezTo>
                    <a:close/>
                  </a:path>
                </a:pathLst>
              </a:custGeom>
              <a:solidFill>
                <a:srgbClr val="172D3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3" name="Google Shape;1828;p41"/>
              <p:cNvSpPr/>
              <p:nvPr/>
            </p:nvSpPr>
            <p:spPr>
              <a:xfrm>
                <a:off x="2385350" y="3166775"/>
                <a:ext cx="46275" cy="8800"/>
              </a:xfrm>
              <a:custGeom>
                <a:avLst/>
                <a:gdLst/>
                <a:ahLst/>
                <a:cxnLst/>
                <a:rect l="l" t="t" r="r" b="b"/>
                <a:pathLst>
                  <a:path w="1851" h="352" extrusionOk="0">
                    <a:moveTo>
                      <a:pt x="1" y="1"/>
                    </a:moveTo>
                    <a:lnTo>
                      <a:pt x="1" y="1"/>
                    </a:lnTo>
                    <a:cubicBezTo>
                      <a:pt x="469" y="265"/>
                      <a:pt x="833" y="352"/>
                      <a:pt x="1109" y="352"/>
                    </a:cubicBezTo>
                    <a:cubicBezTo>
                      <a:pt x="1644" y="352"/>
                      <a:pt x="1850" y="26"/>
                      <a:pt x="1850" y="26"/>
                    </a:cubicBezTo>
                    <a:lnTo>
                      <a:pt x="1" y="1"/>
                    </a:lnTo>
                    <a:close/>
                  </a:path>
                </a:pathLst>
              </a:custGeom>
              <a:solidFill>
                <a:srgbClr val="F9D5D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4" name="Google Shape;1829;p41"/>
              <p:cNvSpPr/>
              <p:nvPr/>
            </p:nvSpPr>
            <p:spPr>
              <a:xfrm>
                <a:off x="2230400" y="3004475"/>
                <a:ext cx="158725" cy="291350"/>
              </a:xfrm>
              <a:custGeom>
                <a:avLst/>
                <a:gdLst/>
                <a:ahLst/>
                <a:cxnLst/>
                <a:rect l="l" t="t" r="r" b="b"/>
                <a:pathLst>
                  <a:path w="6349" h="11654" extrusionOk="0">
                    <a:moveTo>
                      <a:pt x="4127" y="0"/>
                    </a:moveTo>
                    <a:cubicBezTo>
                      <a:pt x="3413" y="0"/>
                      <a:pt x="2682" y="272"/>
                      <a:pt x="2213" y="894"/>
                    </a:cubicBezTo>
                    <a:cubicBezTo>
                      <a:pt x="1113" y="2356"/>
                      <a:pt x="475" y="3918"/>
                      <a:pt x="725" y="4893"/>
                    </a:cubicBezTo>
                    <a:cubicBezTo>
                      <a:pt x="963" y="5868"/>
                      <a:pt x="1538" y="6168"/>
                      <a:pt x="775" y="7667"/>
                    </a:cubicBezTo>
                    <a:cubicBezTo>
                      <a:pt x="1" y="9154"/>
                      <a:pt x="1488" y="10479"/>
                      <a:pt x="2113" y="10804"/>
                    </a:cubicBezTo>
                    <a:cubicBezTo>
                      <a:pt x="2737" y="11129"/>
                      <a:pt x="2687" y="11654"/>
                      <a:pt x="2687" y="11654"/>
                    </a:cubicBezTo>
                    <a:cubicBezTo>
                      <a:pt x="3875" y="11054"/>
                      <a:pt x="2063" y="10304"/>
                      <a:pt x="3537" y="9417"/>
                    </a:cubicBezTo>
                    <a:cubicBezTo>
                      <a:pt x="5462" y="8255"/>
                      <a:pt x="4824" y="6655"/>
                      <a:pt x="4399" y="5980"/>
                    </a:cubicBezTo>
                    <a:cubicBezTo>
                      <a:pt x="3975" y="5293"/>
                      <a:pt x="3400" y="3506"/>
                      <a:pt x="4812" y="3331"/>
                    </a:cubicBezTo>
                    <a:cubicBezTo>
                      <a:pt x="6236" y="3156"/>
                      <a:pt x="6211" y="2131"/>
                      <a:pt x="6274" y="1769"/>
                    </a:cubicBezTo>
                    <a:cubicBezTo>
                      <a:pt x="6349" y="1407"/>
                      <a:pt x="6086" y="932"/>
                      <a:pt x="6086" y="932"/>
                    </a:cubicBezTo>
                    <a:cubicBezTo>
                      <a:pt x="5722" y="348"/>
                      <a:pt x="4935" y="0"/>
                      <a:pt x="4127" y="0"/>
                    </a:cubicBezTo>
                    <a:close/>
                  </a:path>
                </a:pathLst>
              </a:custGeom>
              <a:solidFill>
                <a:srgbClr val="F1DA9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5" name="Google Shape;1830;p41"/>
              <p:cNvSpPr/>
              <p:nvPr/>
            </p:nvSpPr>
            <p:spPr>
              <a:xfrm>
                <a:off x="2236650" y="3006700"/>
                <a:ext cx="119375" cy="269150"/>
              </a:xfrm>
              <a:custGeom>
                <a:avLst/>
                <a:gdLst/>
                <a:ahLst/>
                <a:cxnLst/>
                <a:rect l="l" t="t" r="r" b="b"/>
                <a:pathLst>
                  <a:path w="4775" h="10766" extrusionOk="0">
                    <a:moveTo>
                      <a:pt x="3775" y="1"/>
                    </a:moveTo>
                    <a:cubicBezTo>
                      <a:pt x="3523" y="1"/>
                      <a:pt x="3270" y="36"/>
                      <a:pt x="3025" y="105"/>
                    </a:cubicBezTo>
                    <a:cubicBezTo>
                      <a:pt x="2737" y="193"/>
                      <a:pt x="2462" y="330"/>
                      <a:pt x="2225" y="518"/>
                    </a:cubicBezTo>
                    <a:cubicBezTo>
                      <a:pt x="2175" y="580"/>
                      <a:pt x="2112" y="618"/>
                      <a:pt x="2062" y="680"/>
                    </a:cubicBezTo>
                    <a:cubicBezTo>
                      <a:pt x="2000" y="730"/>
                      <a:pt x="1950" y="793"/>
                      <a:pt x="1900" y="843"/>
                    </a:cubicBezTo>
                    <a:cubicBezTo>
                      <a:pt x="1813" y="968"/>
                      <a:pt x="1713" y="1080"/>
                      <a:pt x="1625" y="1193"/>
                    </a:cubicBezTo>
                    <a:cubicBezTo>
                      <a:pt x="1263" y="1667"/>
                      <a:pt x="950" y="2180"/>
                      <a:pt x="688" y="2717"/>
                    </a:cubicBezTo>
                    <a:cubicBezTo>
                      <a:pt x="438" y="3255"/>
                      <a:pt x="225" y="3829"/>
                      <a:pt x="225" y="4442"/>
                    </a:cubicBezTo>
                    <a:cubicBezTo>
                      <a:pt x="238" y="4742"/>
                      <a:pt x="300" y="5042"/>
                      <a:pt x="413" y="5329"/>
                    </a:cubicBezTo>
                    <a:cubicBezTo>
                      <a:pt x="525" y="5591"/>
                      <a:pt x="613" y="5866"/>
                      <a:pt x="650" y="6154"/>
                    </a:cubicBezTo>
                    <a:cubicBezTo>
                      <a:pt x="675" y="6429"/>
                      <a:pt x="625" y="6716"/>
                      <a:pt x="513" y="6979"/>
                    </a:cubicBezTo>
                    <a:cubicBezTo>
                      <a:pt x="488" y="7054"/>
                      <a:pt x="463" y="7116"/>
                      <a:pt x="438" y="7178"/>
                    </a:cubicBezTo>
                    <a:cubicBezTo>
                      <a:pt x="400" y="7253"/>
                      <a:pt x="375" y="7316"/>
                      <a:pt x="338" y="7378"/>
                    </a:cubicBezTo>
                    <a:cubicBezTo>
                      <a:pt x="313" y="7441"/>
                      <a:pt x="275" y="7503"/>
                      <a:pt x="238" y="7578"/>
                    </a:cubicBezTo>
                    <a:lnTo>
                      <a:pt x="150" y="7778"/>
                    </a:lnTo>
                    <a:cubicBezTo>
                      <a:pt x="38" y="8066"/>
                      <a:pt x="1" y="8378"/>
                      <a:pt x="26" y="8678"/>
                    </a:cubicBezTo>
                    <a:cubicBezTo>
                      <a:pt x="63" y="8978"/>
                      <a:pt x="163" y="9265"/>
                      <a:pt x="313" y="9528"/>
                    </a:cubicBezTo>
                    <a:cubicBezTo>
                      <a:pt x="463" y="9790"/>
                      <a:pt x="638" y="10015"/>
                      <a:pt x="850" y="10228"/>
                    </a:cubicBezTo>
                    <a:cubicBezTo>
                      <a:pt x="1063" y="10440"/>
                      <a:pt x="1300" y="10628"/>
                      <a:pt x="1563" y="10765"/>
                    </a:cubicBezTo>
                    <a:cubicBezTo>
                      <a:pt x="1075" y="10440"/>
                      <a:pt x="675" y="10003"/>
                      <a:pt x="413" y="9490"/>
                    </a:cubicBezTo>
                    <a:cubicBezTo>
                      <a:pt x="275" y="9228"/>
                      <a:pt x="188" y="8953"/>
                      <a:pt x="163" y="8666"/>
                    </a:cubicBezTo>
                    <a:cubicBezTo>
                      <a:pt x="138" y="8378"/>
                      <a:pt x="188" y="8091"/>
                      <a:pt x="300" y="7828"/>
                    </a:cubicBezTo>
                    <a:lnTo>
                      <a:pt x="388" y="7641"/>
                    </a:lnTo>
                    <a:cubicBezTo>
                      <a:pt x="425" y="7578"/>
                      <a:pt x="450" y="7503"/>
                      <a:pt x="488" y="7441"/>
                    </a:cubicBezTo>
                    <a:cubicBezTo>
                      <a:pt x="525" y="7378"/>
                      <a:pt x="563" y="7303"/>
                      <a:pt x="588" y="7241"/>
                    </a:cubicBezTo>
                    <a:cubicBezTo>
                      <a:pt x="625" y="7166"/>
                      <a:pt x="650" y="7104"/>
                      <a:pt x="675" y="7029"/>
                    </a:cubicBezTo>
                    <a:cubicBezTo>
                      <a:pt x="800" y="6754"/>
                      <a:pt x="850" y="6441"/>
                      <a:pt x="838" y="6141"/>
                    </a:cubicBezTo>
                    <a:cubicBezTo>
                      <a:pt x="788" y="5841"/>
                      <a:pt x="713" y="5541"/>
                      <a:pt x="588" y="5266"/>
                    </a:cubicBezTo>
                    <a:cubicBezTo>
                      <a:pt x="488" y="5004"/>
                      <a:pt x="425" y="4717"/>
                      <a:pt x="413" y="4442"/>
                    </a:cubicBezTo>
                    <a:cubicBezTo>
                      <a:pt x="413" y="3867"/>
                      <a:pt x="613" y="3305"/>
                      <a:pt x="850" y="2780"/>
                    </a:cubicBezTo>
                    <a:cubicBezTo>
                      <a:pt x="1100" y="2242"/>
                      <a:pt x="1400" y="1742"/>
                      <a:pt x="1750" y="1268"/>
                    </a:cubicBezTo>
                    <a:cubicBezTo>
                      <a:pt x="1900" y="1030"/>
                      <a:pt x="2087" y="805"/>
                      <a:pt x="2300" y="605"/>
                    </a:cubicBezTo>
                    <a:cubicBezTo>
                      <a:pt x="2525" y="418"/>
                      <a:pt x="2775" y="280"/>
                      <a:pt x="3050" y="193"/>
                    </a:cubicBezTo>
                    <a:cubicBezTo>
                      <a:pt x="3331" y="99"/>
                      <a:pt x="3621" y="52"/>
                      <a:pt x="3912" y="52"/>
                    </a:cubicBezTo>
                    <a:cubicBezTo>
                      <a:pt x="4203" y="52"/>
                      <a:pt x="4493" y="99"/>
                      <a:pt x="4774" y="193"/>
                    </a:cubicBezTo>
                    <a:cubicBezTo>
                      <a:pt x="4452" y="64"/>
                      <a:pt x="4114" y="1"/>
                      <a:pt x="3775" y="1"/>
                    </a:cubicBezTo>
                    <a:close/>
                  </a:path>
                </a:pathLst>
              </a:custGeom>
              <a:solidFill>
                <a:srgbClr val="9B746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6" name="Google Shape;1831;p41"/>
              <p:cNvSpPr/>
              <p:nvPr/>
            </p:nvSpPr>
            <p:spPr>
              <a:xfrm>
                <a:off x="2311325" y="3026200"/>
                <a:ext cx="73425" cy="273075"/>
              </a:xfrm>
              <a:custGeom>
                <a:avLst/>
                <a:gdLst/>
                <a:ahLst/>
                <a:cxnLst/>
                <a:rect l="l" t="t" r="r" b="b"/>
                <a:pathLst>
                  <a:path w="2937" h="10923" extrusionOk="0">
                    <a:moveTo>
                      <a:pt x="2675" y="0"/>
                    </a:moveTo>
                    <a:lnTo>
                      <a:pt x="2675" y="0"/>
                    </a:lnTo>
                    <a:cubicBezTo>
                      <a:pt x="2825" y="238"/>
                      <a:pt x="2899" y="500"/>
                      <a:pt x="2912" y="762"/>
                    </a:cubicBezTo>
                    <a:cubicBezTo>
                      <a:pt x="2899" y="1037"/>
                      <a:pt x="2837" y="1312"/>
                      <a:pt x="2725" y="1562"/>
                    </a:cubicBezTo>
                    <a:cubicBezTo>
                      <a:pt x="2612" y="1812"/>
                      <a:pt x="2437" y="2025"/>
                      <a:pt x="2212" y="2175"/>
                    </a:cubicBezTo>
                    <a:lnTo>
                      <a:pt x="2137" y="2225"/>
                    </a:lnTo>
                    <a:lnTo>
                      <a:pt x="2050" y="2275"/>
                    </a:lnTo>
                    <a:cubicBezTo>
                      <a:pt x="1987" y="2312"/>
                      <a:pt x="1925" y="2337"/>
                      <a:pt x="1862" y="2350"/>
                    </a:cubicBezTo>
                    <a:cubicBezTo>
                      <a:pt x="1800" y="2375"/>
                      <a:pt x="1737" y="2400"/>
                      <a:pt x="1662" y="2412"/>
                    </a:cubicBezTo>
                    <a:lnTo>
                      <a:pt x="1462" y="2462"/>
                    </a:lnTo>
                    <a:cubicBezTo>
                      <a:pt x="1325" y="2500"/>
                      <a:pt x="1200" y="2562"/>
                      <a:pt x="1087" y="2637"/>
                    </a:cubicBezTo>
                    <a:cubicBezTo>
                      <a:pt x="962" y="2724"/>
                      <a:pt x="875" y="2837"/>
                      <a:pt x="813" y="2962"/>
                    </a:cubicBezTo>
                    <a:cubicBezTo>
                      <a:pt x="700" y="3224"/>
                      <a:pt x="663" y="3512"/>
                      <a:pt x="725" y="3799"/>
                    </a:cubicBezTo>
                    <a:cubicBezTo>
                      <a:pt x="775" y="4062"/>
                      <a:pt x="850" y="4337"/>
                      <a:pt x="975" y="4586"/>
                    </a:cubicBezTo>
                    <a:cubicBezTo>
                      <a:pt x="1087" y="4836"/>
                      <a:pt x="1225" y="5074"/>
                      <a:pt x="1387" y="5299"/>
                    </a:cubicBezTo>
                    <a:cubicBezTo>
                      <a:pt x="1550" y="5524"/>
                      <a:pt x="1675" y="5761"/>
                      <a:pt x="1762" y="6011"/>
                    </a:cubicBezTo>
                    <a:cubicBezTo>
                      <a:pt x="1850" y="6261"/>
                      <a:pt x="1862" y="6536"/>
                      <a:pt x="1800" y="6798"/>
                    </a:cubicBezTo>
                    <a:cubicBezTo>
                      <a:pt x="1725" y="7061"/>
                      <a:pt x="1600" y="7298"/>
                      <a:pt x="1425" y="7498"/>
                    </a:cubicBezTo>
                    <a:lnTo>
                      <a:pt x="1287" y="7661"/>
                    </a:lnTo>
                    <a:cubicBezTo>
                      <a:pt x="1237" y="7711"/>
                      <a:pt x="1187" y="7761"/>
                      <a:pt x="1125" y="7798"/>
                    </a:cubicBezTo>
                    <a:cubicBezTo>
                      <a:pt x="1075" y="7848"/>
                      <a:pt x="1025" y="7898"/>
                      <a:pt x="975" y="7936"/>
                    </a:cubicBezTo>
                    <a:lnTo>
                      <a:pt x="813" y="8061"/>
                    </a:lnTo>
                    <a:cubicBezTo>
                      <a:pt x="713" y="8148"/>
                      <a:pt x="600" y="8223"/>
                      <a:pt x="500" y="8323"/>
                    </a:cubicBezTo>
                    <a:cubicBezTo>
                      <a:pt x="388" y="8410"/>
                      <a:pt x="300" y="8523"/>
                      <a:pt x="238" y="8648"/>
                    </a:cubicBezTo>
                    <a:cubicBezTo>
                      <a:pt x="113" y="8898"/>
                      <a:pt x="88" y="9198"/>
                      <a:pt x="175" y="9460"/>
                    </a:cubicBezTo>
                    <a:cubicBezTo>
                      <a:pt x="263" y="9723"/>
                      <a:pt x="325" y="9985"/>
                      <a:pt x="375" y="10260"/>
                    </a:cubicBezTo>
                    <a:cubicBezTo>
                      <a:pt x="400" y="10385"/>
                      <a:pt x="363" y="10522"/>
                      <a:pt x="300" y="10647"/>
                    </a:cubicBezTo>
                    <a:cubicBezTo>
                      <a:pt x="225" y="10760"/>
                      <a:pt x="125" y="10860"/>
                      <a:pt x="0" y="10922"/>
                    </a:cubicBezTo>
                    <a:cubicBezTo>
                      <a:pt x="125" y="10860"/>
                      <a:pt x="225" y="10760"/>
                      <a:pt x="313" y="10647"/>
                    </a:cubicBezTo>
                    <a:cubicBezTo>
                      <a:pt x="388" y="10535"/>
                      <a:pt x="425" y="10397"/>
                      <a:pt x="413" y="10260"/>
                    </a:cubicBezTo>
                    <a:cubicBezTo>
                      <a:pt x="363" y="9985"/>
                      <a:pt x="300" y="9723"/>
                      <a:pt x="225" y="9460"/>
                    </a:cubicBezTo>
                    <a:cubicBezTo>
                      <a:pt x="138" y="9198"/>
                      <a:pt x="163" y="8910"/>
                      <a:pt x="288" y="8673"/>
                    </a:cubicBezTo>
                    <a:cubicBezTo>
                      <a:pt x="350" y="8560"/>
                      <a:pt x="438" y="8448"/>
                      <a:pt x="538" y="8360"/>
                    </a:cubicBezTo>
                    <a:cubicBezTo>
                      <a:pt x="638" y="8273"/>
                      <a:pt x="750" y="8198"/>
                      <a:pt x="863" y="8111"/>
                    </a:cubicBezTo>
                    <a:lnTo>
                      <a:pt x="1025" y="7986"/>
                    </a:lnTo>
                    <a:cubicBezTo>
                      <a:pt x="1087" y="7948"/>
                      <a:pt x="1137" y="7898"/>
                      <a:pt x="1187" y="7848"/>
                    </a:cubicBezTo>
                    <a:cubicBezTo>
                      <a:pt x="1237" y="7811"/>
                      <a:pt x="1300" y="7761"/>
                      <a:pt x="1337" y="7711"/>
                    </a:cubicBezTo>
                    <a:lnTo>
                      <a:pt x="1487" y="7548"/>
                    </a:lnTo>
                    <a:cubicBezTo>
                      <a:pt x="1662" y="7336"/>
                      <a:pt x="1800" y="7098"/>
                      <a:pt x="1887" y="6823"/>
                    </a:cubicBezTo>
                    <a:cubicBezTo>
                      <a:pt x="1950" y="6548"/>
                      <a:pt x="1937" y="6261"/>
                      <a:pt x="1850" y="5986"/>
                    </a:cubicBezTo>
                    <a:cubicBezTo>
                      <a:pt x="1762" y="5724"/>
                      <a:pt x="1625" y="5474"/>
                      <a:pt x="1462" y="5249"/>
                    </a:cubicBezTo>
                    <a:cubicBezTo>
                      <a:pt x="1300" y="5036"/>
                      <a:pt x="1162" y="4799"/>
                      <a:pt x="1050" y="4561"/>
                    </a:cubicBezTo>
                    <a:cubicBezTo>
                      <a:pt x="937" y="4312"/>
                      <a:pt x="850" y="4049"/>
                      <a:pt x="800" y="3787"/>
                    </a:cubicBezTo>
                    <a:cubicBezTo>
                      <a:pt x="750" y="3524"/>
                      <a:pt x="775" y="3249"/>
                      <a:pt x="875" y="2999"/>
                    </a:cubicBezTo>
                    <a:cubicBezTo>
                      <a:pt x="1000" y="2762"/>
                      <a:pt x="1225" y="2600"/>
                      <a:pt x="1487" y="2537"/>
                    </a:cubicBezTo>
                    <a:lnTo>
                      <a:pt x="1687" y="2487"/>
                    </a:lnTo>
                    <a:cubicBezTo>
                      <a:pt x="1750" y="2462"/>
                      <a:pt x="1812" y="2450"/>
                      <a:pt x="1887" y="2412"/>
                    </a:cubicBezTo>
                    <a:cubicBezTo>
                      <a:pt x="1950" y="2400"/>
                      <a:pt x="2012" y="2362"/>
                      <a:pt x="2075" y="2337"/>
                    </a:cubicBezTo>
                    <a:lnTo>
                      <a:pt x="2162" y="2287"/>
                    </a:lnTo>
                    <a:lnTo>
                      <a:pt x="2250" y="2225"/>
                    </a:lnTo>
                    <a:cubicBezTo>
                      <a:pt x="2487" y="2062"/>
                      <a:pt x="2662" y="1837"/>
                      <a:pt x="2775" y="1587"/>
                    </a:cubicBezTo>
                    <a:cubicBezTo>
                      <a:pt x="2874" y="1325"/>
                      <a:pt x="2924" y="1050"/>
                      <a:pt x="2937" y="775"/>
                    </a:cubicBezTo>
                    <a:cubicBezTo>
                      <a:pt x="2924" y="500"/>
                      <a:pt x="2825" y="238"/>
                      <a:pt x="2675" y="0"/>
                    </a:cubicBezTo>
                    <a:close/>
                  </a:path>
                </a:pathLst>
              </a:custGeom>
              <a:solidFill>
                <a:srgbClr val="9B746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pic>
        <p:nvPicPr>
          <p:cNvPr id="157" name="Picture 15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7120527">
            <a:off x="2704975" y="-190065"/>
            <a:ext cx="1048862" cy="1048862"/>
          </a:xfrm>
          <a:prstGeom prst="rect">
            <a:avLst/>
          </a:prstGeom>
        </p:spPr>
      </p:pic>
      <p:grpSp>
        <p:nvGrpSpPr>
          <p:cNvPr id="166" name="Group 165"/>
          <p:cNvGrpSpPr/>
          <p:nvPr/>
        </p:nvGrpSpPr>
        <p:grpSpPr>
          <a:xfrm>
            <a:off x="8316408" y="771586"/>
            <a:ext cx="540000" cy="324000"/>
            <a:chOff x="8316408" y="771586"/>
            <a:chExt cx="540000" cy="324000"/>
          </a:xfrm>
        </p:grpSpPr>
        <p:sp>
          <p:nvSpPr>
            <p:cNvPr id="167" name="Chevron 166"/>
            <p:cNvSpPr/>
            <p:nvPr/>
          </p:nvSpPr>
          <p:spPr>
            <a:xfrm rot="10800000">
              <a:off x="8316408" y="771586"/>
              <a:ext cx="540000" cy="324000"/>
            </a:xfrm>
            <a:prstGeom prst="chevron">
              <a:avLst>
                <a:gd name="adj" fmla="val 30139"/>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68" name="TextBox 167">
              <a:hlinkClick r:id="rId9" action="ppaction://hlinksldjump"/>
            </p:cNvPr>
            <p:cNvSpPr txBox="1"/>
            <p:nvPr/>
          </p:nvSpPr>
          <p:spPr>
            <a:xfrm>
              <a:off x="8424496" y="771586"/>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01</a:t>
              </a:r>
            </a:p>
          </p:txBody>
        </p:sp>
      </p:grpSp>
      <p:sp>
        <p:nvSpPr>
          <p:cNvPr id="203" name="Hộp Văn bản 202">
            <a:extLst>
              <a:ext uri="{FF2B5EF4-FFF2-40B4-BE49-F238E27FC236}">
                <a16:creationId xmlns:a16="http://schemas.microsoft.com/office/drawing/2014/main" id="{D0D4835D-B7E2-46B4-93CF-E8481133FE7E}"/>
              </a:ext>
            </a:extLst>
          </p:cNvPr>
          <p:cNvSpPr txBox="1"/>
          <p:nvPr/>
        </p:nvSpPr>
        <p:spPr>
          <a:xfrm>
            <a:off x="1256999" y="3771264"/>
            <a:ext cx="7008652" cy="1015663"/>
          </a:xfrm>
          <a:prstGeom prst="rect">
            <a:avLst/>
          </a:prstGeom>
          <a:noFill/>
        </p:spPr>
        <p:txBody>
          <a:bodyPr wrap="square">
            <a:spAutoFit/>
          </a:bodyPr>
          <a:lstStyle/>
          <a:p>
            <a:r>
              <a:rPr lang="en-US" sz="2000" dirty="0" err="1">
                <a:effectLst/>
                <a:latin typeface="Cambria" panose="02040503050406030204" pitchFamily="18" charset="0"/>
                <a:ea typeface="Cambria" panose="02040503050406030204" pitchFamily="18" charset="0"/>
                <a:cs typeface="Times New Roman" panose="02020603050405020304" pitchFamily="18" charset="0"/>
              </a:rPr>
              <a:t>Giáo</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dục</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cho</a:t>
            </a:r>
            <a:r>
              <a:rPr lang="en-US" sz="2000" dirty="0">
                <a:effectLst/>
                <a:latin typeface="Cambria" panose="02040503050406030204" pitchFamily="18" charset="0"/>
                <a:ea typeface="Cambria" panose="02040503050406030204" pitchFamily="18" charset="0"/>
                <a:cs typeface="Times New Roman" panose="02020603050405020304" pitchFamily="18" charset="0"/>
              </a:rPr>
              <a:t> HS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lòng</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biết</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ơn</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những</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người</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đã</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hy</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sinh</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vì</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Tổ</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quốc</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đem</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lại</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cuộc</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sống</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độc</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lập</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tự</a:t>
            </a:r>
            <a:r>
              <a:rPr lang="en-US" sz="2000" dirty="0">
                <a:effectLst/>
                <a:latin typeface="Cambria" panose="02040503050406030204" pitchFamily="18" charset="0"/>
                <a:ea typeface="Cambria" panose="02040503050406030204" pitchFamily="18" charset="0"/>
                <a:cs typeface="Times New Roman" panose="02020603050405020304" pitchFamily="18" charset="0"/>
              </a:rPr>
              <a:t> do,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hạnh</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phúc</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cho</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chúng</a:t>
            </a:r>
            <a:r>
              <a:rPr lang="en-US" sz="2000" dirty="0">
                <a:effectLst/>
                <a:latin typeface="Cambria" panose="02040503050406030204" pitchFamily="18" charset="0"/>
                <a:ea typeface="Cambria" panose="02040503050406030204" pitchFamily="18" charset="0"/>
                <a:cs typeface="Times New Roman" panose="02020603050405020304" pitchFamily="18" charset="0"/>
              </a:rPr>
              <a:t> ta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hôm</a:t>
            </a:r>
            <a:r>
              <a:rPr lang="en-US" sz="2000" dirty="0">
                <a:effectLst/>
                <a:latin typeface="Cambria" panose="02040503050406030204" pitchFamily="18" charset="0"/>
                <a:ea typeface="Cambria" panose="02040503050406030204" pitchFamily="18" charset="0"/>
                <a:cs typeface="Times New Roman" panose="02020603050405020304" pitchFamily="18" charset="0"/>
              </a:rPr>
              <a:t> nay.</a:t>
            </a:r>
          </a:p>
        </p:txBody>
      </p:sp>
      <p:sp>
        <p:nvSpPr>
          <p:cNvPr id="204" name="Hộp Văn bản 203">
            <a:extLst>
              <a:ext uri="{FF2B5EF4-FFF2-40B4-BE49-F238E27FC236}">
                <a16:creationId xmlns:a16="http://schemas.microsoft.com/office/drawing/2014/main" id="{F0817E7A-22A5-487F-B1A2-D78866955430}"/>
              </a:ext>
            </a:extLst>
          </p:cNvPr>
          <p:cNvSpPr txBox="1"/>
          <p:nvPr/>
        </p:nvSpPr>
        <p:spPr>
          <a:xfrm>
            <a:off x="1357790" y="964715"/>
            <a:ext cx="7066706" cy="1015663"/>
          </a:xfrm>
          <a:prstGeom prst="rect">
            <a:avLst/>
          </a:prstGeom>
          <a:noFill/>
        </p:spPr>
        <p:txBody>
          <a:bodyPr wrap="square">
            <a:spAutoFit/>
          </a:bodyPr>
          <a:lstStyle/>
          <a:p>
            <a:pPr>
              <a:tabLst>
                <a:tab pos="1543685" algn="l"/>
              </a:tabLst>
            </a:pP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Hiểu</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nghĩa</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một</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số</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từ</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i="1" dirty="0" err="1">
                <a:effectLst/>
                <a:latin typeface="Cambria" panose="02040503050406030204" pitchFamily="18" charset="0"/>
                <a:ea typeface="Cambria" panose="02040503050406030204" pitchFamily="18" charset="0"/>
                <a:cs typeface="Times New Roman" panose="02020603050405020304" pitchFamily="18" charset="0"/>
              </a:rPr>
              <a:t>Trường</a:t>
            </a:r>
            <a:r>
              <a:rPr lang="en-US" sz="2000" i="1" dirty="0">
                <a:effectLst/>
                <a:latin typeface="Cambria" panose="02040503050406030204" pitchFamily="18" charset="0"/>
                <a:ea typeface="Cambria" panose="02040503050406030204" pitchFamily="18" charset="0"/>
                <a:cs typeface="Times New Roman" panose="02020603050405020304" pitchFamily="18" charset="0"/>
              </a:rPr>
              <a:t> </a:t>
            </a:r>
            <a:r>
              <a:rPr lang="en-US" sz="2000" i="1" dirty="0" err="1">
                <a:effectLst/>
                <a:latin typeface="Cambria" panose="02040503050406030204" pitchFamily="18" charset="0"/>
                <a:ea typeface="Cambria" panose="02040503050406030204" pitchFamily="18" charset="0"/>
                <a:cs typeface="Times New Roman" panose="02020603050405020304" pitchFamily="18" charset="0"/>
              </a:rPr>
              <a:t>Sơn</a:t>
            </a:r>
            <a:r>
              <a:rPr lang="en-US" sz="2000" i="1" dirty="0">
                <a:effectLst/>
                <a:latin typeface="Cambria" panose="02040503050406030204" pitchFamily="18" charset="0"/>
                <a:ea typeface="Cambria" panose="02040503050406030204" pitchFamily="18" charset="0"/>
                <a:cs typeface="Times New Roman" panose="02020603050405020304" pitchFamily="18" charset="0"/>
              </a:rPr>
              <a:t>, </a:t>
            </a:r>
            <a:r>
              <a:rPr lang="en-US" sz="2000" i="1" dirty="0" err="1">
                <a:effectLst/>
                <a:latin typeface="Cambria" panose="02040503050406030204" pitchFamily="18" charset="0"/>
                <a:ea typeface="Cambria" panose="02040503050406030204" pitchFamily="18" charset="0"/>
                <a:cs typeface="Times New Roman" panose="02020603050405020304" pitchFamily="18" charset="0"/>
              </a:rPr>
              <a:t>Trường</a:t>
            </a:r>
            <a:r>
              <a:rPr lang="en-US" sz="2000" i="1" dirty="0">
                <a:effectLst/>
                <a:latin typeface="Cambria" panose="02040503050406030204" pitchFamily="18" charset="0"/>
                <a:ea typeface="Cambria" panose="02040503050406030204" pitchFamily="18" charset="0"/>
                <a:cs typeface="Times New Roman" panose="02020603050405020304" pitchFamily="18" charset="0"/>
              </a:rPr>
              <a:t> Sa, Kon Tum, </a:t>
            </a:r>
            <a:r>
              <a:rPr lang="en-US" sz="2000" i="1" dirty="0" err="1">
                <a:effectLst/>
                <a:latin typeface="Cambria" panose="02040503050406030204" pitchFamily="18" charset="0"/>
                <a:ea typeface="Cambria" panose="02040503050406030204" pitchFamily="18" charset="0"/>
                <a:cs typeface="Times New Roman" panose="02020603050405020304" pitchFamily="18" charset="0"/>
              </a:rPr>
              <a:t>Đắk</a:t>
            </a:r>
            <a:r>
              <a:rPr lang="en-US" sz="2000" i="1" dirty="0">
                <a:effectLst/>
                <a:latin typeface="Cambria" panose="02040503050406030204" pitchFamily="18" charset="0"/>
                <a:ea typeface="Cambria" panose="02040503050406030204" pitchFamily="18" charset="0"/>
                <a:cs typeface="Times New Roman" panose="02020603050405020304" pitchFamily="18" charset="0"/>
              </a:rPr>
              <a:t> </a:t>
            </a:r>
            <a:r>
              <a:rPr lang="en-US" sz="2000" i="1" dirty="0" err="1">
                <a:effectLst/>
                <a:latin typeface="Cambria" panose="02040503050406030204" pitchFamily="18" charset="0"/>
                <a:ea typeface="Cambria" panose="02040503050406030204" pitchFamily="18" charset="0"/>
                <a:cs typeface="Times New Roman" panose="02020603050405020304" pitchFamily="18" charset="0"/>
              </a:rPr>
              <a:t>Lắk</a:t>
            </a:r>
            <a:r>
              <a:rPr lang="en-US" sz="2000" i="1" dirty="0">
                <a:effectLst/>
                <a:latin typeface="Cambria" panose="02040503050406030204" pitchFamily="18" charset="0"/>
                <a:ea typeface="Cambria" panose="02040503050406030204" pitchFamily="18" charset="0"/>
                <a:cs typeface="Times New Roman" panose="02020603050405020304" pitchFamily="18" charset="0"/>
              </a:rPr>
              <a:t>.</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a:p>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Hiểu</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nội</a:t>
            </a:r>
            <a:r>
              <a:rPr lang="en-US" sz="2000" dirty="0">
                <a:effectLst/>
                <a:latin typeface="Cambria" panose="02040503050406030204" pitchFamily="18" charset="0"/>
                <a:ea typeface="Cambria" panose="02040503050406030204" pitchFamily="18" charset="0"/>
                <a:cs typeface="Times New Roman" panose="02020603050405020304" pitchFamily="18" charset="0"/>
              </a:rPr>
              <a:t> dung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và</a:t>
            </a:r>
            <a:r>
              <a:rPr lang="en-US" sz="2000" dirty="0">
                <a:effectLst/>
                <a:latin typeface="Cambria" panose="02040503050406030204" pitchFamily="18" charset="0"/>
                <a:ea typeface="Cambria" panose="02040503050406030204" pitchFamily="18" charset="0"/>
                <a:cs typeface="Times New Roman" panose="02020603050405020304" pitchFamily="18" charset="0"/>
              </a:rPr>
              <a:t> ý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nghĩa</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của</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bài</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thơ</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205" name="Hộp Văn bản 204">
            <a:extLst>
              <a:ext uri="{FF2B5EF4-FFF2-40B4-BE49-F238E27FC236}">
                <a16:creationId xmlns:a16="http://schemas.microsoft.com/office/drawing/2014/main" id="{5E9A5A4E-7635-4AF0-A8A0-07EAC9312FB5}"/>
              </a:ext>
            </a:extLst>
          </p:cNvPr>
          <p:cNvSpPr txBox="1"/>
          <p:nvPr/>
        </p:nvSpPr>
        <p:spPr>
          <a:xfrm>
            <a:off x="1233859" y="2097789"/>
            <a:ext cx="6772826" cy="1631216"/>
          </a:xfrm>
          <a:prstGeom prst="rect">
            <a:avLst/>
          </a:prstGeom>
          <a:noFill/>
        </p:spPr>
        <p:txBody>
          <a:bodyPr wrap="square">
            <a:spAutoFit/>
          </a:bodyPr>
          <a:lstStyle/>
          <a:p>
            <a:pPr algn="just"/>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Đọc</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đúng</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các</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từ</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ngữ</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dễ</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đọc</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sai</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i="1" dirty="0" err="1">
                <a:effectLst/>
                <a:latin typeface="Cambria" panose="02040503050406030204" pitchFamily="18" charset="0"/>
                <a:ea typeface="Cambria" panose="02040503050406030204" pitchFamily="18" charset="0"/>
                <a:cs typeface="Times New Roman" panose="02020603050405020304" pitchFamily="18" charset="0"/>
              </a:rPr>
              <a:t>dài</a:t>
            </a:r>
            <a:r>
              <a:rPr lang="en-US" sz="2000" i="1" dirty="0">
                <a:effectLst/>
                <a:latin typeface="Cambria" panose="02040503050406030204" pitchFamily="18" charset="0"/>
                <a:ea typeface="Cambria" panose="02040503050406030204" pitchFamily="18" charset="0"/>
                <a:cs typeface="Times New Roman" panose="02020603050405020304" pitchFamily="18" charset="0"/>
              </a:rPr>
              <a:t> </a:t>
            </a:r>
            <a:r>
              <a:rPr lang="en-US" sz="2000" i="1" dirty="0" err="1">
                <a:effectLst/>
                <a:latin typeface="Cambria" panose="02040503050406030204" pitchFamily="18" charset="0"/>
                <a:ea typeface="Cambria" panose="02040503050406030204" pitchFamily="18" charset="0"/>
                <a:cs typeface="Times New Roman" panose="02020603050405020304" pitchFamily="18" charset="0"/>
              </a:rPr>
              <a:t>dằng</a:t>
            </a:r>
            <a:r>
              <a:rPr lang="en-US" sz="2000" i="1" dirty="0">
                <a:effectLst/>
                <a:latin typeface="Cambria" panose="02040503050406030204" pitchFamily="18" charset="0"/>
                <a:ea typeface="Cambria" panose="02040503050406030204" pitchFamily="18" charset="0"/>
                <a:cs typeface="Times New Roman" panose="02020603050405020304" pitchFamily="18" charset="0"/>
              </a:rPr>
              <a:t> </a:t>
            </a:r>
            <a:r>
              <a:rPr lang="en-US" sz="2000" i="1" dirty="0" err="1">
                <a:effectLst/>
                <a:latin typeface="Cambria" panose="02040503050406030204" pitchFamily="18" charset="0"/>
                <a:ea typeface="Cambria" panose="02040503050406030204" pitchFamily="18" charset="0"/>
                <a:cs typeface="Times New Roman" panose="02020603050405020304" pitchFamily="18" charset="0"/>
              </a:rPr>
              <a:t>dặc</a:t>
            </a:r>
            <a:r>
              <a:rPr lang="en-US" sz="2000" i="1" dirty="0">
                <a:effectLst/>
                <a:latin typeface="Cambria" panose="02040503050406030204" pitchFamily="18" charset="0"/>
                <a:ea typeface="Cambria" panose="02040503050406030204" pitchFamily="18" charset="0"/>
                <a:cs typeface="Times New Roman" panose="02020603050405020304" pitchFamily="18" charset="0"/>
              </a:rPr>
              <a:t>, </a:t>
            </a:r>
            <a:r>
              <a:rPr lang="en-US" sz="2000" i="1" dirty="0" err="1">
                <a:effectLst/>
                <a:latin typeface="Cambria" panose="02040503050406030204" pitchFamily="18" charset="0"/>
                <a:ea typeface="Cambria" panose="02040503050406030204" pitchFamily="18" charset="0"/>
                <a:cs typeface="Times New Roman" panose="02020603050405020304" pitchFamily="18" charset="0"/>
              </a:rPr>
              <a:t>đảo</a:t>
            </a:r>
            <a:r>
              <a:rPr lang="en-US" sz="2000" i="1" dirty="0">
                <a:effectLst/>
                <a:latin typeface="Cambria" panose="02040503050406030204" pitchFamily="18" charset="0"/>
                <a:ea typeface="Cambria" panose="02040503050406030204" pitchFamily="18" charset="0"/>
                <a:cs typeface="Times New Roman" panose="02020603050405020304" pitchFamily="18" charset="0"/>
              </a:rPr>
              <a:t> </a:t>
            </a:r>
            <a:r>
              <a:rPr lang="en-US" sz="2000" i="1" dirty="0" err="1">
                <a:effectLst/>
                <a:latin typeface="Cambria" panose="02040503050406030204" pitchFamily="18" charset="0"/>
                <a:ea typeface="Cambria" panose="02040503050406030204" pitchFamily="18" charset="0"/>
                <a:cs typeface="Times New Roman" panose="02020603050405020304" pitchFamily="18" charset="0"/>
              </a:rPr>
              <a:t>nổi</a:t>
            </a:r>
            <a:r>
              <a:rPr lang="en-US" sz="2000" i="1" dirty="0">
                <a:effectLst/>
                <a:latin typeface="Cambria" panose="02040503050406030204" pitchFamily="18" charset="0"/>
                <a:ea typeface="Cambria" panose="02040503050406030204" pitchFamily="18" charset="0"/>
                <a:cs typeface="Times New Roman" panose="02020603050405020304" pitchFamily="18" charset="0"/>
              </a:rPr>
              <a:t>, Kon Tum, </a:t>
            </a:r>
            <a:r>
              <a:rPr lang="en-US" sz="2000" i="1" dirty="0" err="1">
                <a:effectLst/>
                <a:latin typeface="Cambria" panose="02040503050406030204" pitchFamily="18" charset="0"/>
                <a:ea typeface="Cambria" panose="02040503050406030204" pitchFamily="18" charset="0"/>
                <a:cs typeface="Times New Roman" panose="02020603050405020304" pitchFamily="18" charset="0"/>
              </a:rPr>
              <a:t>Đắk</a:t>
            </a:r>
            <a:r>
              <a:rPr lang="en-US" sz="2000" i="1" dirty="0">
                <a:effectLst/>
                <a:latin typeface="Cambria" panose="02040503050406030204" pitchFamily="18" charset="0"/>
                <a:ea typeface="Cambria" panose="02040503050406030204" pitchFamily="18" charset="0"/>
                <a:cs typeface="Times New Roman" panose="02020603050405020304" pitchFamily="18" charset="0"/>
              </a:rPr>
              <a:t> </a:t>
            </a:r>
            <a:r>
              <a:rPr lang="en-US" sz="2000" i="1" dirty="0" err="1">
                <a:effectLst/>
                <a:latin typeface="Cambria" panose="02040503050406030204" pitchFamily="18" charset="0"/>
                <a:ea typeface="Cambria" panose="02040503050406030204" pitchFamily="18" charset="0"/>
                <a:cs typeface="Times New Roman" panose="02020603050405020304" pitchFamily="18" charset="0"/>
              </a:rPr>
              <a:t>Lắk</a:t>
            </a:r>
            <a:r>
              <a:rPr lang="en-US" sz="2000" i="1" dirty="0">
                <a:effectLst/>
                <a:latin typeface="Cambria" panose="02040503050406030204" pitchFamily="18" charset="0"/>
                <a:ea typeface="Cambria" panose="02040503050406030204" pitchFamily="18" charset="0"/>
                <a:cs typeface="Times New Roman" panose="02020603050405020304" pitchFamily="18" charset="0"/>
              </a:rPr>
              <a:t>, </a:t>
            </a:r>
            <a:r>
              <a:rPr lang="en-US" sz="2000" i="1" dirty="0" err="1">
                <a:effectLst/>
                <a:latin typeface="Cambria" panose="02040503050406030204" pitchFamily="18" charset="0"/>
                <a:ea typeface="Cambria" panose="02040503050406030204" pitchFamily="18" charset="0"/>
                <a:cs typeface="Times New Roman" panose="02020603050405020304" pitchFamily="18" charset="0"/>
              </a:rPr>
              <a:t>đỏ</a:t>
            </a:r>
            <a:r>
              <a:rPr lang="en-US" sz="2000" i="1" dirty="0">
                <a:effectLst/>
                <a:latin typeface="Cambria" panose="02040503050406030204" pitchFamily="18" charset="0"/>
                <a:ea typeface="Cambria" panose="02040503050406030204" pitchFamily="18" charset="0"/>
                <a:cs typeface="Times New Roman" panose="02020603050405020304" pitchFamily="18" charset="0"/>
              </a:rPr>
              <a:t> hoe,...</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a:p>
            <a:pPr algn="just"/>
            <a:r>
              <a:rPr lang="pt-BR" sz="2000" dirty="0">
                <a:effectLst/>
                <a:latin typeface="Cambria" panose="02040503050406030204" pitchFamily="18" charset="0"/>
                <a:ea typeface="Cambria" panose="02040503050406030204" pitchFamily="18" charset="0"/>
                <a:cs typeface="Times New Roman" panose="02020603050405020304" pitchFamily="18" charset="0"/>
              </a:rPr>
              <a:t>- Biết ngắt, nghỉ hơi đúng nhịp thơ, cuối mỗi dòng thơ.</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a:p>
            <a:pPr algn="just"/>
            <a:r>
              <a:rPr lang="pt-BR" sz="2000" dirty="0">
                <a:effectLst/>
                <a:latin typeface="Cambria" panose="02040503050406030204" pitchFamily="18" charset="0"/>
                <a:ea typeface="Cambria" panose="02040503050406030204" pitchFamily="18" charset="0"/>
                <a:cs typeface="Times New Roman" panose="02020603050405020304" pitchFamily="18" charset="0"/>
              </a:rPr>
              <a:t>- Đọc trôi chảy được toàn bài thơ với giọng tha thiết, tình cảm.</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280227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40"/>
                                        </p:tgtEl>
                                        <p:attrNameLst>
                                          <p:attrName>style.visibility</p:attrName>
                                        </p:attrNameLst>
                                      </p:cBhvr>
                                      <p:to>
                                        <p:strVal val="visible"/>
                                      </p:to>
                                    </p:set>
                                    <p:animEffect transition="in" filter="fade">
                                      <p:cBhvr>
                                        <p:cTn id="12" dur="1000"/>
                                        <p:tgtEl>
                                          <p:spTgt spid="140"/>
                                        </p:tgtEl>
                                      </p:cBhvr>
                                    </p:animEffect>
                                    <p:anim calcmode="lin" valueType="num">
                                      <p:cBhvr>
                                        <p:cTn id="13" dur="1000" fill="hold"/>
                                        <p:tgtEl>
                                          <p:spTgt spid="140"/>
                                        </p:tgtEl>
                                        <p:attrNameLst>
                                          <p:attrName>ppt_x</p:attrName>
                                        </p:attrNameLst>
                                      </p:cBhvr>
                                      <p:tavLst>
                                        <p:tav tm="0">
                                          <p:val>
                                            <p:strVal val="#ppt_x"/>
                                          </p:val>
                                        </p:tav>
                                        <p:tav tm="100000">
                                          <p:val>
                                            <p:strVal val="#ppt_x"/>
                                          </p:val>
                                        </p:tav>
                                      </p:tavLst>
                                    </p:anim>
                                    <p:anim calcmode="lin" valueType="num">
                                      <p:cBhvr>
                                        <p:cTn id="14" dur="1000" fill="hold"/>
                                        <p:tgtEl>
                                          <p:spTgt spid="14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8"/>
                                        </p:tgtEl>
                                        <p:attrNameLst>
                                          <p:attrName>style.visibility</p:attrName>
                                        </p:attrNameLst>
                                      </p:cBhvr>
                                      <p:to>
                                        <p:strVal val="visible"/>
                                      </p:to>
                                    </p:set>
                                    <p:animEffect transition="in" filter="fade">
                                      <p:cBhvr>
                                        <p:cTn id="17" dur="1000"/>
                                        <p:tgtEl>
                                          <p:spTgt spid="68"/>
                                        </p:tgtEl>
                                      </p:cBhvr>
                                    </p:animEffect>
                                    <p:anim calcmode="lin" valueType="num">
                                      <p:cBhvr>
                                        <p:cTn id="18" dur="1000" fill="hold"/>
                                        <p:tgtEl>
                                          <p:spTgt spid="68"/>
                                        </p:tgtEl>
                                        <p:attrNameLst>
                                          <p:attrName>ppt_x</p:attrName>
                                        </p:attrNameLst>
                                      </p:cBhvr>
                                      <p:tavLst>
                                        <p:tav tm="0">
                                          <p:val>
                                            <p:strVal val="#ppt_x"/>
                                          </p:val>
                                        </p:tav>
                                        <p:tav tm="100000">
                                          <p:val>
                                            <p:strVal val="#ppt_x"/>
                                          </p:val>
                                        </p:tav>
                                      </p:tavLst>
                                    </p:anim>
                                    <p:anim calcmode="lin" valueType="num">
                                      <p:cBhvr>
                                        <p:cTn id="19"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96000" y="303750"/>
            <a:ext cx="8352000" cy="4536000"/>
          </a:xfrm>
          <a:prstGeom prst="roundRect">
            <a:avLst>
              <a:gd name="adj" fmla="val 7547"/>
            </a:avLst>
          </a:prstGeom>
          <a:solidFill>
            <a:schemeClr val="accent6">
              <a:lumMod val="40000"/>
              <a:lumOff val="6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59" name="Group 58"/>
          <p:cNvGrpSpPr/>
          <p:nvPr/>
        </p:nvGrpSpPr>
        <p:grpSpPr>
          <a:xfrm>
            <a:off x="8316408" y="4047914"/>
            <a:ext cx="540000" cy="324000"/>
            <a:chOff x="8316408" y="4047914"/>
            <a:chExt cx="540000" cy="324000"/>
          </a:xfrm>
        </p:grpSpPr>
        <p:sp>
          <p:nvSpPr>
            <p:cNvPr id="60" name="Chevron 59"/>
            <p:cNvSpPr/>
            <p:nvPr/>
          </p:nvSpPr>
          <p:spPr>
            <a:xfrm rot="10800000">
              <a:off x="8316408" y="4047914"/>
              <a:ext cx="540000" cy="324000"/>
            </a:xfrm>
            <a:prstGeom prst="chevron">
              <a:avLst>
                <a:gd name="adj" fmla="val 30139"/>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nvGrpSpPr>
            <p:cNvPr id="61" name="Google Shape;1771;p26"/>
            <p:cNvGrpSpPr/>
            <p:nvPr/>
          </p:nvGrpSpPr>
          <p:grpSpPr>
            <a:xfrm>
              <a:off x="8532440" y="4108455"/>
              <a:ext cx="194021" cy="191487"/>
              <a:chOff x="6232000" y="1435050"/>
              <a:chExt cx="488225" cy="481850"/>
            </a:xfrm>
            <a:solidFill>
              <a:schemeClr val="accent3"/>
            </a:solidFill>
          </p:grpSpPr>
          <p:sp>
            <p:nvSpPr>
              <p:cNvPr id="62" name="Google Shape;1772;p26"/>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sp>
            <p:nvSpPr>
              <p:cNvPr id="63" name="Google Shape;1773;p26"/>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sp>
            <p:nvSpPr>
              <p:cNvPr id="64" name="Google Shape;1774;p26"/>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sp>
            <p:nvSpPr>
              <p:cNvPr id="65" name="Google Shape;1775;p26"/>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sp>
            <p:nvSpPr>
              <p:cNvPr id="66" name="Google Shape;1776;p26">
                <a:hlinkClick r:id="rId2" action="ppaction://hlinksldjump"/>
              </p:cNvPr>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grpSp>
      </p:grpSp>
      <p:grpSp>
        <p:nvGrpSpPr>
          <p:cNvPr id="67" name="Group 66"/>
          <p:cNvGrpSpPr/>
          <p:nvPr/>
        </p:nvGrpSpPr>
        <p:grpSpPr>
          <a:xfrm>
            <a:off x="8316408" y="771586"/>
            <a:ext cx="540000" cy="324000"/>
            <a:chOff x="8316408" y="771586"/>
            <a:chExt cx="540000" cy="324000"/>
          </a:xfrm>
        </p:grpSpPr>
        <p:sp>
          <p:nvSpPr>
            <p:cNvPr id="68" name="Chevron 67"/>
            <p:cNvSpPr/>
            <p:nvPr/>
          </p:nvSpPr>
          <p:spPr>
            <a:xfrm rot="10800000">
              <a:off x="8316408" y="771586"/>
              <a:ext cx="540000" cy="324000"/>
            </a:xfrm>
            <a:prstGeom prst="chevron">
              <a:avLst>
                <a:gd name="adj" fmla="val 30139"/>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69" name="TextBox 68">
              <a:hlinkClick r:id="rId3" action="ppaction://hlinksldjump"/>
            </p:cNvPr>
            <p:cNvSpPr txBox="1"/>
            <p:nvPr/>
          </p:nvSpPr>
          <p:spPr>
            <a:xfrm>
              <a:off x="8424496" y="771586"/>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01</a:t>
              </a:r>
            </a:p>
          </p:txBody>
        </p:sp>
      </p:grpSp>
      <p:grpSp>
        <p:nvGrpSpPr>
          <p:cNvPr id="73" name="Group 72"/>
          <p:cNvGrpSpPr/>
          <p:nvPr/>
        </p:nvGrpSpPr>
        <p:grpSpPr>
          <a:xfrm>
            <a:off x="8316408" y="1743693"/>
            <a:ext cx="540000" cy="340080"/>
            <a:chOff x="8316408" y="1743693"/>
            <a:chExt cx="540000" cy="340080"/>
          </a:xfrm>
        </p:grpSpPr>
        <p:sp>
          <p:nvSpPr>
            <p:cNvPr id="74" name="Chevron 73"/>
            <p:cNvSpPr/>
            <p:nvPr/>
          </p:nvSpPr>
          <p:spPr>
            <a:xfrm rot="10800000">
              <a:off x="8316408" y="1743693"/>
              <a:ext cx="540000" cy="324000"/>
            </a:xfrm>
            <a:prstGeom prst="chevron">
              <a:avLst>
                <a:gd name="adj" fmla="val 30139"/>
              </a:avLst>
            </a:prstGeom>
            <a:solidFill>
              <a:schemeClr val="accent2">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75" name="TextBox 74">
              <a:hlinkClick r:id="rId4" action="ppaction://hlinksldjump"/>
            </p:cNvPr>
            <p:cNvSpPr txBox="1"/>
            <p:nvPr/>
          </p:nvSpPr>
          <p:spPr>
            <a:xfrm>
              <a:off x="8424496" y="1775996"/>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03</a:t>
              </a:r>
            </a:p>
          </p:txBody>
        </p:sp>
      </p:grpSp>
      <p:grpSp>
        <p:nvGrpSpPr>
          <p:cNvPr id="76" name="Group 75"/>
          <p:cNvGrpSpPr/>
          <p:nvPr/>
        </p:nvGrpSpPr>
        <p:grpSpPr>
          <a:xfrm>
            <a:off x="8316408" y="2247750"/>
            <a:ext cx="540000" cy="348463"/>
            <a:chOff x="8316408" y="2247750"/>
            <a:chExt cx="540000" cy="348463"/>
          </a:xfrm>
        </p:grpSpPr>
        <p:sp>
          <p:nvSpPr>
            <p:cNvPr id="77" name="Chevron 76"/>
            <p:cNvSpPr/>
            <p:nvPr/>
          </p:nvSpPr>
          <p:spPr>
            <a:xfrm rot="10800000">
              <a:off x="8316408" y="2247750"/>
              <a:ext cx="540000" cy="324000"/>
            </a:xfrm>
            <a:prstGeom prst="chevron">
              <a:avLst>
                <a:gd name="adj" fmla="val 30139"/>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78" name="TextBox 77">
              <a:hlinkClick r:id="rId5" action="ppaction://hlinksldjump"/>
            </p:cNvPr>
            <p:cNvSpPr txBox="1"/>
            <p:nvPr/>
          </p:nvSpPr>
          <p:spPr>
            <a:xfrm>
              <a:off x="8424496" y="2288436"/>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04</a:t>
              </a:r>
            </a:p>
          </p:txBody>
        </p:sp>
      </p:grpSp>
      <p:grpSp>
        <p:nvGrpSpPr>
          <p:cNvPr id="79" name="Group 78"/>
          <p:cNvGrpSpPr/>
          <p:nvPr/>
        </p:nvGrpSpPr>
        <p:grpSpPr>
          <a:xfrm>
            <a:off x="8316408" y="2751806"/>
            <a:ext cx="540000" cy="324000"/>
            <a:chOff x="8316408" y="2751806"/>
            <a:chExt cx="540000" cy="324000"/>
          </a:xfrm>
        </p:grpSpPr>
        <p:sp>
          <p:nvSpPr>
            <p:cNvPr id="80" name="Chevron 79"/>
            <p:cNvSpPr/>
            <p:nvPr/>
          </p:nvSpPr>
          <p:spPr>
            <a:xfrm rot="10800000">
              <a:off x="8316408" y="2751806"/>
              <a:ext cx="540000" cy="324000"/>
            </a:xfrm>
            <a:prstGeom prst="chevron">
              <a:avLst>
                <a:gd name="adj" fmla="val 30139"/>
              </a:avLst>
            </a:prstGeom>
            <a:solidFill>
              <a:srgbClr val="FFB7B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81" name="TextBox 80">
              <a:hlinkClick r:id="rId6" action="ppaction://hlinksldjump"/>
            </p:cNvPr>
            <p:cNvSpPr txBox="1"/>
            <p:nvPr/>
          </p:nvSpPr>
          <p:spPr>
            <a:xfrm>
              <a:off x="8424496" y="2768029"/>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05</a:t>
              </a:r>
            </a:p>
          </p:txBody>
        </p:sp>
      </p:grpSp>
      <p:grpSp>
        <p:nvGrpSpPr>
          <p:cNvPr id="82" name="Group 81"/>
          <p:cNvGrpSpPr/>
          <p:nvPr/>
        </p:nvGrpSpPr>
        <p:grpSpPr>
          <a:xfrm>
            <a:off x="8316408" y="3241308"/>
            <a:ext cx="540000" cy="338554"/>
            <a:chOff x="8316408" y="3241308"/>
            <a:chExt cx="540000" cy="338554"/>
          </a:xfrm>
        </p:grpSpPr>
        <p:sp>
          <p:nvSpPr>
            <p:cNvPr id="83" name="Chevron 82"/>
            <p:cNvSpPr/>
            <p:nvPr/>
          </p:nvSpPr>
          <p:spPr>
            <a:xfrm rot="10800000">
              <a:off x="8316408" y="3255862"/>
              <a:ext cx="540000" cy="324000"/>
            </a:xfrm>
            <a:prstGeom prst="chevron">
              <a:avLst>
                <a:gd name="adj" fmla="val 30139"/>
              </a:avLst>
            </a:prstGeom>
            <a:solidFill>
              <a:srgbClr val="FFCCC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84" name="TextBox 83">
              <a:hlinkClick r:id="rId7" action="ppaction://hlinksldjump"/>
            </p:cNvPr>
            <p:cNvSpPr txBox="1"/>
            <p:nvPr/>
          </p:nvSpPr>
          <p:spPr>
            <a:xfrm>
              <a:off x="8424496" y="3241308"/>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06</a:t>
              </a:r>
            </a:p>
          </p:txBody>
        </p:sp>
      </p:grpSp>
      <p:grpSp>
        <p:nvGrpSpPr>
          <p:cNvPr id="52" name="Group 51"/>
          <p:cNvGrpSpPr/>
          <p:nvPr/>
        </p:nvGrpSpPr>
        <p:grpSpPr>
          <a:xfrm>
            <a:off x="323528" y="271852"/>
            <a:ext cx="8136904" cy="4536000"/>
            <a:chOff x="323528" y="303750"/>
            <a:chExt cx="8136904" cy="4536000"/>
          </a:xfrm>
        </p:grpSpPr>
        <p:sp>
          <p:nvSpPr>
            <p:cNvPr id="3" name="Rounded Rectangle 2"/>
            <p:cNvSpPr/>
            <p:nvPr/>
          </p:nvSpPr>
          <p:spPr>
            <a:xfrm>
              <a:off x="396000" y="303750"/>
              <a:ext cx="8064432" cy="4536000"/>
            </a:xfrm>
            <a:prstGeom prst="roundRect">
              <a:avLst>
                <a:gd name="adj" fmla="val 7547"/>
              </a:avLst>
            </a:prstGeom>
            <a:solidFill>
              <a:schemeClr val="accent4">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43" name="Group 42"/>
            <p:cNvGrpSpPr/>
            <p:nvPr/>
          </p:nvGrpSpPr>
          <p:grpSpPr>
            <a:xfrm>
              <a:off x="323528" y="735556"/>
              <a:ext cx="432048" cy="3672388"/>
              <a:chOff x="323528" y="735556"/>
              <a:chExt cx="432048" cy="3672388"/>
            </a:xfrm>
          </p:grpSpPr>
          <p:sp>
            <p:nvSpPr>
              <p:cNvPr id="26" name="Oval 25"/>
              <p:cNvSpPr/>
              <p:nvPr/>
            </p:nvSpPr>
            <p:spPr>
              <a:xfrm>
                <a:off x="575576" y="735556"/>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7" name="Oval 26"/>
              <p:cNvSpPr/>
              <p:nvPr/>
            </p:nvSpPr>
            <p:spPr>
              <a:xfrm>
                <a:off x="575576" y="3219832"/>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8" name="Oval 27"/>
              <p:cNvSpPr/>
              <p:nvPr/>
            </p:nvSpPr>
            <p:spPr>
              <a:xfrm>
                <a:off x="575576" y="2715776"/>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9" name="Oval 28"/>
              <p:cNvSpPr/>
              <p:nvPr/>
            </p:nvSpPr>
            <p:spPr>
              <a:xfrm>
                <a:off x="575576" y="2211720"/>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0" name="Oval 29"/>
              <p:cNvSpPr/>
              <p:nvPr/>
            </p:nvSpPr>
            <p:spPr>
              <a:xfrm>
                <a:off x="575576" y="1723743"/>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1" name="Oval 30"/>
              <p:cNvSpPr/>
              <p:nvPr/>
            </p:nvSpPr>
            <p:spPr>
              <a:xfrm>
                <a:off x="575576" y="1203608"/>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2" name="Oval 31"/>
              <p:cNvSpPr/>
              <p:nvPr/>
            </p:nvSpPr>
            <p:spPr>
              <a:xfrm>
                <a:off x="575576" y="4227944"/>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3" name="Oval 32"/>
              <p:cNvSpPr/>
              <p:nvPr/>
            </p:nvSpPr>
            <p:spPr>
              <a:xfrm>
                <a:off x="575576" y="3723888"/>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5" name="Rounded Rectangle 34"/>
              <p:cNvSpPr/>
              <p:nvPr/>
            </p:nvSpPr>
            <p:spPr>
              <a:xfrm>
                <a:off x="323528" y="789556"/>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6" name="Rounded Rectangle 35"/>
              <p:cNvSpPr/>
              <p:nvPr/>
            </p:nvSpPr>
            <p:spPr>
              <a:xfrm>
                <a:off x="323528" y="1257608"/>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7" name="Rounded Rectangle 36"/>
              <p:cNvSpPr/>
              <p:nvPr/>
            </p:nvSpPr>
            <p:spPr>
              <a:xfrm>
                <a:off x="323528" y="1777743"/>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8" name="Rounded Rectangle 37"/>
              <p:cNvSpPr/>
              <p:nvPr/>
            </p:nvSpPr>
            <p:spPr>
              <a:xfrm>
                <a:off x="323528" y="2265720"/>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9" name="Rounded Rectangle 38"/>
              <p:cNvSpPr/>
              <p:nvPr/>
            </p:nvSpPr>
            <p:spPr>
              <a:xfrm>
                <a:off x="323528" y="2770559"/>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0" name="Rounded Rectangle 39"/>
              <p:cNvSpPr/>
              <p:nvPr/>
            </p:nvSpPr>
            <p:spPr>
              <a:xfrm>
                <a:off x="323528" y="3273832"/>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1" name="Rounded Rectangle 40"/>
              <p:cNvSpPr/>
              <p:nvPr/>
            </p:nvSpPr>
            <p:spPr>
              <a:xfrm>
                <a:off x="323528" y="3777888"/>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2" name="Rounded Rectangle 41"/>
              <p:cNvSpPr/>
              <p:nvPr/>
            </p:nvSpPr>
            <p:spPr>
              <a:xfrm>
                <a:off x="323528" y="4281944"/>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sp>
        <p:nvSpPr>
          <p:cNvPr id="51" name="Rectangle 50"/>
          <p:cNvSpPr/>
          <p:nvPr/>
        </p:nvSpPr>
        <p:spPr>
          <a:xfrm>
            <a:off x="3305948" y="2014554"/>
            <a:ext cx="2532104" cy="646331"/>
          </a:xfrm>
          <a:prstGeom prst="rect">
            <a:avLst/>
          </a:prstGeom>
        </p:spPr>
        <p:txBody>
          <a:bodyPr wrap="none">
            <a:spAutoFit/>
          </a:bodyPr>
          <a:lstStyle/>
          <a:p>
            <a:pPr algn="ctr"/>
            <a:r>
              <a:rPr lang="en-US" sz="3600" dirty="0">
                <a:solidFill>
                  <a:srgbClr val="B7E1E0">
                    <a:lumMod val="50000"/>
                  </a:srgbClr>
                </a:solidFill>
                <a:effectLst>
                  <a:innerShdw blurRad="114300">
                    <a:prstClr val="black"/>
                  </a:innerShdw>
                </a:effectLst>
                <a:latin typeface="Cambria" panose="02040503050406030204" pitchFamily="18" charset="0"/>
                <a:ea typeface="Cambria" panose="02040503050406030204" pitchFamily="18" charset="0"/>
              </a:rPr>
              <a:t>LUYỆN ĐỌC</a:t>
            </a:r>
          </a:p>
        </p:txBody>
      </p:sp>
      <p:pic>
        <p:nvPicPr>
          <p:cNvPr id="55"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65004" y="3388744"/>
            <a:ext cx="2286000" cy="515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56212" y="2194174"/>
            <a:ext cx="648000" cy="648000"/>
          </a:xfrm>
          <a:prstGeom prst="rect">
            <a:avLst/>
          </a:prstGeom>
        </p:spPr>
      </p:pic>
      <p:pic>
        <p:nvPicPr>
          <p:cNvPr id="58" name="Picture 5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39788" y="2194174"/>
            <a:ext cx="648000" cy="648000"/>
          </a:xfrm>
          <a:prstGeom prst="rect">
            <a:avLst/>
          </a:prstGeom>
        </p:spPr>
      </p:pic>
      <p:grpSp>
        <p:nvGrpSpPr>
          <p:cNvPr id="70" name="Group 69"/>
          <p:cNvGrpSpPr/>
          <p:nvPr/>
        </p:nvGrpSpPr>
        <p:grpSpPr>
          <a:xfrm>
            <a:off x="8316408" y="1239637"/>
            <a:ext cx="540000" cy="331696"/>
            <a:chOff x="8316408" y="1239637"/>
            <a:chExt cx="540000" cy="331696"/>
          </a:xfrm>
        </p:grpSpPr>
        <p:sp>
          <p:nvSpPr>
            <p:cNvPr id="71" name="Chevron 70"/>
            <p:cNvSpPr/>
            <p:nvPr/>
          </p:nvSpPr>
          <p:spPr>
            <a:xfrm rot="10800000">
              <a:off x="8316408" y="1239637"/>
              <a:ext cx="540000" cy="324000"/>
            </a:xfrm>
            <a:prstGeom prst="chevron">
              <a:avLst>
                <a:gd name="adj" fmla="val 30139"/>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72" name="TextBox 71">
              <a:hlinkClick r:id="rId10" action="ppaction://hlinksldjump"/>
            </p:cNvPr>
            <p:cNvSpPr txBox="1"/>
            <p:nvPr/>
          </p:nvSpPr>
          <p:spPr>
            <a:xfrm>
              <a:off x="8424496" y="1263556"/>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02</a:t>
              </a:r>
            </a:p>
          </p:txBody>
        </p:sp>
      </p:grpSp>
    </p:spTree>
    <p:extLst>
      <p:ext uri="{BB962C8B-B14F-4D97-AF65-F5344CB8AC3E}">
        <p14:creationId xmlns:p14="http://schemas.microsoft.com/office/powerpoint/2010/main" val="257944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p:cTn id="7" dur="750" fill="hold"/>
                                        <p:tgtEl>
                                          <p:spTgt spid="58"/>
                                        </p:tgtEl>
                                        <p:attrNameLst>
                                          <p:attrName>ppt_w</p:attrName>
                                        </p:attrNameLst>
                                      </p:cBhvr>
                                      <p:tavLst>
                                        <p:tav tm="0">
                                          <p:val>
                                            <p:fltVal val="0"/>
                                          </p:val>
                                        </p:tav>
                                        <p:tav tm="100000">
                                          <p:val>
                                            <p:strVal val="#ppt_w"/>
                                          </p:val>
                                        </p:tav>
                                      </p:tavLst>
                                    </p:anim>
                                    <p:anim calcmode="lin" valueType="num">
                                      <p:cBhvr>
                                        <p:cTn id="8" dur="750" fill="hold"/>
                                        <p:tgtEl>
                                          <p:spTgt spid="58"/>
                                        </p:tgtEl>
                                        <p:attrNameLst>
                                          <p:attrName>ppt_h</p:attrName>
                                        </p:attrNameLst>
                                      </p:cBhvr>
                                      <p:tavLst>
                                        <p:tav tm="0">
                                          <p:val>
                                            <p:fltVal val="0"/>
                                          </p:val>
                                        </p:tav>
                                        <p:tav tm="100000">
                                          <p:val>
                                            <p:strVal val="#ppt_h"/>
                                          </p:val>
                                        </p:tav>
                                      </p:tavLst>
                                    </p:anim>
                                    <p:animEffect transition="in" filter="fade">
                                      <p:cBhvr>
                                        <p:cTn id="9" dur="750"/>
                                        <p:tgtEl>
                                          <p:spTgt spid="58"/>
                                        </p:tgtEl>
                                      </p:cBhvr>
                                    </p:animEffect>
                                    <p:anim calcmode="lin" valueType="num">
                                      <p:cBhvr>
                                        <p:cTn id="10" dur="750" fill="hold"/>
                                        <p:tgtEl>
                                          <p:spTgt spid="58"/>
                                        </p:tgtEl>
                                        <p:attrNameLst>
                                          <p:attrName>ppt_x</p:attrName>
                                        </p:attrNameLst>
                                      </p:cBhvr>
                                      <p:tavLst>
                                        <p:tav tm="0">
                                          <p:val>
                                            <p:fltVal val="0.5"/>
                                          </p:val>
                                        </p:tav>
                                        <p:tav tm="100000">
                                          <p:val>
                                            <p:strVal val="#ppt_x"/>
                                          </p:val>
                                        </p:tav>
                                      </p:tavLst>
                                    </p:anim>
                                    <p:anim calcmode="lin" valueType="num">
                                      <p:cBhvr>
                                        <p:cTn id="11" dur="750" fill="hold"/>
                                        <p:tgtEl>
                                          <p:spTgt spid="58"/>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750" fill="hold"/>
                                        <p:tgtEl>
                                          <p:spTgt spid="13"/>
                                        </p:tgtEl>
                                        <p:attrNameLst>
                                          <p:attrName>ppt_w</p:attrName>
                                        </p:attrNameLst>
                                      </p:cBhvr>
                                      <p:tavLst>
                                        <p:tav tm="0">
                                          <p:val>
                                            <p:fltVal val="0"/>
                                          </p:val>
                                        </p:tav>
                                        <p:tav tm="100000">
                                          <p:val>
                                            <p:strVal val="#ppt_w"/>
                                          </p:val>
                                        </p:tav>
                                      </p:tavLst>
                                    </p:anim>
                                    <p:anim calcmode="lin" valueType="num">
                                      <p:cBhvr>
                                        <p:cTn id="15" dur="750" fill="hold"/>
                                        <p:tgtEl>
                                          <p:spTgt spid="13"/>
                                        </p:tgtEl>
                                        <p:attrNameLst>
                                          <p:attrName>ppt_h</p:attrName>
                                        </p:attrNameLst>
                                      </p:cBhvr>
                                      <p:tavLst>
                                        <p:tav tm="0">
                                          <p:val>
                                            <p:fltVal val="0"/>
                                          </p:val>
                                        </p:tav>
                                        <p:tav tm="100000">
                                          <p:val>
                                            <p:strVal val="#ppt_h"/>
                                          </p:val>
                                        </p:tav>
                                      </p:tavLst>
                                    </p:anim>
                                    <p:animEffect transition="in" filter="fade">
                                      <p:cBhvr>
                                        <p:cTn id="16" dur="750"/>
                                        <p:tgtEl>
                                          <p:spTgt spid="13"/>
                                        </p:tgtEl>
                                      </p:cBhvr>
                                    </p:animEffect>
                                    <p:anim calcmode="lin" valueType="num">
                                      <p:cBhvr>
                                        <p:cTn id="17" dur="750" fill="hold"/>
                                        <p:tgtEl>
                                          <p:spTgt spid="13"/>
                                        </p:tgtEl>
                                        <p:attrNameLst>
                                          <p:attrName>ppt_x</p:attrName>
                                        </p:attrNameLst>
                                      </p:cBhvr>
                                      <p:tavLst>
                                        <p:tav tm="0">
                                          <p:val>
                                            <p:fltVal val="0.5"/>
                                          </p:val>
                                        </p:tav>
                                        <p:tav tm="100000">
                                          <p:val>
                                            <p:strVal val="#ppt_x"/>
                                          </p:val>
                                        </p:tav>
                                      </p:tavLst>
                                    </p:anim>
                                    <p:anim calcmode="lin" valueType="num">
                                      <p:cBhvr>
                                        <p:cTn id="18" dur="750" fill="hold"/>
                                        <p:tgtEl>
                                          <p:spTgt spid="1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96000" y="303750"/>
            <a:ext cx="8352000" cy="4536000"/>
          </a:xfrm>
          <a:prstGeom prst="roundRect">
            <a:avLst>
              <a:gd name="adj" fmla="val 7547"/>
            </a:avLst>
          </a:prstGeom>
          <a:solidFill>
            <a:schemeClr val="accent6">
              <a:lumMod val="40000"/>
              <a:lumOff val="6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56" name="Group 55"/>
          <p:cNvGrpSpPr/>
          <p:nvPr/>
        </p:nvGrpSpPr>
        <p:grpSpPr>
          <a:xfrm>
            <a:off x="8316408" y="4047914"/>
            <a:ext cx="540000" cy="324000"/>
            <a:chOff x="8316408" y="4047914"/>
            <a:chExt cx="540000" cy="324000"/>
          </a:xfrm>
        </p:grpSpPr>
        <p:sp>
          <p:nvSpPr>
            <p:cNvPr id="57" name="Chevron 56"/>
            <p:cNvSpPr/>
            <p:nvPr/>
          </p:nvSpPr>
          <p:spPr>
            <a:xfrm rot="10800000">
              <a:off x="8316408" y="4047914"/>
              <a:ext cx="540000" cy="324000"/>
            </a:xfrm>
            <a:prstGeom prst="chevron">
              <a:avLst>
                <a:gd name="adj" fmla="val 30139"/>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nvGrpSpPr>
            <p:cNvPr id="58" name="Google Shape;1771;p26"/>
            <p:cNvGrpSpPr/>
            <p:nvPr/>
          </p:nvGrpSpPr>
          <p:grpSpPr>
            <a:xfrm>
              <a:off x="8532440" y="4108455"/>
              <a:ext cx="194021" cy="191487"/>
              <a:chOff x="6232000" y="1435050"/>
              <a:chExt cx="488225" cy="481850"/>
            </a:xfrm>
            <a:solidFill>
              <a:schemeClr val="accent3"/>
            </a:solidFill>
          </p:grpSpPr>
          <p:sp>
            <p:nvSpPr>
              <p:cNvPr id="59" name="Google Shape;1772;p26"/>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sp>
            <p:nvSpPr>
              <p:cNvPr id="60" name="Google Shape;1773;p26"/>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sp>
            <p:nvSpPr>
              <p:cNvPr id="61" name="Google Shape;1774;p26"/>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sp>
            <p:nvSpPr>
              <p:cNvPr id="62" name="Google Shape;1775;p26"/>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sp>
            <p:nvSpPr>
              <p:cNvPr id="63" name="Google Shape;1776;p26">
                <a:hlinkClick r:id="rId2" action="ppaction://hlinksldjump"/>
              </p:cNvPr>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grpSp>
      </p:grpSp>
      <p:grpSp>
        <p:nvGrpSpPr>
          <p:cNvPr id="64" name="Group 63"/>
          <p:cNvGrpSpPr/>
          <p:nvPr/>
        </p:nvGrpSpPr>
        <p:grpSpPr>
          <a:xfrm>
            <a:off x="8316408" y="771586"/>
            <a:ext cx="540000" cy="324000"/>
            <a:chOff x="8316408" y="771586"/>
            <a:chExt cx="540000" cy="324000"/>
          </a:xfrm>
        </p:grpSpPr>
        <p:sp>
          <p:nvSpPr>
            <p:cNvPr id="65" name="Chevron 64"/>
            <p:cNvSpPr/>
            <p:nvPr/>
          </p:nvSpPr>
          <p:spPr>
            <a:xfrm rot="10800000">
              <a:off x="8316408" y="771586"/>
              <a:ext cx="540000" cy="324000"/>
            </a:xfrm>
            <a:prstGeom prst="chevron">
              <a:avLst>
                <a:gd name="adj" fmla="val 30139"/>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66" name="TextBox 65">
              <a:hlinkClick r:id="rId3" action="ppaction://hlinksldjump"/>
            </p:cNvPr>
            <p:cNvSpPr txBox="1"/>
            <p:nvPr/>
          </p:nvSpPr>
          <p:spPr>
            <a:xfrm>
              <a:off x="8424496" y="771586"/>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01</a:t>
              </a:r>
            </a:p>
          </p:txBody>
        </p:sp>
      </p:grpSp>
      <p:grpSp>
        <p:nvGrpSpPr>
          <p:cNvPr id="67" name="Group 66"/>
          <p:cNvGrpSpPr/>
          <p:nvPr/>
        </p:nvGrpSpPr>
        <p:grpSpPr>
          <a:xfrm>
            <a:off x="8316408" y="1239637"/>
            <a:ext cx="540000" cy="331696"/>
            <a:chOff x="8316408" y="1239637"/>
            <a:chExt cx="540000" cy="331696"/>
          </a:xfrm>
        </p:grpSpPr>
        <p:sp>
          <p:nvSpPr>
            <p:cNvPr id="68" name="Chevron 67"/>
            <p:cNvSpPr/>
            <p:nvPr/>
          </p:nvSpPr>
          <p:spPr>
            <a:xfrm rot="10800000">
              <a:off x="8316408" y="1239637"/>
              <a:ext cx="540000" cy="324000"/>
            </a:xfrm>
            <a:prstGeom prst="chevron">
              <a:avLst>
                <a:gd name="adj" fmla="val 30139"/>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69" name="TextBox 68">
              <a:hlinkClick r:id="rId4" action="ppaction://hlinksldjump"/>
            </p:cNvPr>
            <p:cNvSpPr txBox="1"/>
            <p:nvPr/>
          </p:nvSpPr>
          <p:spPr>
            <a:xfrm>
              <a:off x="8424496" y="1263556"/>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02</a:t>
              </a:r>
            </a:p>
          </p:txBody>
        </p:sp>
      </p:grpSp>
      <p:grpSp>
        <p:nvGrpSpPr>
          <p:cNvPr id="73" name="Group 72"/>
          <p:cNvGrpSpPr/>
          <p:nvPr/>
        </p:nvGrpSpPr>
        <p:grpSpPr>
          <a:xfrm>
            <a:off x="8316408" y="2247750"/>
            <a:ext cx="540000" cy="348463"/>
            <a:chOff x="8316408" y="2247750"/>
            <a:chExt cx="540000" cy="348463"/>
          </a:xfrm>
        </p:grpSpPr>
        <p:sp>
          <p:nvSpPr>
            <p:cNvPr id="74" name="Chevron 73"/>
            <p:cNvSpPr/>
            <p:nvPr/>
          </p:nvSpPr>
          <p:spPr>
            <a:xfrm rot="10800000">
              <a:off x="8316408" y="2247750"/>
              <a:ext cx="540000" cy="324000"/>
            </a:xfrm>
            <a:prstGeom prst="chevron">
              <a:avLst>
                <a:gd name="adj" fmla="val 30139"/>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75" name="TextBox 74">
              <a:hlinkClick r:id="rId5" action="ppaction://hlinksldjump"/>
            </p:cNvPr>
            <p:cNvSpPr txBox="1"/>
            <p:nvPr/>
          </p:nvSpPr>
          <p:spPr>
            <a:xfrm>
              <a:off x="8424496" y="2288436"/>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04</a:t>
              </a:r>
            </a:p>
          </p:txBody>
        </p:sp>
      </p:grpSp>
      <p:grpSp>
        <p:nvGrpSpPr>
          <p:cNvPr id="76" name="Group 75"/>
          <p:cNvGrpSpPr/>
          <p:nvPr/>
        </p:nvGrpSpPr>
        <p:grpSpPr>
          <a:xfrm>
            <a:off x="8316408" y="2751806"/>
            <a:ext cx="540000" cy="324000"/>
            <a:chOff x="8316408" y="2751806"/>
            <a:chExt cx="540000" cy="324000"/>
          </a:xfrm>
        </p:grpSpPr>
        <p:sp>
          <p:nvSpPr>
            <p:cNvPr id="77" name="Chevron 76"/>
            <p:cNvSpPr/>
            <p:nvPr/>
          </p:nvSpPr>
          <p:spPr>
            <a:xfrm rot="10800000">
              <a:off x="8316408" y="2751806"/>
              <a:ext cx="540000" cy="324000"/>
            </a:xfrm>
            <a:prstGeom prst="chevron">
              <a:avLst>
                <a:gd name="adj" fmla="val 30139"/>
              </a:avLst>
            </a:prstGeom>
            <a:solidFill>
              <a:srgbClr val="FFB7B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78" name="TextBox 77">
              <a:hlinkClick r:id="rId6" action="ppaction://hlinksldjump"/>
            </p:cNvPr>
            <p:cNvSpPr txBox="1"/>
            <p:nvPr/>
          </p:nvSpPr>
          <p:spPr>
            <a:xfrm>
              <a:off x="8424496" y="2768029"/>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05</a:t>
              </a:r>
            </a:p>
          </p:txBody>
        </p:sp>
      </p:grpSp>
      <p:grpSp>
        <p:nvGrpSpPr>
          <p:cNvPr id="79" name="Group 78"/>
          <p:cNvGrpSpPr/>
          <p:nvPr/>
        </p:nvGrpSpPr>
        <p:grpSpPr>
          <a:xfrm>
            <a:off x="8316408" y="3241308"/>
            <a:ext cx="540000" cy="338554"/>
            <a:chOff x="8316408" y="3241308"/>
            <a:chExt cx="540000" cy="338554"/>
          </a:xfrm>
        </p:grpSpPr>
        <p:sp>
          <p:nvSpPr>
            <p:cNvPr id="80" name="Chevron 79"/>
            <p:cNvSpPr/>
            <p:nvPr/>
          </p:nvSpPr>
          <p:spPr>
            <a:xfrm rot="10800000">
              <a:off x="8316408" y="3255862"/>
              <a:ext cx="540000" cy="324000"/>
            </a:xfrm>
            <a:prstGeom prst="chevron">
              <a:avLst>
                <a:gd name="adj" fmla="val 30139"/>
              </a:avLst>
            </a:prstGeom>
            <a:solidFill>
              <a:srgbClr val="FFCCC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81" name="TextBox 80">
              <a:hlinkClick r:id="rId7" action="ppaction://hlinksldjump"/>
            </p:cNvPr>
            <p:cNvSpPr txBox="1"/>
            <p:nvPr/>
          </p:nvSpPr>
          <p:spPr>
            <a:xfrm>
              <a:off x="8424496" y="3241308"/>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06</a:t>
              </a:r>
            </a:p>
          </p:txBody>
        </p:sp>
      </p:grpSp>
      <p:grpSp>
        <p:nvGrpSpPr>
          <p:cNvPr id="52" name="Group 51"/>
          <p:cNvGrpSpPr/>
          <p:nvPr/>
        </p:nvGrpSpPr>
        <p:grpSpPr>
          <a:xfrm>
            <a:off x="323528" y="303750"/>
            <a:ext cx="8136904" cy="4536000"/>
            <a:chOff x="323528" y="303750"/>
            <a:chExt cx="8136904" cy="4536000"/>
          </a:xfrm>
        </p:grpSpPr>
        <p:sp>
          <p:nvSpPr>
            <p:cNvPr id="3" name="Rounded Rectangle 2"/>
            <p:cNvSpPr/>
            <p:nvPr/>
          </p:nvSpPr>
          <p:spPr>
            <a:xfrm>
              <a:off x="396000" y="303750"/>
              <a:ext cx="8064432" cy="4536000"/>
            </a:xfrm>
            <a:prstGeom prst="roundRect">
              <a:avLst>
                <a:gd name="adj" fmla="val 7547"/>
              </a:avLst>
            </a:prstGeom>
            <a:solidFill>
              <a:schemeClr val="accent4">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43" name="Group 42"/>
            <p:cNvGrpSpPr/>
            <p:nvPr/>
          </p:nvGrpSpPr>
          <p:grpSpPr>
            <a:xfrm>
              <a:off x="323528" y="735556"/>
              <a:ext cx="432048" cy="3672388"/>
              <a:chOff x="323528" y="735556"/>
              <a:chExt cx="432048" cy="3672388"/>
            </a:xfrm>
          </p:grpSpPr>
          <p:sp>
            <p:nvSpPr>
              <p:cNvPr id="26" name="Oval 25"/>
              <p:cNvSpPr/>
              <p:nvPr/>
            </p:nvSpPr>
            <p:spPr>
              <a:xfrm>
                <a:off x="575576" y="735556"/>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7" name="Oval 26"/>
              <p:cNvSpPr/>
              <p:nvPr/>
            </p:nvSpPr>
            <p:spPr>
              <a:xfrm>
                <a:off x="575576" y="3219832"/>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8" name="Oval 27"/>
              <p:cNvSpPr/>
              <p:nvPr/>
            </p:nvSpPr>
            <p:spPr>
              <a:xfrm>
                <a:off x="575576" y="2715776"/>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9" name="Oval 28"/>
              <p:cNvSpPr/>
              <p:nvPr/>
            </p:nvSpPr>
            <p:spPr>
              <a:xfrm>
                <a:off x="575576" y="2211720"/>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0" name="Oval 29"/>
              <p:cNvSpPr/>
              <p:nvPr/>
            </p:nvSpPr>
            <p:spPr>
              <a:xfrm>
                <a:off x="575576" y="1723743"/>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1" name="Oval 30"/>
              <p:cNvSpPr/>
              <p:nvPr/>
            </p:nvSpPr>
            <p:spPr>
              <a:xfrm>
                <a:off x="575576" y="1203608"/>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2" name="Oval 31"/>
              <p:cNvSpPr/>
              <p:nvPr/>
            </p:nvSpPr>
            <p:spPr>
              <a:xfrm>
                <a:off x="575576" y="4227944"/>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3" name="Oval 32"/>
              <p:cNvSpPr/>
              <p:nvPr/>
            </p:nvSpPr>
            <p:spPr>
              <a:xfrm>
                <a:off x="575576" y="3723888"/>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5" name="Rounded Rectangle 34"/>
              <p:cNvSpPr/>
              <p:nvPr/>
            </p:nvSpPr>
            <p:spPr>
              <a:xfrm>
                <a:off x="323528" y="789556"/>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6" name="Rounded Rectangle 35"/>
              <p:cNvSpPr/>
              <p:nvPr/>
            </p:nvSpPr>
            <p:spPr>
              <a:xfrm>
                <a:off x="323528" y="1257608"/>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7" name="Rounded Rectangle 36"/>
              <p:cNvSpPr/>
              <p:nvPr/>
            </p:nvSpPr>
            <p:spPr>
              <a:xfrm>
                <a:off x="323528" y="1777743"/>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8" name="Rounded Rectangle 37"/>
              <p:cNvSpPr/>
              <p:nvPr/>
            </p:nvSpPr>
            <p:spPr>
              <a:xfrm>
                <a:off x="323528" y="2265720"/>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9" name="Rounded Rectangle 38"/>
              <p:cNvSpPr/>
              <p:nvPr/>
            </p:nvSpPr>
            <p:spPr>
              <a:xfrm>
                <a:off x="323528" y="2770559"/>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0" name="Rounded Rectangle 39"/>
              <p:cNvSpPr/>
              <p:nvPr/>
            </p:nvSpPr>
            <p:spPr>
              <a:xfrm>
                <a:off x="323528" y="3273832"/>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1" name="Rounded Rectangle 40"/>
              <p:cNvSpPr/>
              <p:nvPr/>
            </p:nvSpPr>
            <p:spPr>
              <a:xfrm>
                <a:off x="323528" y="3777888"/>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2" name="Rounded Rectangle 41"/>
              <p:cNvSpPr/>
              <p:nvPr/>
            </p:nvSpPr>
            <p:spPr>
              <a:xfrm>
                <a:off x="323528" y="4281944"/>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7389" y="3223308"/>
            <a:ext cx="1606339" cy="1616442"/>
          </a:xfrm>
          <a:prstGeom prst="rect">
            <a:avLst/>
          </a:prstGeom>
        </p:spPr>
      </p:pic>
      <p:pic>
        <p:nvPicPr>
          <p:cNvPr id="55" name="Picture 5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6854093" y="3223308"/>
            <a:ext cx="1606339" cy="1616442"/>
          </a:xfrm>
          <a:prstGeom prst="rect">
            <a:avLst/>
          </a:prstGeom>
        </p:spPr>
      </p:pic>
      <p:grpSp>
        <p:nvGrpSpPr>
          <p:cNvPr id="70" name="Group 69"/>
          <p:cNvGrpSpPr/>
          <p:nvPr/>
        </p:nvGrpSpPr>
        <p:grpSpPr>
          <a:xfrm>
            <a:off x="8316408" y="1743693"/>
            <a:ext cx="540000" cy="340080"/>
            <a:chOff x="8316408" y="1743693"/>
            <a:chExt cx="540000" cy="340080"/>
          </a:xfrm>
        </p:grpSpPr>
        <p:sp>
          <p:nvSpPr>
            <p:cNvPr id="71" name="Chevron 70"/>
            <p:cNvSpPr/>
            <p:nvPr/>
          </p:nvSpPr>
          <p:spPr>
            <a:xfrm rot="10800000">
              <a:off x="8316408" y="1743693"/>
              <a:ext cx="540000" cy="324000"/>
            </a:xfrm>
            <a:prstGeom prst="chevron">
              <a:avLst>
                <a:gd name="adj" fmla="val 30139"/>
              </a:avLst>
            </a:prstGeom>
            <a:solidFill>
              <a:schemeClr val="accent2">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72" name="TextBox 71">
              <a:hlinkClick r:id="rId9" action="ppaction://hlinksldjump"/>
            </p:cNvPr>
            <p:cNvSpPr txBox="1"/>
            <p:nvPr/>
          </p:nvSpPr>
          <p:spPr>
            <a:xfrm>
              <a:off x="8424496" y="1775996"/>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03</a:t>
              </a:r>
            </a:p>
          </p:txBody>
        </p:sp>
      </p:grpSp>
      <p:pic>
        <p:nvPicPr>
          <p:cNvPr id="1026" name="Picture 2" descr="SGK Scan] ✓ Tập đọc: Chú ở bên Bác Hồ - Sách Giáo Khoa - Học Online Cùng  Sachgiaibaitap.com">
            <a:extLst>
              <a:ext uri="{FF2B5EF4-FFF2-40B4-BE49-F238E27FC236}">
                <a16:creationId xmlns:a16="http://schemas.microsoft.com/office/drawing/2014/main" id="{739892C7-FA4E-45B6-BAB1-6697456A6FC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2396" y="0"/>
            <a:ext cx="8075094"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6764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89501217-D761-4362-967A-2D7BBD510B65}"/>
              </a:ext>
            </a:extLst>
          </p:cNvPr>
          <p:cNvSpPr/>
          <p:nvPr/>
        </p:nvSpPr>
        <p:spPr>
          <a:xfrm>
            <a:off x="396000" y="303750"/>
            <a:ext cx="8352000" cy="4536000"/>
          </a:xfrm>
          <a:prstGeom prst="roundRect">
            <a:avLst>
              <a:gd name="adj" fmla="val 7547"/>
            </a:avLst>
          </a:prstGeom>
          <a:solidFill>
            <a:schemeClr val="accent6">
              <a:lumMod val="40000"/>
              <a:lumOff val="6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3" name="Group 58">
            <a:extLst>
              <a:ext uri="{FF2B5EF4-FFF2-40B4-BE49-F238E27FC236}">
                <a16:creationId xmlns:a16="http://schemas.microsoft.com/office/drawing/2014/main" id="{2B80FB95-5154-4871-967A-518322F1E876}"/>
              </a:ext>
            </a:extLst>
          </p:cNvPr>
          <p:cNvGrpSpPr/>
          <p:nvPr/>
        </p:nvGrpSpPr>
        <p:grpSpPr>
          <a:xfrm>
            <a:off x="8316408" y="4047914"/>
            <a:ext cx="540000" cy="324000"/>
            <a:chOff x="8316408" y="4047914"/>
            <a:chExt cx="540000" cy="324000"/>
          </a:xfrm>
        </p:grpSpPr>
        <p:sp>
          <p:nvSpPr>
            <p:cNvPr id="4" name="Chevron 59">
              <a:extLst>
                <a:ext uri="{FF2B5EF4-FFF2-40B4-BE49-F238E27FC236}">
                  <a16:creationId xmlns:a16="http://schemas.microsoft.com/office/drawing/2014/main" id="{8C0B8A4F-92FF-4AB8-B92D-FE6F12F9EA32}"/>
                </a:ext>
              </a:extLst>
            </p:cNvPr>
            <p:cNvSpPr/>
            <p:nvPr/>
          </p:nvSpPr>
          <p:spPr>
            <a:xfrm rot="10800000">
              <a:off x="8316408" y="4047914"/>
              <a:ext cx="540000" cy="324000"/>
            </a:xfrm>
            <a:prstGeom prst="chevron">
              <a:avLst>
                <a:gd name="adj" fmla="val 30139"/>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nvGrpSpPr>
            <p:cNvPr id="5" name="Google Shape;1771;p26">
              <a:extLst>
                <a:ext uri="{FF2B5EF4-FFF2-40B4-BE49-F238E27FC236}">
                  <a16:creationId xmlns:a16="http://schemas.microsoft.com/office/drawing/2014/main" id="{B6DF3043-36AE-409C-8A76-346299A2211F}"/>
                </a:ext>
              </a:extLst>
            </p:cNvPr>
            <p:cNvGrpSpPr/>
            <p:nvPr/>
          </p:nvGrpSpPr>
          <p:grpSpPr>
            <a:xfrm>
              <a:off x="8532440" y="4108455"/>
              <a:ext cx="194021" cy="191487"/>
              <a:chOff x="6232000" y="1435050"/>
              <a:chExt cx="488225" cy="481850"/>
            </a:xfrm>
            <a:solidFill>
              <a:schemeClr val="accent3"/>
            </a:solidFill>
          </p:grpSpPr>
          <p:sp>
            <p:nvSpPr>
              <p:cNvPr id="6" name="Google Shape;1772;p26">
                <a:extLst>
                  <a:ext uri="{FF2B5EF4-FFF2-40B4-BE49-F238E27FC236}">
                    <a16:creationId xmlns:a16="http://schemas.microsoft.com/office/drawing/2014/main" id="{D7789A33-C16C-41C2-A262-FFA5CEF4075F}"/>
                  </a:ext>
                </a:extLst>
              </p:cNvPr>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sp>
            <p:nvSpPr>
              <p:cNvPr id="7" name="Google Shape;1773;p26">
                <a:extLst>
                  <a:ext uri="{FF2B5EF4-FFF2-40B4-BE49-F238E27FC236}">
                    <a16:creationId xmlns:a16="http://schemas.microsoft.com/office/drawing/2014/main" id="{E3140347-93CC-4624-8601-0812A543EE3F}"/>
                  </a:ext>
                </a:extLst>
              </p:cNvPr>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sp>
            <p:nvSpPr>
              <p:cNvPr id="8" name="Google Shape;1774;p26">
                <a:extLst>
                  <a:ext uri="{FF2B5EF4-FFF2-40B4-BE49-F238E27FC236}">
                    <a16:creationId xmlns:a16="http://schemas.microsoft.com/office/drawing/2014/main" id="{2278DEE4-7526-4565-8069-45CF63DC664E}"/>
                  </a:ext>
                </a:extLst>
              </p:cNvPr>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sp>
            <p:nvSpPr>
              <p:cNvPr id="9" name="Google Shape;1775;p26">
                <a:extLst>
                  <a:ext uri="{FF2B5EF4-FFF2-40B4-BE49-F238E27FC236}">
                    <a16:creationId xmlns:a16="http://schemas.microsoft.com/office/drawing/2014/main" id="{27CD7C31-F644-40C2-8AC6-63972E16BE83}"/>
                  </a:ext>
                </a:extLst>
              </p:cNvPr>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sp>
            <p:nvSpPr>
              <p:cNvPr id="10" name="Google Shape;1776;p26">
                <a:hlinkClick r:id="rId2" action="ppaction://hlinksldjump"/>
                <a:extLst>
                  <a:ext uri="{FF2B5EF4-FFF2-40B4-BE49-F238E27FC236}">
                    <a16:creationId xmlns:a16="http://schemas.microsoft.com/office/drawing/2014/main" id="{A0F8A2E7-136F-4038-8561-6C2A5FF60FC5}"/>
                  </a:ext>
                </a:extLst>
              </p:cNvPr>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grpSp>
      </p:grpSp>
      <p:grpSp>
        <p:nvGrpSpPr>
          <p:cNvPr id="11" name="Group 66">
            <a:extLst>
              <a:ext uri="{FF2B5EF4-FFF2-40B4-BE49-F238E27FC236}">
                <a16:creationId xmlns:a16="http://schemas.microsoft.com/office/drawing/2014/main" id="{F43BE309-05F2-46B0-A0A3-88047C645136}"/>
              </a:ext>
            </a:extLst>
          </p:cNvPr>
          <p:cNvGrpSpPr/>
          <p:nvPr/>
        </p:nvGrpSpPr>
        <p:grpSpPr>
          <a:xfrm>
            <a:off x="8316408" y="771586"/>
            <a:ext cx="540000" cy="324000"/>
            <a:chOff x="8316408" y="771586"/>
            <a:chExt cx="540000" cy="324000"/>
          </a:xfrm>
        </p:grpSpPr>
        <p:sp>
          <p:nvSpPr>
            <p:cNvPr id="12" name="Chevron 67">
              <a:extLst>
                <a:ext uri="{FF2B5EF4-FFF2-40B4-BE49-F238E27FC236}">
                  <a16:creationId xmlns:a16="http://schemas.microsoft.com/office/drawing/2014/main" id="{89D90022-3BA6-41A2-880E-9742351F20B9}"/>
                </a:ext>
              </a:extLst>
            </p:cNvPr>
            <p:cNvSpPr/>
            <p:nvPr/>
          </p:nvSpPr>
          <p:spPr>
            <a:xfrm rot="10800000">
              <a:off x="8316408" y="771586"/>
              <a:ext cx="540000" cy="324000"/>
            </a:xfrm>
            <a:prstGeom prst="chevron">
              <a:avLst>
                <a:gd name="adj" fmla="val 30139"/>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3" name="TextBox 68">
              <a:hlinkClick r:id="rId3" action="ppaction://hlinksldjump"/>
              <a:extLst>
                <a:ext uri="{FF2B5EF4-FFF2-40B4-BE49-F238E27FC236}">
                  <a16:creationId xmlns:a16="http://schemas.microsoft.com/office/drawing/2014/main" id="{DACC4C7B-3D63-4F18-9D95-887EB83DEFDB}"/>
                </a:ext>
              </a:extLst>
            </p:cNvPr>
            <p:cNvSpPr txBox="1"/>
            <p:nvPr/>
          </p:nvSpPr>
          <p:spPr>
            <a:xfrm>
              <a:off x="8424496" y="771586"/>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01</a:t>
              </a:r>
            </a:p>
          </p:txBody>
        </p:sp>
      </p:grpSp>
      <p:grpSp>
        <p:nvGrpSpPr>
          <p:cNvPr id="14" name="Group 72">
            <a:extLst>
              <a:ext uri="{FF2B5EF4-FFF2-40B4-BE49-F238E27FC236}">
                <a16:creationId xmlns:a16="http://schemas.microsoft.com/office/drawing/2014/main" id="{1A7BBA2C-A335-427E-80D0-82417B6EC8A9}"/>
              </a:ext>
            </a:extLst>
          </p:cNvPr>
          <p:cNvGrpSpPr/>
          <p:nvPr/>
        </p:nvGrpSpPr>
        <p:grpSpPr>
          <a:xfrm>
            <a:off x="8316408" y="1743693"/>
            <a:ext cx="540000" cy="340080"/>
            <a:chOff x="8316408" y="1743693"/>
            <a:chExt cx="540000" cy="340080"/>
          </a:xfrm>
        </p:grpSpPr>
        <p:sp>
          <p:nvSpPr>
            <p:cNvPr id="15" name="Chevron 73">
              <a:extLst>
                <a:ext uri="{FF2B5EF4-FFF2-40B4-BE49-F238E27FC236}">
                  <a16:creationId xmlns:a16="http://schemas.microsoft.com/office/drawing/2014/main" id="{B1644EE9-7449-426B-9B79-85C120E71EE8}"/>
                </a:ext>
              </a:extLst>
            </p:cNvPr>
            <p:cNvSpPr/>
            <p:nvPr/>
          </p:nvSpPr>
          <p:spPr>
            <a:xfrm rot="10800000">
              <a:off x="8316408" y="1743693"/>
              <a:ext cx="540000" cy="324000"/>
            </a:xfrm>
            <a:prstGeom prst="chevron">
              <a:avLst>
                <a:gd name="adj" fmla="val 30139"/>
              </a:avLst>
            </a:prstGeom>
            <a:solidFill>
              <a:schemeClr val="accent2">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6" name="TextBox 74">
              <a:hlinkClick r:id="rId4" action="ppaction://hlinksldjump"/>
              <a:extLst>
                <a:ext uri="{FF2B5EF4-FFF2-40B4-BE49-F238E27FC236}">
                  <a16:creationId xmlns:a16="http://schemas.microsoft.com/office/drawing/2014/main" id="{81398E24-C9BB-46D4-AB1B-97522CD0336D}"/>
                </a:ext>
              </a:extLst>
            </p:cNvPr>
            <p:cNvSpPr txBox="1"/>
            <p:nvPr/>
          </p:nvSpPr>
          <p:spPr>
            <a:xfrm>
              <a:off x="8424496" y="1775996"/>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03</a:t>
              </a:r>
            </a:p>
          </p:txBody>
        </p:sp>
      </p:grpSp>
      <p:grpSp>
        <p:nvGrpSpPr>
          <p:cNvPr id="17" name="Group 75">
            <a:extLst>
              <a:ext uri="{FF2B5EF4-FFF2-40B4-BE49-F238E27FC236}">
                <a16:creationId xmlns:a16="http://schemas.microsoft.com/office/drawing/2014/main" id="{750B0265-2CC6-4924-A934-46E9E09FF338}"/>
              </a:ext>
            </a:extLst>
          </p:cNvPr>
          <p:cNvGrpSpPr/>
          <p:nvPr/>
        </p:nvGrpSpPr>
        <p:grpSpPr>
          <a:xfrm>
            <a:off x="8316408" y="2247750"/>
            <a:ext cx="540000" cy="348463"/>
            <a:chOff x="8316408" y="2247750"/>
            <a:chExt cx="540000" cy="348463"/>
          </a:xfrm>
        </p:grpSpPr>
        <p:sp>
          <p:nvSpPr>
            <p:cNvPr id="18" name="Chevron 76">
              <a:extLst>
                <a:ext uri="{FF2B5EF4-FFF2-40B4-BE49-F238E27FC236}">
                  <a16:creationId xmlns:a16="http://schemas.microsoft.com/office/drawing/2014/main" id="{B62EF813-95A3-4D52-B7CD-79286A7E0C9D}"/>
                </a:ext>
              </a:extLst>
            </p:cNvPr>
            <p:cNvSpPr/>
            <p:nvPr/>
          </p:nvSpPr>
          <p:spPr>
            <a:xfrm rot="10800000">
              <a:off x="8316408" y="2247750"/>
              <a:ext cx="540000" cy="324000"/>
            </a:xfrm>
            <a:prstGeom prst="chevron">
              <a:avLst>
                <a:gd name="adj" fmla="val 30139"/>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9" name="TextBox 77">
              <a:hlinkClick r:id="rId5" action="ppaction://hlinksldjump"/>
              <a:extLst>
                <a:ext uri="{FF2B5EF4-FFF2-40B4-BE49-F238E27FC236}">
                  <a16:creationId xmlns:a16="http://schemas.microsoft.com/office/drawing/2014/main" id="{7FE1212D-E6BF-4EA0-8FBE-37D7A5134F27}"/>
                </a:ext>
              </a:extLst>
            </p:cNvPr>
            <p:cNvSpPr txBox="1"/>
            <p:nvPr/>
          </p:nvSpPr>
          <p:spPr>
            <a:xfrm>
              <a:off x="8424496" y="2288436"/>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04</a:t>
              </a:r>
            </a:p>
          </p:txBody>
        </p:sp>
      </p:grpSp>
      <p:grpSp>
        <p:nvGrpSpPr>
          <p:cNvPr id="20" name="Group 78">
            <a:extLst>
              <a:ext uri="{FF2B5EF4-FFF2-40B4-BE49-F238E27FC236}">
                <a16:creationId xmlns:a16="http://schemas.microsoft.com/office/drawing/2014/main" id="{9FC73FF1-AC3A-48A1-A057-1DBC6D78DBA1}"/>
              </a:ext>
            </a:extLst>
          </p:cNvPr>
          <p:cNvGrpSpPr/>
          <p:nvPr/>
        </p:nvGrpSpPr>
        <p:grpSpPr>
          <a:xfrm>
            <a:off x="8316408" y="2751806"/>
            <a:ext cx="540000" cy="324000"/>
            <a:chOff x="8316408" y="2751806"/>
            <a:chExt cx="540000" cy="324000"/>
          </a:xfrm>
        </p:grpSpPr>
        <p:sp>
          <p:nvSpPr>
            <p:cNvPr id="21" name="Chevron 79">
              <a:extLst>
                <a:ext uri="{FF2B5EF4-FFF2-40B4-BE49-F238E27FC236}">
                  <a16:creationId xmlns:a16="http://schemas.microsoft.com/office/drawing/2014/main" id="{C755A930-A02F-430B-9F94-D9A6446C1E73}"/>
                </a:ext>
              </a:extLst>
            </p:cNvPr>
            <p:cNvSpPr/>
            <p:nvPr/>
          </p:nvSpPr>
          <p:spPr>
            <a:xfrm rot="10800000">
              <a:off x="8316408" y="2751806"/>
              <a:ext cx="540000" cy="324000"/>
            </a:xfrm>
            <a:prstGeom prst="chevron">
              <a:avLst>
                <a:gd name="adj" fmla="val 30139"/>
              </a:avLst>
            </a:prstGeom>
            <a:solidFill>
              <a:srgbClr val="FFB7B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22" name="TextBox 80">
              <a:hlinkClick r:id="rId6" action="ppaction://hlinksldjump"/>
              <a:extLst>
                <a:ext uri="{FF2B5EF4-FFF2-40B4-BE49-F238E27FC236}">
                  <a16:creationId xmlns:a16="http://schemas.microsoft.com/office/drawing/2014/main" id="{B1FD564D-19BE-421F-93E8-1962EBABD12B}"/>
                </a:ext>
              </a:extLst>
            </p:cNvPr>
            <p:cNvSpPr txBox="1"/>
            <p:nvPr/>
          </p:nvSpPr>
          <p:spPr>
            <a:xfrm>
              <a:off x="8424496" y="2768029"/>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05</a:t>
              </a:r>
            </a:p>
          </p:txBody>
        </p:sp>
      </p:grpSp>
      <p:grpSp>
        <p:nvGrpSpPr>
          <p:cNvPr id="23" name="Group 81">
            <a:extLst>
              <a:ext uri="{FF2B5EF4-FFF2-40B4-BE49-F238E27FC236}">
                <a16:creationId xmlns:a16="http://schemas.microsoft.com/office/drawing/2014/main" id="{0CFEABAD-68AF-4E70-B7BE-1EA909E1919C}"/>
              </a:ext>
            </a:extLst>
          </p:cNvPr>
          <p:cNvGrpSpPr/>
          <p:nvPr/>
        </p:nvGrpSpPr>
        <p:grpSpPr>
          <a:xfrm>
            <a:off x="8316408" y="3241308"/>
            <a:ext cx="540000" cy="338554"/>
            <a:chOff x="8316408" y="3241308"/>
            <a:chExt cx="540000" cy="338554"/>
          </a:xfrm>
        </p:grpSpPr>
        <p:sp>
          <p:nvSpPr>
            <p:cNvPr id="24" name="Chevron 82">
              <a:extLst>
                <a:ext uri="{FF2B5EF4-FFF2-40B4-BE49-F238E27FC236}">
                  <a16:creationId xmlns:a16="http://schemas.microsoft.com/office/drawing/2014/main" id="{EC471F0F-48FD-4799-8DDD-361F48E924B2}"/>
                </a:ext>
              </a:extLst>
            </p:cNvPr>
            <p:cNvSpPr/>
            <p:nvPr/>
          </p:nvSpPr>
          <p:spPr>
            <a:xfrm rot="10800000">
              <a:off x="8316408" y="3255862"/>
              <a:ext cx="540000" cy="324000"/>
            </a:xfrm>
            <a:prstGeom prst="chevron">
              <a:avLst>
                <a:gd name="adj" fmla="val 30139"/>
              </a:avLst>
            </a:prstGeom>
            <a:solidFill>
              <a:srgbClr val="FFCCC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25" name="TextBox 83">
              <a:hlinkClick r:id="rId7" action="ppaction://hlinksldjump"/>
              <a:extLst>
                <a:ext uri="{FF2B5EF4-FFF2-40B4-BE49-F238E27FC236}">
                  <a16:creationId xmlns:a16="http://schemas.microsoft.com/office/drawing/2014/main" id="{20A30135-4B08-4210-A89A-E0D6527DFA3D}"/>
                </a:ext>
              </a:extLst>
            </p:cNvPr>
            <p:cNvSpPr txBox="1"/>
            <p:nvPr/>
          </p:nvSpPr>
          <p:spPr>
            <a:xfrm>
              <a:off x="8424496" y="3241308"/>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06</a:t>
              </a:r>
            </a:p>
          </p:txBody>
        </p:sp>
      </p:grpSp>
      <p:grpSp>
        <p:nvGrpSpPr>
          <p:cNvPr id="26" name="Group 51">
            <a:extLst>
              <a:ext uri="{FF2B5EF4-FFF2-40B4-BE49-F238E27FC236}">
                <a16:creationId xmlns:a16="http://schemas.microsoft.com/office/drawing/2014/main" id="{A4E39EA3-140D-48EB-B37A-2BC89AC0D495}"/>
              </a:ext>
            </a:extLst>
          </p:cNvPr>
          <p:cNvGrpSpPr/>
          <p:nvPr/>
        </p:nvGrpSpPr>
        <p:grpSpPr>
          <a:xfrm>
            <a:off x="323528" y="271852"/>
            <a:ext cx="8136904" cy="4536000"/>
            <a:chOff x="323528" y="303750"/>
            <a:chExt cx="8136904" cy="4536000"/>
          </a:xfrm>
        </p:grpSpPr>
        <p:sp>
          <p:nvSpPr>
            <p:cNvPr id="27" name="Rounded Rectangle 2">
              <a:extLst>
                <a:ext uri="{FF2B5EF4-FFF2-40B4-BE49-F238E27FC236}">
                  <a16:creationId xmlns:a16="http://schemas.microsoft.com/office/drawing/2014/main" id="{B7B0D88E-4C2E-4545-B9F8-ED74330F1669}"/>
                </a:ext>
              </a:extLst>
            </p:cNvPr>
            <p:cNvSpPr/>
            <p:nvPr/>
          </p:nvSpPr>
          <p:spPr>
            <a:xfrm>
              <a:off x="396000" y="303750"/>
              <a:ext cx="8064432" cy="4536000"/>
            </a:xfrm>
            <a:prstGeom prst="roundRect">
              <a:avLst>
                <a:gd name="adj" fmla="val 7547"/>
              </a:avLst>
            </a:prstGeom>
            <a:solidFill>
              <a:schemeClr val="accent4">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28" name="Group 42">
              <a:extLst>
                <a:ext uri="{FF2B5EF4-FFF2-40B4-BE49-F238E27FC236}">
                  <a16:creationId xmlns:a16="http://schemas.microsoft.com/office/drawing/2014/main" id="{CC377246-0147-4569-8F00-FA3F9008B704}"/>
                </a:ext>
              </a:extLst>
            </p:cNvPr>
            <p:cNvGrpSpPr/>
            <p:nvPr/>
          </p:nvGrpSpPr>
          <p:grpSpPr>
            <a:xfrm>
              <a:off x="323528" y="735556"/>
              <a:ext cx="432048" cy="3672388"/>
              <a:chOff x="323528" y="735556"/>
              <a:chExt cx="432048" cy="3672388"/>
            </a:xfrm>
          </p:grpSpPr>
          <p:sp>
            <p:nvSpPr>
              <p:cNvPr id="29" name="Oval 25">
                <a:extLst>
                  <a:ext uri="{FF2B5EF4-FFF2-40B4-BE49-F238E27FC236}">
                    <a16:creationId xmlns:a16="http://schemas.microsoft.com/office/drawing/2014/main" id="{B9C2E656-A0BD-43D8-A7EF-029E35F609D3}"/>
                  </a:ext>
                </a:extLst>
              </p:cNvPr>
              <p:cNvSpPr/>
              <p:nvPr/>
            </p:nvSpPr>
            <p:spPr>
              <a:xfrm>
                <a:off x="575576" y="735556"/>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0" name="Oval 26">
                <a:extLst>
                  <a:ext uri="{FF2B5EF4-FFF2-40B4-BE49-F238E27FC236}">
                    <a16:creationId xmlns:a16="http://schemas.microsoft.com/office/drawing/2014/main" id="{967B7438-14E6-4434-A279-40CCE97F81C0}"/>
                  </a:ext>
                </a:extLst>
              </p:cNvPr>
              <p:cNvSpPr/>
              <p:nvPr/>
            </p:nvSpPr>
            <p:spPr>
              <a:xfrm>
                <a:off x="575576" y="3219832"/>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1" name="Oval 27">
                <a:extLst>
                  <a:ext uri="{FF2B5EF4-FFF2-40B4-BE49-F238E27FC236}">
                    <a16:creationId xmlns:a16="http://schemas.microsoft.com/office/drawing/2014/main" id="{91D620C3-FC1A-4B42-853A-CDE1EDD02824}"/>
                  </a:ext>
                </a:extLst>
              </p:cNvPr>
              <p:cNvSpPr/>
              <p:nvPr/>
            </p:nvSpPr>
            <p:spPr>
              <a:xfrm>
                <a:off x="575576" y="2715776"/>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2" name="Oval 28">
                <a:extLst>
                  <a:ext uri="{FF2B5EF4-FFF2-40B4-BE49-F238E27FC236}">
                    <a16:creationId xmlns:a16="http://schemas.microsoft.com/office/drawing/2014/main" id="{C14DEA34-80CC-4AA3-9B16-87FF3BD41A31}"/>
                  </a:ext>
                </a:extLst>
              </p:cNvPr>
              <p:cNvSpPr/>
              <p:nvPr/>
            </p:nvSpPr>
            <p:spPr>
              <a:xfrm>
                <a:off x="575576" y="2211720"/>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3" name="Oval 29">
                <a:extLst>
                  <a:ext uri="{FF2B5EF4-FFF2-40B4-BE49-F238E27FC236}">
                    <a16:creationId xmlns:a16="http://schemas.microsoft.com/office/drawing/2014/main" id="{F92DD5E1-2B86-4103-AAE8-AD069BAB2F89}"/>
                  </a:ext>
                </a:extLst>
              </p:cNvPr>
              <p:cNvSpPr/>
              <p:nvPr/>
            </p:nvSpPr>
            <p:spPr>
              <a:xfrm>
                <a:off x="575576" y="1723743"/>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4" name="Oval 30">
                <a:extLst>
                  <a:ext uri="{FF2B5EF4-FFF2-40B4-BE49-F238E27FC236}">
                    <a16:creationId xmlns:a16="http://schemas.microsoft.com/office/drawing/2014/main" id="{D816420D-8441-4FB0-A182-1149B558B686}"/>
                  </a:ext>
                </a:extLst>
              </p:cNvPr>
              <p:cNvSpPr/>
              <p:nvPr/>
            </p:nvSpPr>
            <p:spPr>
              <a:xfrm>
                <a:off x="575576" y="1203608"/>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5" name="Oval 31">
                <a:extLst>
                  <a:ext uri="{FF2B5EF4-FFF2-40B4-BE49-F238E27FC236}">
                    <a16:creationId xmlns:a16="http://schemas.microsoft.com/office/drawing/2014/main" id="{86D84417-BC41-4AF2-BAF8-05B77F5AB914}"/>
                  </a:ext>
                </a:extLst>
              </p:cNvPr>
              <p:cNvSpPr/>
              <p:nvPr/>
            </p:nvSpPr>
            <p:spPr>
              <a:xfrm>
                <a:off x="575576" y="4227944"/>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6" name="Oval 32">
                <a:extLst>
                  <a:ext uri="{FF2B5EF4-FFF2-40B4-BE49-F238E27FC236}">
                    <a16:creationId xmlns:a16="http://schemas.microsoft.com/office/drawing/2014/main" id="{160CEDF8-B71B-4630-B460-6F051A691147}"/>
                  </a:ext>
                </a:extLst>
              </p:cNvPr>
              <p:cNvSpPr/>
              <p:nvPr/>
            </p:nvSpPr>
            <p:spPr>
              <a:xfrm>
                <a:off x="575576" y="3723888"/>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7" name="Rounded Rectangle 34">
                <a:extLst>
                  <a:ext uri="{FF2B5EF4-FFF2-40B4-BE49-F238E27FC236}">
                    <a16:creationId xmlns:a16="http://schemas.microsoft.com/office/drawing/2014/main" id="{5452C745-69F5-4DA7-B2DF-C4715A9A1A39}"/>
                  </a:ext>
                </a:extLst>
              </p:cNvPr>
              <p:cNvSpPr/>
              <p:nvPr/>
            </p:nvSpPr>
            <p:spPr>
              <a:xfrm>
                <a:off x="323528" y="789556"/>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8" name="Rounded Rectangle 35">
                <a:extLst>
                  <a:ext uri="{FF2B5EF4-FFF2-40B4-BE49-F238E27FC236}">
                    <a16:creationId xmlns:a16="http://schemas.microsoft.com/office/drawing/2014/main" id="{F8E0E1A6-52D1-48D5-A36A-17B600280D52}"/>
                  </a:ext>
                </a:extLst>
              </p:cNvPr>
              <p:cNvSpPr/>
              <p:nvPr/>
            </p:nvSpPr>
            <p:spPr>
              <a:xfrm>
                <a:off x="323528" y="1257608"/>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9" name="Rounded Rectangle 36">
                <a:extLst>
                  <a:ext uri="{FF2B5EF4-FFF2-40B4-BE49-F238E27FC236}">
                    <a16:creationId xmlns:a16="http://schemas.microsoft.com/office/drawing/2014/main" id="{B47ECE84-E329-4CA4-862E-C7654FF14104}"/>
                  </a:ext>
                </a:extLst>
              </p:cNvPr>
              <p:cNvSpPr/>
              <p:nvPr/>
            </p:nvSpPr>
            <p:spPr>
              <a:xfrm>
                <a:off x="323528" y="1777743"/>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0" name="Rounded Rectangle 37">
                <a:extLst>
                  <a:ext uri="{FF2B5EF4-FFF2-40B4-BE49-F238E27FC236}">
                    <a16:creationId xmlns:a16="http://schemas.microsoft.com/office/drawing/2014/main" id="{10EFE3FB-827E-4218-B6D3-77442DF43E42}"/>
                  </a:ext>
                </a:extLst>
              </p:cNvPr>
              <p:cNvSpPr/>
              <p:nvPr/>
            </p:nvSpPr>
            <p:spPr>
              <a:xfrm>
                <a:off x="323528" y="2265720"/>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1" name="Rounded Rectangle 38">
                <a:extLst>
                  <a:ext uri="{FF2B5EF4-FFF2-40B4-BE49-F238E27FC236}">
                    <a16:creationId xmlns:a16="http://schemas.microsoft.com/office/drawing/2014/main" id="{7095755F-FD18-4C91-AFDA-33DF9F843787}"/>
                  </a:ext>
                </a:extLst>
              </p:cNvPr>
              <p:cNvSpPr/>
              <p:nvPr/>
            </p:nvSpPr>
            <p:spPr>
              <a:xfrm>
                <a:off x="323528" y="2770559"/>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2" name="Rounded Rectangle 39">
                <a:extLst>
                  <a:ext uri="{FF2B5EF4-FFF2-40B4-BE49-F238E27FC236}">
                    <a16:creationId xmlns:a16="http://schemas.microsoft.com/office/drawing/2014/main" id="{7BB61BE1-1D9A-402F-98BC-D6898A28E0EF}"/>
                  </a:ext>
                </a:extLst>
              </p:cNvPr>
              <p:cNvSpPr/>
              <p:nvPr/>
            </p:nvSpPr>
            <p:spPr>
              <a:xfrm>
                <a:off x="323528" y="3273832"/>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3" name="Rounded Rectangle 40">
                <a:extLst>
                  <a:ext uri="{FF2B5EF4-FFF2-40B4-BE49-F238E27FC236}">
                    <a16:creationId xmlns:a16="http://schemas.microsoft.com/office/drawing/2014/main" id="{C7504230-EEE1-4E30-AA5D-1A46E33C62AA}"/>
                  </a:ext>
                </a:extLst>
              </p:cNvPr>
              <p:cNvSpPr/>
              <p:nvPr/>
            </p:nvSpPr>
            <p:spPr>
              <a:xfrm>
                <a:off x="323528" y="3777888"/>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4" name="Rounded Rectangle 41">
                <a:extLst>
                  <a:ext uri="{FF2B5EF4-FFF2-40B4-BE49-F238E27FC236}">
                    <a16:creationId xmlns:a16="http://schemas.microsoft.com/office/drawing/2014/main" id="{42F74938-A269-4238-98FF-96B6C415B3BE}"/>
                  </a:ext>
                </a:extLst>
              </p:cNvPr>
              <p:cNvSpPr/>
              <p:nvPr/>
            </p:nvSpPr>
            <p:spPr>
              <a:xfrm>
                <a:off x="323528" y="4281944"/>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sp>
        <p:nvSpPr>
          <p:cNvPr id="45" name="Rectangle 50">
            <a:extLst>
              <a:ext uri="{FF2B5EF4-FFF2-40B4-BE49-F238E27FC236}">
                <a16:creationId xmlns:a16="http://schemas.microsoft.com/office/drawing/2014/main" id="{17D90AA1-E30C-45BD-86D1-2F09AD418A21}"/>
              </a:ext>
            </a:extLst>
          </p:cNvPr>
          <p:cNvSpPr/>
          <p:nvPr/>
        </p:nvSpPr>
        <p:spPr>
          <a:xfrm>
            <a:off x="2645031" y="2014554"/>
            <a:ext cx="3853940" cy="646331"/>
          </a:xfrm>
          <a:prstGeom prst="rect">
            <a:avLst/>
          </a:prstGeom>
        </p:spPr>
        <p:txBody>
          <a:bodyPr wrap="none">
            <a:spAutoFit/>
          </a:bodyPr>
          <a:lstStyle/>
          <a:p>
            <a:pPr algn="ctr"/>
            <a:r>
              <a:rPr lang="en-US" sz="3600" dirty="0">
                <a:solidFill>
                  <a:srgbClr val="B7E1E0">
                    <a:lumMod val="50000"/>
                  </a:srgbClr>
                </a:solidFill>
                <a:effectLst>
                  <a:innerShdw blurRad="114300">
                    <a:prstClr val="black"/>
                  </a:innerShdw>
                </a:effectLst>
                <a:latin typeface="Cambria" panose="02040503050406030204" pitchFamily="18" charset="0"/>
                <a:ea typeface="Cambria" panose="02040503050406030204" pitchFamily="18" charset="0"/>
              </a:rPr>
              <a:t>LUYỆN ĐỌC ĐOẠN</a:t>
            </a:r>
          </a:p>
        </p:txBody>
      </p:sp>
      <p:pic>
        <p:nvPicPr>
          <p:cNvPr id="46" name="Picture 3">
            <a:extLst>
              <a:ext uri="{FF2B5EF4-FFF2-40B4-BE49-F238E27FC236}">
                <a16:creationId xmlns:a16="http://schemas.microsoft.com/office/drawing/2014/main" id="{B16F8080-6659-482E-B119-947BF9F3E33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65004" y="3388744"/>
            <a:ext cx="2286000" cy="515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12">
            <a:extLst>
              <a:ext uri="{FF2B5EF4-FFF2-40B4-BE49-F238E27FC236}">
                <a16:creationId xmlns:a16="http://schemas.microsoft.com/office/drawing/2014/main" id="{E50E4981-EDDA-4465-AB17-BD03D504EE0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56212" y="2194174"/>
            <a:ext cx="648000" cy="648000"/>
          </a:xfrm>
          <a:prstGeom prst="rect">
            <a:avLst/>
          </a:prstGeom>
        </p:spPr>
      </p:pic>
      <p:pic>
        <p:nvPicPr>
          <p:cNvPr id="48" name="Picture 57">
            <a:extLst>
              <a:ext uri="{FF2B5EF4-FFF2-40B4-BE49-F238E27FC236}">
                <a16:creationId xmlns:a16="http://schemas.microsoft.com/office/drawing/2014/main" id="{E810F78B-D399-4E4E-BE35-6532F4ED4F2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39788" y="2194174"/>
            <a:ext cx="648000" cy="648000"/>
          </a:xfrm>
          <a:prstGeom prst="rect">
            <a:avLst/>
          </a:prstGeom>
        </p:spPr>
      </p:pic>
      <p:grpSp>
        <p:nvGrpSpPr>
          <p:cNvPr id="49" name="Group 69">
            <a:extLst>
              <a:ext uri="{FF2B5EF4-FFF2-40B4-BE49-F238E27FC236}">
                <a16:creationId xmlns:a16="http://schemas.microsoft.com/office/drawing/2014/main" id="{8DAE3F75-12AC-427C-9D9B-541EAAB93D93}"/>
              </a:ext>
            </a:extLst>
          </p:cNvPr>
          <p:cNvGrpSpPr/>
          <p:nvPr/>
        </p:nvGrpSpPr>
        <p:grpSpPr>
          <a:xfrm>
            <a:off x="8316408" y="1239637"/>
            <a:ext cx="540000" cy="331696"/>
            <a:chOff x="8316408" y="1239637"/>
            <a:chExt cx="540000" cy="331696"/>
          </a:xfrm>
        </p:grpSpPr>
        <p:sp>
          <p:nvSpPr>
            <p:cNvPr id="50" name="Chevron 70">
              <a:extLst>
                <a:ext uri="{FF2B5EF4-FFF2-40B4-BE49-F238E27FC236}">
                  <a16:creationId xmlns:a16="http://schemas.microsoft.com/office/drawing/2014/main" id="{AC67996C-28C7-4BD2-9279-D6CB16F7097D}"/>
                </a:ext>
              </a:extLst>
            </p:cNvPr>
            <p:cNvSpPr/>
            <p:nvPr/>
          </p:nvSpPr>
          <p:spPr>
            <a:xfrm rot="10800000">
              <a:off x="8316408" y="1239637"/>
              <a:ext cx="540000" cy="324000"/>
            </a:xfrm>
            <a:prstGeom prst="chevron">
              <a:avLst>
                <a:gd name="adj" fmla="val 30139"/>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51" name="TextBox 71">
              <a:hlinkClick r:id="rId10" action="ppaction://hlinksldjump"/>
              <a:extLst>
                <a:ext uri="{FF2B5EF4-FFF2-40B4-BE49-F238E27FC236}">
                  <a16:creationId xmlns:a16="http://schemas.microsoft.com/office/drawing/2014/main" id="{D110F782-2F8D-43B3-9B0D-D093A4379686}"/>
                </a:ext>
              </a:extLst>
            </p:cNvPr>
            <p:cNvSpPr txBox="1"/>
            <p:nvPr/>
          </p:nvSpPr>
          <p:spPr>
            <a:xfrm>
              <a:off x="8424496" y="1263556"/>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02</a:t>
              </a:r>
            </a:p>
          </p:txBody>
        </p:sp>
      </p:grpSp>
    </p:spTree>
    <p:extLst>
      <p:ext uri="{BB962C8B-B14F-4D97-AF65-F5344CB8AC3E}">
        <p14:creationId xmlns:p14="http://schemas.microsoft.com/office/powerpoint/2010/main" val="639465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750" fill="hold"/>
                                        <p:tgtEl>
                                          <p:spTgt spid="48"/>
                                        </p:tgtEl>
                                        <p:attrNameLst>
                                          <p:attrName>ppt_w</p:attrName>
                                        </p:attrNameLst>
                                      </p:cBhvr>
                                      <p:tavLst>
                                        <p:tav tm="0">
                                          <p:val>
                                            <p:fltVal val="0"/>
                                          </p:val>
                                        </p:tav>
                                        <p:tav tm="100000">
                                          <p:val>
                                            <p:strVal val="#ppt_w"/>
                                          </p:val>
                                        </p:tav>
                                      </p:tavLst>
                                    </p:anim>
                                    <p:anim calcmode="lin" valueType="num">
                                      <p:cBhvr>
                                        <p:cTn id="8" dur="750" fill="hold"/>
                                        <p:tgtEl>
                                          <p:spTgt spid="48"/>
                                        </p:tgtEl>
                                        <p:attrNameLst>
                                          <p:attrName>ppt_h</p:attrName>
                                        </p:attrNameLst>
                                      </p:cBhvr>
                                      <p:tavLst>
                                        <p:tav tm="0">
                                          <p:val>
                                            <p:fltVal val="0"/>
                                          </p:val>
                                        </p:tav>
                                        <p:tav tm="100000">
                                          <p:val>
                                            <p:strVal val="#ppt_h"/>
                                          </p:val>
                                        </p:tav>
                                      </p:tavLst>
                                    </p:anim>
                                    <p:animEffect transition="in" filter="fade">
                                      <p:cBhvr>
                                        <p:cTn id="9" dur="750"/>
                                        <p:tgtEl>
                                          <p:spTgt spid="48"/>
                                        </p:tgtEl>
                                      </p:cBhvr>
                                    </p:animEffect>
                                    <p:anim calcmode="lin" valueType="num">
                                      <p:cBhvr>
                                        <p:cTn id="10" dur="750" fill="hold"/>
                                        <p:tgtEl>
                                          <p:spTgt spid="48"/>
                                        </p:tgtEl>
                                        <p:attrNameLst>
                                          <p:attrName>ppt_x</p:attrName>
                                        </p:attrNameLst>
                                      </p:cBhvr>
                                      <p:tavLst>
                                        <p:tav tm="0">
                                          <p:val>
                                            <p:fltVal val="0.5"/>
                                          </p:val>
                                        </p:tav>
                                        <p:tav tm="100000">
                                          <p:val>
                                            <p:strVal val="#ppt_x"/>
                                          </p:val>
                                        </p:tav>
                                      </p:tavLst>
                                    </p:anim>
                                    <p:anim calcmode="lin" valueType="num">
                                      <p:cBhvr>
                                        <p:cTn id="11" dur="750" fill="hold"/>
                                        <p:tgtEl>
                                          <p:spTgt spid="48"/>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0"/>
                                  </p:stCondLst>
                                  <p:childTnLst>
                                    <p:set>
                                      <p:cBhvr>
                                        <p:cTn id="13" dur="1" fill="hold">
                                          <p:stCondLst>
                                            <p:cond delay="0"/>
                                          </p:stCondLst>
                                        </p:cTn>
                                        <p:tgtEl>
                                          <p:spTgt spid="47"/>
                                        </p:tgtEl>
                                        <p:attrNameLst>
                                          <p:attrName>style.visibility</p:attrName>
                                        </p:attrNameLst>
                                      </p:cBhvr>
                                      <p:to>
                                        <p:strVal val="visible"/>
                                      </p:to>
                                    </p:set>
                                    <p:anim calcmode="lin" valueType="num">
                                      <p:cBhvr>
                                        <p:cTn id="14" dur="750" fill="hold"/>
                                        <p:tgtEl>
                                          <p:spTgt spid="47"/>
                                        </p:tgtEl>
                                        <p:attrNameLst>
                                          <p:attrName>ppt_w</p:attrName>
                                        </p:attrNameLst>
                                      </p:cBhvr>
                                      <p:tavLst>
                                        <p:tav tm="0">
                                          <p:val>
                                            <p:fltVal val="0"/>
                                          </p:val>
                                        </p:tav>
                                        <p:tav tm="100000">
                                          <p:val>
                                            <p:strVal val="#ppt_w"/>
                                          </p:val>
                                        </p:tav>
                                      </p:tavLst>
                                    </p:anim>
                                    <p:anim calcmode="lin" valueType="num">
                                      <p:cBhvr>
                                        <p:cTn id="15" dur="750" fill="hold"/>
                                        <p:tgtEl>
                                          <p:spTgt spid="47"/>
                                        </p:tgtEl>
                                        <p:attrNameLst>
                                          <p:attrName>ppt_h</p:attrName>
                                        </p:attrNameLst>
                                      </p:cBhvr>
                                      <p:tavLst>
                                        <p:tav tm="0">
                                          <p:val>
                                            <p:fltVal val="0"/>
                                          </p:val>
                                        </p:tav>
                                        <p:tav tm="100000">
                                          <p:val>
                                            <p:strVal val="#ppt_h"/>
                                          </p:val>
                                        </p:tav>
                                      </p:tavLst>
                                    </p:anim>
                                    <p:animEffect transition="in" filter="fade">
                                      <p:cBhvr>
                                        <p:cTn id="16" dur="750"/>
                                        <p:tgtEl>
                                          <p:spTgt spid="47"/>
                                        </p:tgtEl>
                                      </p:cBhvr>
                                    </p:animEffect>
                                    <p:anim calcmode="lin" valueType="num">
                                      <p:cBhvr>
                                        <p:cTn id="17" dur="750" fill="hold"/>
                                        <p:tgtEl>
                                          <p:spTgt spid="47"/>
                                        </p:tgtEl>
                                        <p:attrNameLst>
                                          <p:attrName>ppt_x</p:attrName>
                                        </p:attrNameLst>
                                      </p:cBhvr>
                                      <p:tavLst>
                                        <p:tav tm="0">
                                          <p:val>
                                            <p:fltVal val="0.5"/>
                                          </p:val>
                                        </p:tav>
                                        <p:tav tm="100000">
                                          <p:val>
                                            <p:strVal val="#ppt_x"/>
                                          </p:val>
                                        </p:tav>
                                      </p:tavLst>
                                    </p:anim>
                                    <p:anim calcmode="lin" valueType="num">
                                      <p:cBhvr>
                                        <p:cTn id="18" dur="750" fill="hold"/>
                                        <p:tgtEl>
                                          <p:spTgt spid="4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96000" y="303750"/>
            <a:ext cx="8352000" cy="4536000"/>
          </a:xfrm>
          <a:prstGeom prst="roundRect">
            <a:avLst>
              <a:gd name="adj" fmla="val 7547"/>
            </a:avLst>
          </a:prstGeom>
          <a:solidFill>
            <a:schemeClr val="accent6">
              <a:lumMod val="40000"/>
              <a:lumOff val="6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63" name="Group 62"/>
          <p:cNvGrpSpPr/>
          <p:nvPr/>
        </p:nvGrpSpPr>
        <p:grpSpPr>
          <a:xfrm>
            <a:off x="8316408" y="4047914"/>
            <a:ext cx="540000" cy="324000"/>
            <a:chOff x="8316408" y="4047914"/>
            <a:chExt cx="540000" cy="324000"/>
          </a:xfrm>
        </p:grpSpPr>
        <p:sp>
          <p:nvSpPr>
            <p:cNvPr id="64" name="Chevron 63"/>
            <p:cNvSpPr/>
            <p:nvPr/>
          </p:nvSpPr>
          <p:spPr>
            <a:xfrm rot="10800000">
              <a:off x="8316408" y="4047914"/>
              <a:ext cx="540000" cy="324000"/>
            </a:xfrm>
            <a:prstGeom prst="chevron">
              <a:avLst>
                <a:gd name="adj" fmla="val 30139"/>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nvGrpSpPr>
            <p:cNvPr id="66" name="Google Shape;1771;p26"/>
            <p:cNvGrpSpPr/>
            <p:nvPr/>
          </p:nvGrpSpPr>
          <p:grpSpPr>
            <a:xfrm>
              <a:off x="8532440" y="4108455"/>
              <a:ext cx="194021" cy="191487"/>
              <a:chOff x="6232000" y="1435050"/>
              <a:chExt cx="488225" cy="481850"/>
            </a:xfrm>
            <a:solidFill>
              <a:schemeClr val="accent3"/>
            </a:solidFill>
          </p:grpSpPr>
          <p:sp>
            <p:nvSpPr>
              <p:cNvPr id="67" name="Google Shape;1772;p26"/>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sp>
            <p:nvSpPr>
              <p:cNvPr id="68" name="Google Shape;1773;p26"/>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sp>
            <p:nvSpPr>
              <p:cNvPr id="69" name="Google Shape;1774;p26"/>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sp>
            <p:nvSpPr>
              <p:cNvPr id="70" name="Google Shape;1775;p26"/>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sp>
            <p:nvSpPr>
              <p:cNvPr id="71" name="Google Shape;1776;p26">
                <a:hlinkClick r:id="rId2" action="ppaction://hlinksldjump"/>
              </p:cNvPr>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grpSp>
      </p:grpSp>
      <p:grpSp>
        <p:nvGrpSpPr>
          <p:cNvPr id="72" name="Group 71"/>
          <p:cNvGrpSpPr/>
          <p:nvPr/>
        </p:nvGrpSpPr>
        <p:grpSpPr>
          <a:xfrm>
            <a:off x="8316408" y="771586"/>
            <a:ext cx="540000" cy="324000"/>
            <a:chOff x="8316408" y="771586"/>
            <a:chExt cx="540000" cy="324000"/>
          </a:xfrm>
        </p:grpSpPr>
        <p:sp>
          <p:nvSpPr>
            <p:cNvPr id="73" name="Chevron 72"/>
            <p:cNvSpPr/>
            <p:nvPr/>
          </p:nvSpPr>
          <p:spPr>
            <a:xfrm rot="10800000">
              <a:off x="8316408" y="771586"/>
              <a:ext cx="540000" cy="324000"/>
            </a:xfrm>
            <a:prstGeom prst="chevron">
              <a:avLst>
                <a:gd name="adj" fmla="val 30139"/>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74" name="TextBox 73">
              <a:hlinkClick r:id="rId3" action="ppaction://hlinksldjump"/>
            </p:cNvPr>
            <p:cNvSpPr txBox="1"/>
            <p:nvPr/>
          </p:nvSpPr>
          <p:spPr>
            <a:xfrm>
              <a:off x="8424496" y="771586"/>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01</a:t>
              </a:r>
            </a:p>
          </p:txBody>
        </p:sp>
      </p:grpSp>
      <p:grpSp>
        <p:nvGrpSpPr>
          <p:cNvPr id="75" name="Group 74"/>
          <p:cNvGrpSpPr/>
          <p:nvPr/>
        </p:nvGrpSpPr>
        <p:grpSpPr>
          <a:xfrm>
            <a:off x="8316408" y="1239637"/>
            <a:ext cx="540000" cy="331696"/>
            <a:chOff x="8316408" y="1239637"/>
            <a:chExt cx="540000" cy="331696"/>
          </a:xfrm>
        </p:grpSpPr>
        <p:sp>
          <p:nvSpPr>
            <p:cNvPr id="76" name="Chevron 75"/>
            <p:cNvSpPr/>
            <p:nvPr/>
          </p:nvSpPr>
          <p:spPr>
            <a:xfrm rot="10800000">
              <a:off x="8316408" y="1239637"/>
              <a:ext cx="540000" cy="324000"/>
            </a:xfrm>
            <a:prstGeom prst="chevron">
              <a:avLst>
                <a:gd name="adj" fmla="val 30139"/>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77" name="TextBox 76">
              <a:hlinkClick r:id="rId4" action="ppaction://hlinksldjump"/>
            </p:cNvPr>
            <p:cNvSpPr txBox="1"/>
            <p:nvPr/>
          </p:nvSpPr>
          <p:spPr>
            <a:xfrm>
              <a:off x="8424496" y="1263556"/>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02</a:t>
              </a:r>
            </a:p>
          </p:txBody>
        </p:sp>
      </p:grpSp>
      <p:grpSp>
        <p:nvGrpSpPr>
          <p:cNvPr id="78" name="Group 77"/>
          <p:cNvGrpSpPr/>
          <p:nvPr/>
        </p:nvGrpSpPr>
        <p:grpSpPr>
          <a:xfrm>
            <a:off x="8316408" y="1743693"/>
            <a:ext cx="540000" cy="340080"/>
            <a:chOff x="8316408" y="1743693"/>
            <a:chExt cx="540000" cy="340080"/>
          </a:xfrm>
        </p:grpSpPr>
        <p:sp>
          <p:nvSpPr>
            <p:cNvPr id="79" name="Chevron 78"/>
            <p:cNvSpPr/>
            <p:nvPr/>
          </p:nvSpPr>
          <p:spPr>
            <a:xfrm rot="10800000">
              <a:off x="8316408" y="1743693"/>
              <a:ext cx="540000" cy="324000"/>
            </a:xfrm>
            <a:prstGeom prst="chevron">
              <a:avLst>
                <a:gd name="adj" fmla="val 30139"/>
              </a:avLst>
            </a:prstGeom>
            <a:solidFill>
              <a:schemeClr val="accent2">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80" name="TextBox 79">
              <a:hlinkClick r:id="rId5" action="ppaction://hlinksldjump"/>
            </p:cNvPr>
            <p:cNvSpPr txBox="1"/>
            <p:nvPr/>
          </p:nvSpPr>
          <p:spPr>
            <a:xfrm>
              <a:off x="8424496" y="1775996"/>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03</a:t>
              </a:r>
            </a:p>
          </p:txBody>
        </p:sp>
      </p:grpSp>
      <p:grpSp>
        <p:nvGrpSpPr>
          <p:cNvPr id="84" name="Group 83"/>
          <p:cNvGrpSpPr/>
          <p:nvPr/>
        </p:nvGrpSpPr>
        <p:grpSpPr>
          <a:xfrm>
            <a:off x="8316408" y="2751806"/>
            <a:ext cx="540000" cy="324000"/>
            <a:chOff x="8316408" y="2751806"/>
            <a:chExt cx="540000" cy="324000"/>
          </a:xfrm>
        </p:grpSpPr>
        <p:sp>
          <p:nvSpPr>
            <p:cNvPr id="85" name="Chevron 84"/>
            <p:cNvSpPr/>
            <p:nvPr/>
          </p:nvSpPr>
          <p:spPr>
            <a:xfrm rot="10800000">
              <a:off x="8316408" y="2751806"/>
              <a:ext cx="540000" cy="324000"/>
            </a:xfrm>
            <a:prstGeom prst="chevron">
              <a:avLst>
                <a:gd name="adj" fmla="val 30139"/>
              </a:avLst>
            </a:prstGeom>
            <a:solidFill>
              <a:srgbClr val="FFB7B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86" name="TextBox 85">
              <a:hlinkClick r:id="rId6" action="ppaction://hlinksldjump"/>
            </p:cNvPr>
            <p:cNvSpPr txBox="1"/>
            <p:nvPr/>
          </p:nvSpPr>
          <p:spPr>
            <a:xfrm>
              <a:off x="8424496" y="2768029"/>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05</a:t>
              </a:r>
            </a:p>
          </p:txBody>
        </p:sp>
      </p:grpSp>
      <p:grpSp>
        <p:nvGrpSpPr>
          <p:cNvPr id="87" name="Group 86"/>
          <p:cNvGrpSpPr/>
          <p:nvPr/>
        </p:nvGrpSpPr>
        <p:grpSpPr>
          <a:xfrm>
            <a:off x="8316408" y="3241308"/>
            <a:ext cx="540000" cy="338554"/>
            <a:chOff x="8316408" y="3241308"/>
            <a:chExt cx="540000" cy="338554"/>
          </a:xfrm>
        </p:grpSpPr>
        <p:sp>
          <p:nvSpPr>
            <p:cNvPr id="88" name="Chevron 87"/>
            <p:cNvSpPr/>
            <p:nvPr/>
          </p:nvSpPr>
          <p:spPr>
            <a:xfrm rot="10800000">
              <a:off x="8316408" y="3255862"/>
              <a:ext cx="540000" cy="324000"/>
            </a:xfrm>
            <a:prstGeom prst="chevron">
              <a:avLst>
                <a:gd name="adj" fmla="val 30139"/>
              </a:avLst>
            </a:prstGeom>
            <a:solidFill>
              <a:srgbClr val="FFCCC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89" name="TextBox 88">
              <a:hlinkClick r:id="rId7" action="ppaction://hlinksldjump"/>
            </p:cNvPr>
            <p:cNvSpPr txBox="1"/>
            <p:nvPr/>
          </p:nvSpPr>
          <p:spPr>
            <a:xfrm>
              <a:off x="8424496" y="3241308"/>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06</a:t>
              </a:r>
            </a:p>
          </p:txBody>
        </p:sp>
      </p:grpSp>
      <p:grpSp>
        <p:nvGrpSpPr>
          <p:cNvPr id="52" name="Group 51"/>
          <p:cNvGrpSpPr/>
          <p:nvPr/>
        </p:nvGrpSpPr>
        <p:grpSpPr>
          <a:xfrm>
            <a:off x="396000" y="303750"/>
            <a:ext cx="8064432" cy="4536000"/>
            <a:chOff x="224947" y="279287"/>
            <a:chExt cx="8064432" cy="4536000"/>
          </a:xfrm>
        </p:grpSpPr>
        <p:sp>
          <p:nvSpPr>
            <p:cNvPr id="3" name="Rounded Rectangle 2"/>
            <p:cNvSpPr/>
            <p:nvPr/>
          </p:nvSpPr>
          <p:spPr>
            <a:xfrm>
              <a:off x="224947" y="279287"/>
              <a:ext cx="8064432" cy="4536000"/>
            </a:xfrm>
            <a:prstGeom prst="roundRect">
              <a:avLst>
                <a:gd name="adj" fmla="val 7547"/>
              </a:avLst>
            </a:prstGeom>
            <a:solidFill>
              <a:schemeClr val="accent4">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nvGrpSpPr>
            <p:cNvPr id="43" name="Group 42"/>
            <p:cNvGrpSpPr/>
            <p:nvPr/>
          </p:nvGrpSpPr>
          <p:grpSpPr>
            <a:xfrm>
              <a:off x="323528" y="735556"/>
              <a:ext cx="432048" cy="3672388"/>
              <a:chOff x="323528" y="735556"/>
              <a:chExt cx="432048" cy="3672388"/>
            </a:xfrm>
          </p:grpSpPr>
          <p:sp>
            <p:nvSpPr>
              <p:cNvPr id="26" name="Oval 25"/>
              <p:cNvSpPr/>
              <p:nvPr/>
            </p:nvSpPr>
            <p:spPr>
              <a:xfrm>
                <a:off x="575576" y="735556"/>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7" name="Oval 26"/>
              <p:cNvSpPr/>
              <p:nvPr/>
            </p:nvSpPr>
            <p:spPr>
              <a:xfrm>
                <a:off x="575576" y="3219832"/>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8" name="Oval 27"/>
              <p:cNvSpPr/>
              <p:nvPr/>
            </p:nvSpPr>
            <p:spPr>
              <a:xfrm>
                <a:off x="575576" y="2715776"/>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9" name="Oval 28"/>
              <p:cNvSpPr/>
              <p:nvPr/>
            </p:nvSpPr>
            <p:spPr>
              <a:xfrm>
                <a:off x="575576" y="2211720"/>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0" name="Oval 29"/>
              <p:cNvSpPr/>
              <p:nvPr/>
            </p:nvSpPr>
            <p:spPr>
              <a:xfrm>
                <a:off x="575576" y="1723743"/>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1" name="Oval 30"/>
              <p:cNvSpPr/>
              <p:nvPr/>
            </p:nvSpPr>
            <p:spPr>
              <a:xfrm>
                <a:off x="575576" y="1203608"/>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2" name="Oval 31"/>
              <p:cNvSpPr/>
              <p:nvPr/>
            </p:nvSpPr>
            <p:spPr>
              <a:xfrm>
                <a:off x="575576" y="4227944"/>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3" name="Oval 32"/>
              <p:cNvSpPr/>
              <p:nvPr/>
            </p:nvSpPr>
            <p:spPr>
              <a:xfrm>
                <a:off x="575576" y="3723888"/>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5" name="Rounded Rectangle 34"/>
              <p:cNvSpPr/>
              <p:nvPr/>
            </p:nvSpPr>
            <p:spPr>
              <a:xfrm>
                <a:off x="323528" y="789556"/>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6" name="Rounded Rectangle 35"/>
              <p:cNvSpPr/>
              <p:nvPr/>
            </p:nvSpPr>
            <p:spPr>
              <a:xfrm>
                <a:off x="323528" y="1257608"/>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7" name="Rounded Rectangle 36"/>
              <p:cNvSpPr/>
              <p:nvPr/>
            </p:nvSpPr>
            <p:spPr>
              <a:xfrm>
                <a:off x="323528" y="1777743"/>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8" name="Rounded Rectangle 37"/>
              <p:cNvSpPr/>
              <p:nvPr/>
            </p:nvSpPr>
            <p:spPr>
              <a:xfrm>
                <a:off x="323528" y="2265720"/>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9" name="Rounded Rectangle 38"/>
              <p:cNvSpPr/>
              <p:nvPr/>
            </p:nvSpPr>
            <p:spPr>
              <a:xfrm>
                <a:off x="323528" y="2770559"/>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0" name="Rounded Rectangle 39"/>
              <p:cNvSpPr/>
              <p:nvPr/>
            </p:nvSpPr>
            <p:spPr>
              <a:xfrm>
                <a:off x="323528" y="3273832"/>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1" name="Rounded Rectangle 40"/>
              <p:cNvSpPr/>
              <p:nvPr/>
            </p:nvSpPr>
            <p:spPr>
              <a:xfrm>
                <a:off x="323528" y="3777888"/>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2" name="Rounded Rectangle 41"/>
              <p:cNvSpPr/>
              <p:nvPr/>
            </p:nvSpPr>
            <p:spPr>
              <a:xfrm>
                <a:off x="323528" y="4281944"/>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pic>
        <p:nvPicPr>
          <p:cNvPr id="54" name="Picture 5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10956" y="3549084"/>
            <a:ext cx="1205381" cy="1205381"/>
          </a:xfrm>
          <a:prstGeom prst="rect">
            <a:avLst/>
          </a:prstGeom>
        </p:spPr>
      </p:pic>
      <p:grpSp>
        <p:nvGrpSpPr>
          <p:cNvPr id="65" name="Group 64"/>
          <p:cNvGrpSpPr/>
          <p:nvPr/>
        </p:nvGrpSpPr>
        <p:grpSpPr>
          <a:xfrm>
            <a:off x="539672" y="3940022"/>
            <a:ext cx="6120320" cy="1080000"/>
            <a:chOff x="539672" y="3940022"/>
            <a:chExt cx="6120320" cy="1080000"/>
          </a:xfrm>
        </p:grpSpPr>
        <p:pic>
          <p:nvPicPr>
            <p:cNvPr id="57" name="Picture 56"/>
            <p:cNvPicPr>
              <a:picLocks noChangeAspect="1"/>
            </p:cNvPicPr>
            <p:nvPr/>
          </p:nvPicPr>
          <p:blipFill>
            <a:blip r:embed="rId9" cstate="print">
              <a:biLevel thresh="25000"/>
              <a:lum bright="40000" contrast="40000"/>
              <a:extLst>
                <a:ext uri="{28A0092B-C50C-407E-A947-70E740481C1C}">
                  <a14:useLocalDpi xmlns:a14="http://schemas.microsoft.com/office/drawing/2010/main" val="0"/>
                </a:ext>
              </a:extLst>
            </a:blip>
            <a:stretch>
              <a:fillRect/>
            </a:stretch>
          </p:blipFill>
          <p:spPr>
            <a:xfrm>
              <a:off x="539672" y="3940022"/>
              <a:ext cx="1080000" cy="1080000"/>
            </a:xfrm>
            <a:prstGeom prst="rect">
              <a:avLst/>
            </a:prstGeom>
          </p:spPr>
        </p:pic>
        <p:pic>
          <p:nvPicPr>
            <p:cNvPr id="58" name="Picture 57"/>
            <p:cNvPicPr>
              <a:picLocks noChangeAspect="1"/>
            </p:cNvPicPr>
            <p:nvPr/>
          </p:nvPicPr>
          <p:blipFill>
            <a:blip r:embed="rId9" cstate="print">
              <a:biLevel thresh="25000"/>
              <a:lum bright="40000" contrast="40000"/>
              <a:extLst>
                <a:ext uri="{28A0092B-C50C-407E-A947-70E740481C1C}">
                  <a14:useLocalDpi xmlns:a14="http://schemas.microsoft.com/office/drawing/2010/main" val="0"/>
                </a:ext>
              </a:extLst>
            </a:blip>
            <a:stretch>
              <a:fillRect/>
            </a:stretch>
          </p:blipFill>
          <p:spPr>
            <a:xfrm>
              <a:off x="1547664" y="3940022"/>
              <a:ext cx="1080000" cy="1080000"/>
            </a:xfrm>
            <a:prstGeom prst="rect">
              <a:avLst/>
            </a:prstGeom>
          </p:spPr>
        </p:pic>
        <p:pic>
          <p:nvPicPr>
            <p:cNvPr id="59" name="Picture 58"/>
            <p:cNvPicPr>
              <a:picLocks noChangeAspect="1"/>
            </p:cNvPicPr>
            <p:nvPr/>
          </p:nvPicPr>
          <p:blipFill>
            <a:blip r:embed="rId9" cstate="print">
              <a:biLevel thresh="25000"/>
              <a:lum bright="40000" contrast="40000"/>
              <a:extLst>
                <a:ext uri="{28A0092B-C50C-407E-A947-70E740481C1C}">
                  <a14:useLocalDpi xmlns:a14="http://schemas.microsoft.com/office/drawing/2010/main" val="0"/>
                </a:ext>
              </a:extLst>
            </a:blip>
            <a:stretch>
              <a:fillRect/>
            </a:stretch>
          </p:blipFill>
          <p:spPr>
            <a:xfrm>
              <a:off x="2555776" y="3940022"/>
              <a:ext cx="1080000" cy="1080000"/>
            </a:xfrm>
            <a:prstGeom prst="rect">
              <a:avLst/>
            </a:prstGeom>
          </p:spPr>
        </p:pic>
        <p:pic>
          <p:nvPicPr>
            <p:cNvPr id="60" name="Picture 59"/>
            <p:cNvPicPr>
              <a:picLocks noChangeAspect="1"/>
            </p:cNvPicPr>
            <p:nvPr/>
          </p:nvPicPr>
          <p:blipFill>
            <a:blip r:embed="rId9" cstate="print">
              <a:biLevel thresh="25000"/>
              <a:lum bright="40000" contrast="40000"/>
              <a:extLst>
                <a:ext uri="{28A0092B-C50C-407E-A947-70E740481C1C}">
                  <a14:useLocalDpi xmlns:a14="http://schemas.microsoft.com/office/drawing/2010/main" val="0"/>
                </a:ext>
              </a:extLst>
            </a:blip>
            <a:stretch>
              <a:fillRect/>
            </a:stretch>
          </p:blipFill>
          <p:spPr>
            <a:xfrm>
              <a:off x="3563888" y="3940022"/>
              <a:ext cx="1080000" cy="1080000"/>
            </a:xfrm>
            <a:prstGeom prst="rect">
              <a:avLst/>
            </a:prstGeom>
          </p:spPr>
        </p:pic>
        <p:pic>
          <p:nvPicPr>
            <p:cNvPr id="61" name="Picture 60"/>
            <p:cNvPicPr>
              <a:picLocks noChangeAspect="1"/>
            </p:cNvPicPr>
            <p:nvPr/>
          </p:nvPicPr>
          <p:blipFill>
            <a:blip r:embed="rId9" cstate="print">
              <a:biLevel thresh="25000"/>
              <a:lum bright="40000" contrast="40000"/>
              <a:extLst>
                <a:ext uri="{28A0092B-C50C-407E-A947-70E740481C1C}">
                  <a14:useLocalDpi xmlns:a14="http://schemas.microsoft.com/office/drawing/2010/main" val="0"/>
                </a:ext>
              </a:extLst>
            </a:blip>
            <a:stretch>
              <a:fillRect/>
            </a:stretch>
          </p:blipFill>
          <p:spPr>
            <a:xfrm>
              <a:off x="4572000" y="3940022"/>
              <a:ext cx="1080000" cy="1080000"/>
            </a:xfrm>
            <a:prstGeom prst="rect">
              <a:avLst/>
            </a:prstGeom>
          </p:spPr>
        </p:pic>
        <p:pic>
          <p:nvPicPr>
            <p:cNvPr id="62" name="Picture 61"/>
            <p:cNvPicPr>
              <a:picLocks noChangeAspect="1"/>
            </p:cNvPicPr>
            <p:nvPr/>
          </p:nvPicPr>
          <p:blipFill>
            <a:blip r:embed="rId9" cstate="print">
              <a:biLevel thresh="25000"/>
              <a:lum bright="40000" contrast="40000"/>
              <a:extLst>
                <a:ext uri="{28A0092B-C50C-407E-A947-70E740481C1C}">
                  <a14:useLocalDpi xmlns:a14="http://schemas.microsoft.com/office/drawing/2010/main" val="0"/>
                </a:ext>
              </a:extLst>
            </a:blip>
            <a:stretch>
              <a:fillRect/>
            </a:stretch>
          </p:blipFill>
          <p:spPr>
            <a:xfrm>
              <a:off x="5579992" y="3940022"/>
              <a:ext cx="1080000" cy="1080000"/>
            </a:xfrm>
            <a:prstGeom prst="rect">
              <a:avLst/>
            </a:prstGeom>
          </p:spPr>
        </p:pic>
      </p:grpSp>
      <p:grpSp>
        <p:nvGrpSpPr>
          <p:cNvPr id="34" name="Group 33"/>
          <p:cNvGrpSpPr/>
          <p:nvPr/>
        </p:nvGrpSpPr>
        <p:grpSpPr>
          <a:xfrm>
            <a:off x="6457645" y="3139578"/>
            <a:ext cx="2002787" cy="1700172"/>
            <a:chOff x="6457645" y="3139578"/>
            <a:chExt cx="2002787" cy="1700172"/>
          </a:xfrm>
        </p:grpSpPr>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97576" y="3139578"/>
              <a:ext cx="1462856" cy="1700172"/>
            </a:xfrm>
            <a:prstGeom prst="rect">
              <a:avLst/>
            </a:prstGeom>
          </p:spPr>
        </p:pic>
        <p:pic>
          <p:nvPicPr>
            <p:cNvPr id="12" name="Picture 11"/>
            <p:cNvPicPr>
              <a:picLocks noChangeAspect="1"/>
            </p:cNvPicPr>
            <p:nvPr/>
          </p:nvPicPr>
          <p:blipFill>
            <a:blip r:embed="rId11" cstate="print">
              <a:lum contrast="20000"/>
              <a:extLst>
                <a:ext uri="{28A0092B-C50C-407E-A947-70E740481C1C}">
                  <a14:useLocalDpi xmlns:a14="http://schemas.microsoft.com/office/drawing/2010/main" val="0"/>
                </a:ext>
              </a:extLst>
            </a:blip>
            <a:stretch>
              <a:fillRect/>
            </a:stretch>
          </p:blipFill>
          <p:spPr>
            <a:xfrm>
              <a:off x="6457645" y="3759888"/>
              <a:ext cx="1079862" cy="1079862"/>
            </a:xfrm>
            <a:prstGeom prst="rect">
              <a:avLst/>
            </a:prstGeom>
          </p:spPr>
        </p:pic>
        <p:pic>
          <p:nvPicPr>
            <p:cNvPr id="13" name="Picture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339896" y="3928836"/>
              <a:ext cx="778216" cy="778216"/>
            </a:xfrm>
            <a:prstGeom prst="rect">
              <a:avLst/>
            </a:prstGeom>
          </p:spPr>
        </p:pic>
      </p:grpSp>
      <p:grpSp>
        <p:nvGrpSpPr>
          <p:cNvPr id="81" name="Group 80"/>
          <p:cNvGrpSpPr/>
          <p:nvPr/>
        </p:nvGrpSpPr>
        <p:grpSpPr>
          <a:xfrm>
            <a:off x="8316408" y="2247750"/>
            <a:ext cx="540000" cy="348463"/>
            <a:chOff x="8316408" y="2247750"/>
            <a:chExt cx="540000" cy="348463"/>
          </a:xfrm>
        </p:grpSpPr>
        <p:sp>
          <p:nvSpPr>
            <p:cNvPr id="82" name="Chevron 81"/>
            <p:cNvSpPr/>
            <p:nvPr/>
          </p:nvSpPr>
          <p:spPr>
            <a:xfrm rot="10800000">
              <a:off x="8316408" y="2247750"/>
              <a:ext cx="540000" cy="324000"/>
            </a:xfrm>
            <a:prstGeom prst="chevron">
              <a:avLst>
                <a:gd name="adj" fmla="val 30139"/>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83" name="TextBox 82">
              <a:hlinkClick r:id="rId13" action="ppaction://hlinksldjump"/>
            </p:cNvPr>
            <p:cNvSpPr txBox="1"/>
            <p:nvPr/>
          </p:nvSpPr>
          <p:spPr>
            <a:xfrm>
              <a:off x="8424496" y="2288436"/>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04</a:t>
              </a:r>
            </a:p>
          </p:txBody>
        </p:sp>
      </p:grpSp>
      <p:sp>
        <p:nvSpPr>
          <p:cNvPr id="90" name="Text Box 7">
            <a:extLst>
              <a:ext uri="{FF2B5EF4-FFF2-40B4-BE49-F238E27FC236}">
                <a16:creationId xmlns:a16="http://schemas.microsoft.com/office/drawing/2014/main" id="{B5B5C0C7-700A-419A-83DA-209939B1541C}"/>
              </a:ext>
            </a:extLst>
          </p:cNvPr>
          <p:cNvSpPr txBox="1">
            <a:spLocks noChangeArrowheads="1"/>
          </p:cNvSpPr>
          <p:nvPr/>
        </p:nvSpPr>
        <p:spPr bwMode="auto">
          <a:xfrm>
            <a:off x="287592" y="704888"/>
            <a:ext cx="46101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VnTime" pitchFamily="34" charset="0"/>
              </a:defRPr>
            </a:lvl1pPr>
            <a:lvl2pPr marL="742950" indent="-285750" eaLnBrk="0" hangingPunct="0">
              <a:defRPr b="1">
                <a:solidFill>
                  <a:schemeClr val="tx1"/>
                </a:solidFill>
                <a:latin typeface=".VnTime" pitchFamily="34" charset="0"/>
              </a:defRPr>
            </a:lvl2pPr>
            <a:lvl3pPr marL="1143000" indent="-228600" eaLnBrk="0" hangingPunct="0">
              <a:defRPr b="1">
                <a:solidFill>
                  <a:schemeClr val="tx1"/>
                </a:solidFill>
                <a:latin typeface=".VnTime" pitchFamily="34" charset="0"/>
              </a:defRPr>
            </a:lvl3pPr>
            <a:lvl4pPr marL="1600200" indent="-228600" eaLnBrk="0" hangingPunct="0">
              <a:defRPr b="1">
                <a:solidFill>
                  <a:schemeClr val="tx1"/>
                </a:solidFill>
                <a:latin typeface=".VnTime" pitchFamily="34" charset="0"/>
              </a:defRPr>
            </a:lvl4pPr>
            <a:lvl5pPr marL="2057400" indent="-228600" eaLnBrk="0" hangingPunct="0">
              <a:defRPr b="1">
                <a:solidFill>
                  <a:schemeClr val="tx1"/>
                </a:solidFill>
                <a:latin typeface=".VnTime" pitchFamily="34" charset="0"/>
              </a:defRPr>
            </a:lvl5pPr>
            <a:lvl6pPr marL="2514600" indent="-228600" eaLnBrk="0" fontAlgn="base" hangingPunct="0">
              <a:spcBef>
                <a:spcPct val="0"/>
              </a:spcBef>
              <a:spcAft>
                <a:spcPct val="0"/>
              </a:spcAft>
              <a:defRPr b="1">
                <a:solidFill>
                  <a:schemeClr val="tx1"/>
                </a:solidFill>
                <a:latin typeface=".VnTime" pitchFamily="34" charset="0"/>
              </a:defRPr>
            </a:lvl6pPr>
            <a:lvl7pPr marL="2971800" indent="-228600" eaLnBrk="0" fontAlgn="base" hangingPunct="0">
              <a:spcBef>
                <a:spcPct val="0"/>
              </a:spcBef>
              <a:spcAft>
                <a:spcPct val="0"/>
              </a:spcAft>
              <a:defRPr b="1">
                <a:solidFill>
                  <a:schemeClr val="tx1"/>
                </a:solidFill>
                <a:latin typeface=".VnTime" pitchFamily="34" charset="0"/>
              </a:defRPr>
            </a:lvl7pPr>
            <a:lvl8pPr marL="3429000" indent="-228600" eaLnBrk="0" fontAlgn="base" hangingPunct="0">
              <a:spcBef>
                <a:spcPct val="0"/>
              </a:spcBef>
              <a:spcAft>
                <a:spcPct val="0"/>
              </a:spcAft>
              <a:defRPr b="1">
                <a:solidFill>
                  <a:schemeClr val="tx1"/>
                </a:solidFill>
                <a:latin typeface=".VnTime" pitchFamily="34" charset="0"/>
              </a:defRPr>
            </a:lvl8pPr>
            <a:lvl9pPr marL="3886200" indent="-228600" eaLnBrk="0" fontAlgn="base" hangingPunct="0">
              <a:spcBef>
                <a:spcPct val="0"/>
              </a:spcBef>
              <a:spcAft>
                <a:spcPct val="0"/>
              </a:spcAft>
              <a:defRPr b="1">
                <a:solidFill>
                  <a:schemeClr val="tx1"/>
                </a:solidFill>
                <a:latin typeface=".VnTime" pitchFamily="34" charset="0"/>
              </a:defRPr>
            </a:lvl9pPr>
          </a:lstStyle>
          <a:p>
            <a:pPr eaLnBrk="1" hangingPunct="1">
              <a:spcBef>
                <a:spcPct val="50000"/>
              </a:spcBef>
            </a:pPr>
            <a:r>
              <a:rPr lang="en-US" altLang="en-US" sz="24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Chú</a:t>
            </a:r>
            <a:r>
              <a:rPr lang="en-US" altLang="en-US" sz="24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Nga </a:t>
            </a:r>
            <a:r>
              <a:rPr lang="en-US" altLang="en-US" sz="24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đi</a:t>
            </a:r>
            <a:r>
              <a:rPr lang="en-US" altLang="en-US" sz="24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bộ</a:t>
            </a:r>
            <a:r>
              <a:rPr lang="en-US" altLang="en-US" sz="24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đội</a:t>
            </a:r>
            <a:endParaRPr lang="en-US" altLang="en-US" sz="2400" i="1" dirty="0">
              <a:solidFill>
                <a:srgbClr val="0000FF"/>
              </a:solidFill>
              <a:latin typeface="Cambria" panose="02040503050406030204" pitchFamily="18" charset="0"/>
              <a:ea typeface="Cambria" panose="02040503050406030204" pitchFamily="18" charset="0"/>
              <a:cs typeface="Times New Roman" panose="02020603050405020304" pitchFamily="18" charset="0"/>
            </a:endParaRPr>
          </a:p>
          <a:p>
            <a:pPr eaLnBrk="1" hangingPunct="1">
              <a:spcBef>
                <a:spcPct val="50000"/>
              </a:spcBef>
            </a:pPr>
            <a:r>
              <a:rPr lang="en-US" altLang="en-US" sz="24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Sao </a:t>
            </a:r>
            <a:r>
              <a:rPr lang="en-US" altLang="en-US" sz="24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lâu</a:t>
            </a:r>
            <a:r>
              <a:rPr lang="en-US" altLang="en-US" sz="24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quá</a:t>
            </a:r>
            <a:r>
              <a:rPr lang="en-US" altLang="en-US" sz="24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là</a:t>
            </a:r>
            <a:r>
              <a:rPr lang="en-US" altLang="en-US" sz="24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lâu</a:t>
            </a:r>
            <a:r>
              <a:rPr lang="en-US" altLang="en-US" sz="24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p>
          <a:p>
            <a:pPr eaLnBrk="1" hangingPunct="1">
              <a:spcBef>
                <a:spcPct val="50000"/>
              </a:spcBef>
            </a:pPr>
            <a:r>
              <a:rPr lang="en-US" altLang="en-US" sz="24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Nhớ</a:t>
            </a:r>
            <a:r>
              <a:rPr lang="en-US" altLang="en-US" sz="24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chú</a:t>
            </a:r>
            <a:r>
              <a:rPr lang="en-US" altLang="en-US" sz="24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Nga </a:t>
            </a:r>
            <a:r>
              <a:rPr lang="en-US" altLang="en-US" sz="24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thường</a:t>
            </a:r>
            <a:r>
              <a:rPr lang="en-US" altLang="en-US" sz="24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nhắc</a:t>
            </a:r>
            <a:r>
              <a:rPr lang="en-US" altLang="en-US" sz="24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a:t>
            </a:r>
          </a:p>
          <a:p>
            <a:pPr eaLnBrk="1" hangingPunct="1">
              <a:spcBef>
                <a:spcPct val="50000"/>
              </a:spcBef>
            </a:pPr>
            <a:r>
              <a:rPr lang="en-US" altLang="en-US" sz="24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Chú</a:t>
            </a:r>
            <a:r>
              <a:rPr lang="en-US" altLang="en-US" sz="24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bây</a:t>
            </a:r>
            <a:r>
              <a:rPr lang="en-US" altLang="en-US" sz="24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giờ</a:t>
            </a:r>
            <a:r>
              <a:rPr lang="en-US" altLang="en-US" sz="24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ở </a:t>
            </a:r>
            <a:r>
              <a:rPr lang="en-US" altLang="en-US" sz="24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đâu</a:t>
            </a:r>
            <a:r>
              <a:rPr lang="en-US" altLang="en-US" sz="24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p>
        </p:txBody>
      </p:sp>
      <p:sp>
        <p:nvSpPr>
          <p:cNvPr id="91" name="Text Box 8">
            <a:extLst>
              <a:ext uri="{FF2B5EF4-FFF2-40B4-BE49-F238E27FC236}">
                <a16:creationId xmlns:a16="http://schemas.microsoft.com/office/drawing/2014/main" id="{93090902-C4E7-4F25-8FEE-8C3C6EBDA712}"/>
              </a:ext>
            </a:extLst>
          </p:cNvPr>
          <p:cNvSpPr txBox="1">
            <a:spLocks noChangeArrowheads="1"/>
          </p:cNvSpPr>
          <p:nvPr/>
        </p:nvSpPr>
        <p:spPr bwMode="auto">
          <a:xfrm>
            <a:off x="319087" y="3110227"/>
            <a:ext cx="54864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VnTime" pitchFamily="34" charset="0"/>
              </a:defRPr>
            </a:lvl1pPr>
            <a:lvl2pPr marL="742950" indent="-285750" eaLnBrk="0" hangingPunct="0">
              <a:defRPr b="1">
                <a:solidFill>
                  <a:schemeClr val="tx1"/>
                </a:solidFill>
                <a:latin typeface=".VnTime" pitchFamily="34" charset="0"/>
              </a:defRPr>
            </a:lvl2pPr>
            <a:lvl3pPr marL="1143000" indent="-228600" eaLnBrk="0" hangingPunct="0">
              <a:defRPr b="1">
                <a:solidFill>
                  <a:schemeClr val="tx1"/>
                </a:solidFill>
                <a:latin typeface=".VnTime" pitchFamily="34" charset="0"/>
              </a:defRPr>
            </a:lvl3pPr>
            <a:lvl4pPr marL="1600200" indent="-228600" eaLnBrk="0" hangingPunct="0">
              <a:defRPr b="1">
                <a:solidFill>
                  <a:schemeClr val="tx1"/>
                </a:solidFill>
                <a:latin typeface=".VnTime" pitchFamily="34" charset="0"/>
              </a:defRPr>
            </a:lvl4pPr>
            <a:lvl5pPr marL="2057400" indent="-228600" eaLnBrk="0" hangingPunct="0">
              <a:defRPr b="1">
                <a:solidFill>
                  <a:schemeClr val="tx1"/>
                </a:solidFill>
                <a:latin typeface=".VnTime" pitchFamily="34" charset="0"/>
              </a:defRPr>
            </a:lvl5pPr>
            <a:lvl6pPr marL="2514600" indent="-228600" eaLnBrk="0" fontAlgn="base" hangingPunct="0">
              <a:spcBef>
                <a:spcPct val="0"/>
              </a:spcBef>
              <a:spcAft>
                <a:spcPct val="0"/>
              </a:spcAft>
              <a:defRPr b="1">
                <a:solidFill>
                  <a:schemeClr val="tx1"/>
                </a:solidFill>
                <a:latin typeface=".VnTime" pitchFamily="34" charset="0"/>
              </a:defRPr>
            </a:lvl6pPr>
            <a:lvl7pPr marL="2971800" indent="-228600" eaLnBrk="0" fontAlgn="base" hangingPunct="0">
              <a:spcBef>
                <a:spcPct val="0"/>
              </a:spcBef>
              <a:spcAft>
                <a:spcPct val="0"/>
              </a:spcAft>
              <a:defRPr b="1">
                <a:solidFill>
                  <a:schemeClr val="tx1"/>
                </a:solidFill>
                <a:latin typeface=".VnTime" pitchFamily="34" charset="0"/>
              </a:defRPr>
            </a:lvl7pPr>
            <a:lvl8pPr marL="3429000" indent="-228600" eaLnBrk="0" fontAlgn="base" hangingPunct="0">
              <a:spcBef>
                <a:spcPct val="0"/>
              </a:spcBef>
              <a:spcAft>
                <a:spcPct val="0"/>
              </a:spcAft>
              <a:defRPr b="1">
                <a:solidFill>
                  <a:schemeClr val="tx1"/>
                </a:solidFill>
                <a:latin typeface=".VnTime" pitchFamily="34" charset="0"/>
              </a:defRPr>
            </a:lvl8pPr>
            <a:lvl9pPr marL="3886200" indent="-228600" eaLnBrk="0" fontAlgn="base" hangingPunct="0">
              <a:spcBef>
                <a:spcPct val="0"/>
              </a:spcBef>
              <a:spcAft>
                <a:spcPct val="0"/>
              </a:spcAft>
              <a:defRPr b="1">
                <a:solidFill>
                  <a:schemeClr val="tx1"/>
                </a:solidFill>
                <a:latin typeface=".VnTime" pitchFamily="34" charset="0"/>
              </a:defRPr>
            </a:lvl9pPr>
          </a:lstStyle>
          <a:p>
            <a:pPr eaLnBrk="1" hangingPunct="1">
              <a:spcBef>
                <a:spcPct val="50000"/>
              </a:spcBef>
            </a:pPr>
            <a:r>
              <a:rPr lang="en-US" altLang="en-US" sz="24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Chú</a:t>
            </a:r>
            <a:r>
              <a:rPr lang="en-US" altLang="en-US" sz="24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ở </a:t>
            </a:r>
            <a:r>
              <a:rPr lang="en-US" altLang="en-US" sz="24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đâu</a:t>
            </a:r>
            <a:r>
              <a:rPr lang="en-US" altLang="en-US" sz="24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ở </a:t>
            </a:r>
            <a:r>
              <a:rPr lang="en-US" altLang="en-US" sz="24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đâu</a:t>
            </a:r>
            <a:r>
              <a:rPr lang="en-US" altLang="en-US" sz="24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p>
          <a:p>
            <a:pPr eaLnBrk="1" hangingPunct="1">
              <a:spcBef>
                <a:spcPct val="50000"/>
              </a:spcBef>
            </a:pPr>
            <a:r>
              <a:rPr lang="en-US" altLang="en-US" sz="24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Trường</a:t>
            </a:r>
            <a:r>
              <a:rPr lang="en-US" altLang="en-US" sz="24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Sơn</a:t>
            </a:r>
            <a:r>
              <a:rPr lang="en-US" altLang="en-US" sz="24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dài</a:t>
            </a:r>
            <a:r>
              <a:rPr lang="en-US" altLang="en-US" sz="24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dằng</a:t>
            </a:r>
            <a:r>
              <a:rPr lang="en-US" altLang="en-US" sz="24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dặc</a:t>
            </a:r>
            <a:r>
              <a:rPr lang="en-US" altLang="en-US" sz="24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p>
          <a:p>
            <a:pPr eaLnBrk="1" hangingPunct="1">
              <a:spcBef>
                <a:spcPct val="50000"/>
              </a:spcBef>
            </a:pPr>
            <a:r>
              <a:rPr lang="en-US" altLang="en-US" sz="24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Trường</a:t>
            </a:r>
            <a:r>
              <a:rPr lang="en-US" altLang="en-US" sz="24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Sa </a:t>
            </a:r>
            <a:r>
              <a:rPr lang="en-US" altLang="en-US" sz="24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đảo</a:t>
            </a:r>
            <a:r>
              <a:rPr lang="en-US" altLang="en-US" sz="24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nổi</a:t>
            </a:r>
            <a:r>
              <a:rPr lang="en-US" altLang="en-US" sz="24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chìm</a:t>
            </a:r>
            <a:r>
              <a:rPr lang="en-US" altLang="en-US" sz="24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p>
          <a:p>
            <a:pPr eaLnBrk="1" hangingPunct="1">
              <a:spcBef>
                <a:spcPct val="50000"/>
              </a:spcBef>
            </a:pPr>
            <a:r>
              <a:rPr lang="en-US" altLang="en-US" sz="24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Hay Kon Tum, </a:t>
            </a:r>
            <a:r>
              <a:rPr lang="en-US" altLang="en-US" sz="24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Đắk</a:t>
            </a:r>
            <a:r>
              <a:rPr lang="en-US" altLang="en-US" sz="24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Lắk</a:t>
            </a:r>
            <a:r>
              <a:rPr lang="en-US" altLang="en-US" sz="24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p>
        </p:txBody>
      </p:sp>
      <p:sp>
        <p:nvSpPr>
          <p:cNvPr id="92" name="Text Box 9">
            <a:extLst>
              <a:ext uri="{FF2B5EF4-FFF2-40B4-BE49-F238E27FC236}">
                <a16:creationId xmlns:a16="http://schemas.microsoft.com/office/drawing/2014/main" id="{B0532B49-F306-49EE-80A2-9C3B5A137E08}"/>
              </a:ext>
            </a:extLst>
          </p:cNvPr>
          <p:cNvSpPr txBox="1">
            <a:spLocks noChangeArrowheads="1"/>
          </p:cNvSpPr>
          <p:nvPr/>
        </p:nvSpPr>
        <p:spPr bwMode="auto">
          <a:xfrm>
            <a:off x="4863693" y="792915"/>
            <a:ext cx="44196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VnTime" pitchFamily="34" charset="0"/>
              </a:defRPr>
            </a:lvl1pPr>
            <a:lvl2pPr marL="742950" indent="-285750" eaLnBrk="0" hangingPunct="0">
              <a:defRPr b="1">
                <a:solidFill>
                  <a:schemeClr val="tx1"/>
                </a:solidFill>
                <a:latin typeface=".VnTime" pitchFamily="34" charset="0"/>
              </a:defRPr>
            </a:lvl2pPr>
            <a:lvl3pPr marL="1143000" indent="-228600" eaLnBrk="0" hangingPunct="0">
              <a:defRPr b="1">
                <a:solidFill>
                  <a:schemeClr val="tx1"/>
                </a:solidFill>
                <a:latin typeface=".VnTime" pitchFamily="34" charset="0"/>
              </a:defRPr>
            </a:lvl3pPr>
            <a:lvl4pPr marL="1600200" indent="-228600" eaLnBrk="0" hangingPunct="0">
              <a:defRPr b="1">
                <a:solidFill>
                  <a:schemeClr val="tx1"/>
                </a:solidFill>
                <a:latin typeface=".VnTime" pitchFamily="34" charset="0"/>
              </a:defRPr>
            </a:lvl4pPr>
            <a:lvl5pPr marL="2057400" indent="-228600" eaLnBrk="0" hangingPunct="0">
              <a:defRPr b="1">
                <a:solidFill>
                  <a:schemeClr val="tx1"/>
                </a:solidFill>
                <a:latin typeface=".VnTime" pitchFamily="34" charset="0"/>
              </a:defRPr>
            </a:lvl5pPr>
            <a:lvl6pPr marL="2514600" indent="-228600" eaLnBrk="0" fontAlgn="base" hangingPunct="0">
              <a:spcBef>
                <a:spcPct val="0"/>
              </a:spcBef>
              <a:spcAft>
                <a:spcPct val="0"/>
              </a:spcAft>
              <a:defRPr b="1">
                <a:solidFill>
                  <a:schemeClr val="tx1"/>
                </a:solidFill>
                <a:latin typeface=".VnTime" pitchFamily="34" charset="0"/>
              </a:defRPr>
            </a:lvl6pPr>
            <a:lvl7pPr marL="2971800" indent="-228600" eaLnBrk="0" fontAlgn="base" hangingPunct="0">
              <a:spcBef>
                <a:spcPct val="0"/>
              </a:spcBef>
              <a:spcAft>
                <a:spcPct val="0"/>
              </a:spcAft>
              <a:defRPr b="1">
                <a:solidFill>
                  <a:schemeClr val="tx1"/>
                </a:solidFill>
                <a:latin typeface=".VnTime" pitchFamily="34" charset="0"/>
              </a:defRPr>
            </a:lvl7pPr>
            <a:lvl8pPr marL="3429000" indent="-228600" eaLnBrk="0" fontAlgn="base" hangingPunct="0">
              <a:spcBef>
                <a:spcPct val="0"/>
              </a:spcBef>
              <a:spcAft>
                <a:spcPct val="0"/>
              </a:spcAft>
              <a:defRPr b="1">
                <a:solidFill>
                  <a:schemeClr val="tx1"/>
                </a:solidFill>
                <a:latin typeface=".VnTime" pitchFamily="34" charset="0"/>
              </a:defRPr>
            </a:lvl8pPr>
            <a:lvl9pPr marL="3886200" indent="-228600" eaLnBrk="0" fontAlgn="base" hangingPunct="0">
              <a:spcBef>
                <a:spcPct val="0"/>
              </a:spcBef>
              <a:spcAft>
                <a:spcPct val="0"/>
              </a:spcAft>
              <a:defRPr b="1">
                <a:solidFill>
                  <a:schemeClr val="tx1"/>
                </a:solidFill>
                <a:latin typeface=".VnTime" pitchFamily="34" charset="0"/>
              </a:defRPr>
            </a:lvl9pPr>
          </a:lstStyle>
          <a:p>
            <a:pPr eaLnBrk="1" hangingPunct="1">
              <a:spcBef>
                <a:spcPct val="50000"/>
              </a:spcBef>
            </a:pPr>
            <a:r>
              <a:rPr lang="en-US" altLang="en-US" sz="24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Mẹ</a:t>
            </a:r>
            <a:r>
              <a:rPr lang="en-US" altLang="en-US" sz="24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đỏ</a:t>
            </a:r>
            <a:r>
              <a:rPr lang="en-US" altLang="en-US" sz="24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hoe </a:t>
            </a:r>
            <a:r>
              <a:rPr lang="en-US" altLang="en-US" sz="24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đôi</a:t>
            </a:r>
            <a:r>
              <a:rPr lang="en-US" altLang="en-US" sz="24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mắt</a:t>
            </a:r>
            <a:endParaRPr lang="en-US" altLang="en-US" sz="2400" i="1" dirty="0">
              <a:solidFill>
                <a:srgbClr val="0000FF"/>
              </a:solidFill>
              <a:latin typeface="Cambria" panose="02040503050406030204" pitchFamily="18" charset="0"/>
              <a:ea typeface="Cambria" panose="02040503050406030204" pitchFamily="18" charset="0"/>
              <a:cs typeface="Times New Roman" panose="02020603050405020304" pitchFamily="18" charset="0"/>
            </a:endParaRPr>
          </a:p>
          <a:p>
            <a:pPr eaLnBrk="1" hangingPunct="1">
              <a:spcBef>
                <a:spcPct val="50000"/>
              </a:spcBef>
            </a:pPr>
            <a:r>
              <a:rPr lang="en-US" altLang="en-US" sz="24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Ba </a:t>
            </a:r>
            <a:r>
              <a:rPr lang="en-US" altLang="en-US" sz="24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ngước</a:t>
            </a:r>
            <a:r>
              <a:rPr lang="en-US" altLang="en-US" sz="24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lên</a:t>
            </a:r>
            <a:r>
              <a:rPr lang="en-US" altLang="en-US" sz="24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bàn</a:t>
            </a:r>
            <a:r>
              <a:rPr lang="en-US" altLang="en-US" sz="24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thờ</a:t>
            </a:r>
            <a:r>
              <a:rPr lang="en-US" altLang="en-US" sz="24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a:t>
            </a:r>
          </a:p>
          <a:p>
            <a:pPr eaLnBrk="1" hangingPunct="1">
              <a:spcBef>
                <a:spcPct val="50000"/>
              </a:spcBef>
            </a:pPr>
            <a:r>
              <a:rPr lang="en-US" altLang="en-US" sz="24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Đất</a:t>
            </a:r>
            <a:r>
              <a:rPr lang="en-US" altLang="en-US" sz="24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nước</a:t>
            </a:r>
            <a:r>
              <a:rPr lang="en-US" altLang="en-US" sz="24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không</a:t>
            </a:r>
            <a:r>
              <a:rPr lang="en-US" altLang="en-US" sz="24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còn</a:t>
            </a:r>
            <a:r>
              <a:rPr lang="en-US" altLang="en-US" sz="24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giặc</a:t>
            </a:r>
            <a:endParaRPr lang="en-US" altLang="en-US" sz="2400" i="1" dirty="0">
              <a:solidFill>
                <a:srgbClr val="0000FF"/>
              </a:solidFill>
              <a:latin typeface="Cambria" panose="02040503050406030204" pitchFamily="18" charset="0"/>
              <a:ea typeface="Cambria" panose="02040503050406030204" pitchFamily="18" charset="0"/>
              <a:cs typeface="Times New Roman" panose="02020603050405020304" pitchFamily="18" charset="0"/>
            </a:endParaRPr>
          </a:p>
          <a:p>
            <a:pPr eaLnBrk="1" hangingPunct="1">
              <a:spcBef>
                <a:spcPct val="50000"/>
              </a:spcBef>
            </a:pPr>
            <a:r>
              <a:rPr lang="en-US" altLang="en-US" sz="24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Chú</a:t>
            </a:r>
            <a:r>
              <a:rPr lang="en-US" altLang="en-US" sz="24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ở </a:t>
            </a:r>
            <a:r>
              <a:rPr lang="en-US" altLang="en-US" sz="24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bên</a:t>
            </a:r>
            <a:r>
              <a:rPr lang="en-US" altLang="en-US" sz="24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Bác</a:t>
            </a:r>
            <a:r>
              <a:rPr lang="en-US" altLang="en-US" sz="24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Hồ</a:t>
            </a:r>
            <a:r>
              <a:rPr lang="en-US" altLang="en-US" sz="24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94" name="Text Box 15">
            <a:extLst>
              <a:ext uri="{FF2B5EF4-FFF2-40B4-BE49-F238E27FC236}">
                <a16:creationId xmlns:a16="http://schemas.microsoft.com/office/drawing/2014/main" id="{F2EF8AD9-7D98-4001-848C-CEA34403B9FC}"/>
              </a:ext>
            </a:extLst>
          </p:cNvPr>
          <p:cNvSpPr txBox="1">
            <a:spLocks noChangeArrowheads="1"/>
          </p:cNvSpPr>
          <p:nvPr/>
        </p:nvSpPr>
        <p:spPr bwMode="auto">
          <a:xfrm>
            <a:off x="5562600" y="5583238"/>
            <a:ext cx="2590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VnTime" pitchFamily="34" charset="0"/>
              </a:defRPr>
            </a:lvl1pPr>
            <a:lvl2pPr marL="742950" indent="-285750" eaLnBrk="0" hangingPunct="0">
              <a:defRPr b="1">
                <a:solidFill>
                  <a:schemeClr val="tx1"/>
                </a:solidFill>
                <a:latin typeface=".VnTime" pitchFamily="34" charset="0"/>
              </a:defRPr>
            </a:lvl2pPr>
            <a:lvl3pPr marL="1143000" indent="-228600" eaLnBrk="0" hangingPunct="0">
              <a:defRPr b="1">
                <a:solidFill>
                  <a:schemeClr val="tx1"/>
                </a:solidFill>
                <a:latin typeface=".VnTime" pitchFamily="34" charset="0"/>
              </a:defRPr>
            </a:lvl3pPr>
            <a:lvl4pPr marL="1600200" indent="-228600" eaLnBrk="0" hangingPunct="0">
              <a:defRPr b="1">
                <a:solidFill>
                  <a:schemeClr val="tx1"/>
                </a:solidFill>
                <a:latin typeface=".VnTime" pitchFamily="34" charset="0"/>
              </a:defRPr>
            </a:lvl4pPr>
            <a:lvl5pPr marL="2057400" indent="-228600" eaLnBrk="0" hangingPunct="0">
              <a:defRPr b="1">
                <a:solidFill>
                  <a:schemeClr val="tx1"/>
                </a:solidFill>
                <a:latin typeface=".VnTime" pitchFamily="34" charset="0"/>
              </a:defRPr>
            </a:lvl5pPr>
            <a:lvl6pPr marL="2514600" indent="-228600" eaLnBrk="0" fontAlgn="base" hangingPunct="0">
              <a:spcBef>
                <a:spcPct val="0"/>
              </a:spcBef>
              <a:spcAft>
                <a:spcPct val="0"/>
              </a:spcAft>
              <a:defRPr b="1">
                <a:solidFill>
                  <a:schemeClr val="tx1"/>
                </a:solidFill>
                <a:latin typeface=".VnTime" pitchFamily="34" charset="0"/>
              </a:defRPr>
            </a:lvl6pPr>
            <a:lvl7pPr marL="2971800" indent="-228600" eaLnBrk="0" fontAlgn="base" hangingPunct="0">
              <a:spcBef>
                <a:spcPct val="0"/>
              </a:spcBef>
              <a:spcAft>
                <a:spcPct val="0"/>
              </a:spcAft>
              <a:defRPr b="1">
                <a:solidFill>
                  <a:schemeClr val="tx1"/>
                </a:solidFill>
                <a:latin typeface=".VnTime" pitchFamily="34" charset="0"/>
              </a:defRPr>
            </a:lvl7pPr>
            <a:lvl8pPr marL="3429000" indent="-228600" eaLnBrk="0" fontAlgn="base" hangingPunct="0">
              <a:spcBef>
                <a:spcPct val="0"/>
              </a:spcBef>
              <a:spcAft>
                <a:spcPct val="0"/>
              </a:spcAft>
              <a:defRPr b="1">
                <a:solidFill>
                  <a:schemeClr val="tx1"/>
                </a:solidFill>
                <a:latin typeface=".VnTime" pitchFamily="34" charset="0"/>
              </a:defRPr>
            </a:lvl8pPr>
            <a:lvl9pPr marL="3886200" indent="-228600" eaLnBrk="0" fontAlgn="base" hangingPunct="0">
              <a:spcBef>
                <a:spcPct val="0"/>
              </a:spcBef>
              <a:spcAft>
                <a:spcPct val="0"/>
              </a:spcAft>
              <a:defRPr b="1">
                <a:solidFill>
                  <a:schemeClr val="tx1"/>
                </a:solidFill>
                <a:latin typeface=".VnTime" pitchFamily="34" charset="0"/>
              </a:defRPr>
            </a:lvl9pPr>
          </a:lstStyle>
          <a:p>
            <a:pPr eaLnBrk="1" hangingPunct="1">
              <a:spcBef>
                <a:spcPct val="50000"/>
              </a:spcBef>
            </a:pPr>
            <a:r>
              <a:rPr lang="en-US" altLang="en-US" sz="2400">
                <a:latin typeface="Cambria" panose="02040503050406030204" pitchFamily="18" charset="0"/>
                <a:ea typeface="Cambria" panose="02040503050406030204" pitchFamily="18" charset="0"/>
                <a:cs typeface="Times New Roman" panose="02020603050405020304" pitchFamily="18" charset="0"/>
              </a:rPr>
              <a:t>SGK trang  16 </a:t>
            </a:r>
          </a:p>
        </p:txBody>
      </p:sp>
      <p:sp>
        <p:nvSpPr>
          <p:cNvPr id="95" name="Text Box 16">
            <a:extLst>
              <a:ext uri="{FF2B5EF4-FFF2-40B4-BE49-F238E27FC236}">
                <a16:creationId xmlns:a16="http://schemas.microsoft.com/office/drawing/2014/main" id="{20D10318-099E-40F5-A058-43BEF9BFEC03}"/>
              </a:ext>
            </a:extLst>
          </p:cNvPr>
          <p:cNvSpPr txBox="1">
            <a:spLocks noChangeArrowheads="1"/>
          </p:cNvSpPr>
          <p:nvPr/>
        </p:nvSpPr>
        <p:spPr bwMode="auto">
          <a:xfrm>
            <a:off x="5431464" y="4212500"/>
            <a:ext cx="19050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VnTime" pitchFamily="34" charset="0"/>
              </a:defRPr>
            </a:lvl1pPr>
            <a:lvl2pPr marL="742950" indent="-285750" eaLnBrk="0" hangingPunct="0">
              <a:defRPr b="1">
                <a:solidFill>
                  <a:schemeClr val="tx1"/>
                </a:solidFill>
                <a:latin typeface=".VnTime" pitchFamily="34" charset="0"/>
              </a:defRPr>
            </a:lvl2pPr>
            <a:lvl3pPr marL="1143000" indent="-228600" eaLnBrk="0" hangingPunct="0">
              <a:defRPr b="1">
                <a:solidFill>
                  <a:schemeClr val="tx1"/>
                </a:solidFill>
                <a:latin typeface=".VnTime" pitchFamily="34" charset="0"/>
              </a:defRPr>
            </a:lvl3pPr>
            <a:lvl4pPr marL="1600200" indent="-228600" eaLnBrk="0" hangingPunct="0">
              <a:defRPr b="1">
                <a:solidFill>
                  <a:schemeClr val="tx1"/>
                </a:solidFill>
                <a:latin typeface=".VnTime" pitchFamily="34" charset="0"/>
              </a:defRPr>
            </a:lvl4pPr>
            <a:lvl5pPr marL="2057400" indent="-228600" eaLnBrk="0" hangingPunct="0">
              <a:defRPr b="1">
                <a:solidFill>
                  <a:schemeClr val="tx1"/>
                </a:solidFill>
                <a:latin typeface=".VnTime" pitchFamily="34" charset="0"/>
              </a:defRPr>
            </a:lvl5pPr>
            <a:lvl6pPr marL="2514600" indent="-228600" eaLnBrk="0" fontAlgn="base" hangingPunct="0">
              <a:spcBef>
                <a:spcPct val="0"/>
              </a:spcBef>
              <a:spcAft>
                <a:spcPct val="0"/>
              </a:spcAft>
              <a:defRPr b="1">
                <a:solidFill>
                  <a:schemeClr val="tx1"/>
                </a:solidFill>
                <a:latin typeface=".VnTime" pitchFamily="34" charset="0"/>
              </a:defRPr>
            </a:lvl6pPr>
            <a:lvl7pPr marL="2971800" indent="-228600" eaLnBrk="0" fontAlgn="base" hangingPunct="0">
              <a:spcBef>
                <a:spcPct val="0"/>
              </a:spcBef>
              <a:spcAft>
                <a:spcPct val="0"/>
              </a:spcAft>
              <a:defRPr b="1">
                <a:solidFill>
                  <a:schemeClr val="tx1"/>
                </a:solidFill>
                <a:latin typeface=".VnTime" pitchFamily="34" charset="0"/>
              </a:defRPr>
            </a:lvl7pPr>
            <a:lvl8pPr marL="3429000" indent="-228600" eaLnBrk="0" fontAlgn="base" hangingPunct="0">
              <a:spcBef>
                <a:spcPct val="0"/>
              </a:spcBef>
              <a:spcAft>
                <a:spcPct val="0"/>
              </a:spcAft>
              <a:defRPr b="1">
                <a:solidFill>
                  <a:schemeClr val="tx1"/>
                </a:solidFill>
                <a:latin typeface=".VnTime" pitchFamily="34" charset="0"/>
              </a:defRPr>
            </a:lvl8pPr>
            <a:lvl9pPr marL="3886200" indent="-228600" eaLnBrk="0" fontAlgn="base" hangingPunct="0">
              <a:spcBef>
                <a:spcPct val="0"/>
              </a:spcBef>
              <a:spcAft>
                <a:spcPct val="0"/>
              </a:spcAft>
              <a:defRPr b="1">
                <a:solidFill>
                  <a:schemeClr val="tx1"/>
                </a:solidFill>
                <a:latin typeface=".VnTime" pitchFamily="34" charset="0"/>
              </a:defRPr>
            </a:lvl9pPr>
          </a:lstStyle>
          <a:p>
            <a:pPr eaLnBrk="1" hangingPunct="1">
              <a:spcBef>
                <a:spcPct val="50000"/>
              </a:spcBef>
            </a:pPr>
            <a:r>
              <a:rPr lang="en-US" altLang="en-US" sz="1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Dương</a:t>
            </a:r>
            <a:r>
              <a:rPr lang="en-US" altLang="en-US" sz="1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1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Huy</a:t>
            </a:r>
            <a:endParaRPr lang="en-US" altLang="en-US" sz="1100"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96" name="Text Box 6">
            <a:extLst>
              <a:ext uri="{FF2B5EF4-FFF2-40B4-BE49-F238E27FC236}">
                <a16:creationId xmlns:a16="http://schemas.microsoft.com/office/drawing/2014/main" id="{9B230364-1D0C-4778-A7BE-4632021967D4}"/>
              </a:ext>
            </a:extLst>
          </p:cNvPr>
          <p:cNvSpPr txBox="1">
            <a:spLocks noChangeArrowheads="1"/>
          </p:cNvSpPr>
          <p:nvPr/>
        </p:nvSpPr>
        <p:spPr bwMode="auto">
          <a:xfrm>
            <a:off x="1907704" y="241113"/>
            <a:ext cx="4876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VnTime" pitchFamily="34" charset="0"/>
              </a:defRPr>
            </a:lvl1pPr>
            <a:lvl2pPr marL="742950" indent="-285750" eaLnBrk="0" hangingPunct="0">
              <a:defRPr b="1">
                <a:solidFill>
                  <a:schemeClr val="tx1"/>
                </a:solidFill>
                <a:latin typeface=".VnTime" pitchFamily="34" charset="0"/>
              </a:defRPr>
            </a:lvl2pPr>
            <a:lvl3pPr marL="1143000" indent="-228600" eaLnBrk="0" hangingPunct="0">
              <a:defRPr b="1">
                <a:solidFill>
                  <a:schemeClr val="tx1"/>
                </a:solidFill>
                <a:latin typeface=".VnTime" pitchFamily="34" charset="0"/>
              </a:defRPr>
            </a:lvl3pPr>
            <a:lvl4pPr marL="1600200" indent="-228600" eaLnBrk="0" hangingPunct="0">
              <a:defRPr b="1">
                <a:solidFill>
                  <a:schemeClr val="tx1"/>
                </a:solidFill>
                <a:latin typeface=".VnTime" pitchFamily="34" charset="0"/>
              </a:defRPr>
            </a:lvl4pPr>
            <a:lvl5pPr marL="2057400" indent="-228600" eaLnBrk="0" hangingPunct="0">
              <a:defRPr b="1">
                <a:solidFill>
                  <a:schemeClr val="tx1"/>
                </a:solidFill>
                <a:latin typeface=".VnTime" pitchFamily="34" charset="0"/>
              </a:defRPr>
            </a:lvl5pPr>
            <a:lvl6pPr marL="2514600" indent="-228600" eaLnBrk="0" fontAlgn="base" hangingPunct="0">
              <a:spcBef>
                <a:spcPct val="0"/>
              </a:spcBef>
              <a:spcAft>
                <a:spcPct val="0"/>
              </a:spcAft>
              <a:defRPr b="1">
                <a:solidFill>
                  <a:schemeClr val="tx1"/>
                </a:solidFill>
                <a:latin typeface=".VnTime" pitchFamily="34" charset="0"/>
              </a:defRPr>
            </a:lvl6pPr>
            <a:lvl7pPr marL="2971800" indent="-228600" eaLnBrk="0" fontAlgn="base" hangingPunct="0">
              <a:spcBef>
                <a:spcPct val="0"/>
              </a:spcBef>
              <a:spcAft>
                <a:spcPct val="0"/>
              </a:spcAft>
              <a:defRPr b="1">
                <a:solidFill>
                  <a:schemeClr val="tx1"/>
                </a:solidFill>
                <a:latin typeface=".VnTime" pitchFamily="34" charset="0"/>
              </a:defRPr>
            </a:lvl7pPr>
            <a:lvl8pPr marL="3429000" indent="-228600" eaLnBrk="0" fontAlgn="base" hangingPunct="0">
              <a:spcBef>
                <a:spcPct val="0"/>
              </a:spcBef>
              <a:spcAft>
                <a:spcPct val="0"/>
              </a:spcAft>
              <a:defRPr b="1">
                <a:solidFill>
                  <a:schemeClr val="tx1"/>
                </a:solidFill>
                <a:latin typeface=".VnTime" pitchFamily="34" charset="0"/>
              </a:defRPr>
            </a:lvl8pPr>
            <a:lvl9pPr marL="3886200" indent="-228600" eaLnBrk="0" fontAlgn="base" hangingPunct="0">
              <a:spcBef>
                <a:spcPct val="0"/>
              </a:spcBef>
              <a:spcAft>
                <a:spcPct val="0"/>
              </a:spcAft>
              <a:defRPr b="1">
                <a:solidFill>
                  <a:schemeClr val="tx1"/>
                </a:solidFill>
                <a:latin typeface=".VnTime" pitchFamily="34" charset="0"/>
              </a:defRPr>
            </a:lvl9pPr>
          </a:lstStyle>
          <a:p>
            <a:pPr algn="ctr" eaLnBrk="1" hangingPunct="1">
              <a:spcBef>
                <a:spcPct val="50000"/>
              </a:spcBef>
            </a:pPr>
            <a:r>
              <a:rPr lang="en-US" altLang="en-US" sz="2400">
                <a:solidFill>
                  <a:srgbClr val="FF0000"/>
                </a:solidFill>
                <a:latin typeface="Cambria" panose="02040503050406030204" pitchFamily="18" charset="0"/>
                <a:ea typeface="Cambria" panose="02040503050406030204" pitchFamily="18" charset="0"/>
                <a:cs typeface="Times New Roman" panose="02020603050405020304" pitchFamily="18" charset="0"/>
              </a:rPr>
              <a:t>CHÚ Ở BÊN BÁC HỒ</a:t>
            </a:r>
          </a:p>
        </p:txBody>
      </p:sp>
      <p:sp>
        <p:nvSpPr>
          <p:cNvPr id="5" name="Hộp Văn bản 4">
            <a:extLst>
              <a:ext uri="{FF2B5EF4-FFF2-40B4-BE49-F238E27FC236}">
                <a16:creationId xmlns:a16="http://schemas.microsoft.com/office/drawing/2014/main" id="{B96E2289-D7DB-490D-8D37-0DD42516205E}"/>
              </a:ext>
            </a:extLst>
          </p:cNvPr>
          <p:cNvSpPr txBox="1"/>
          <p:nvPr/>
        </p:nvSpPr>
        <p:spPr>
          <a:xfrm>
            <a:off x="44353" y="739964"/>
            <a:ext cx="432048" cy="400110"/>
          </a:xfrm>
          <a:prstGeom prst="rect">
            <a:avLst/>
          </a:prstGeom>
          <a:noFill/>
        </p:spPr>
        <p:txBody>
          <a:bodyPr wrap="square" rtlCol="0">
            <a:spAutoFit/>
          </a:bodyPr>
          <a:lstStyle/>
          <a:p>
            <a:r>
              <a:rPr lang="en-US" sz="2000" b="1" dirty="0">
                <a:solidFill>
                  <a:srgbClr val="FF0000"/>
                </a:solidFill>
                <a:latin typeface="Cambria" panose="02040503050406030204" pitchFamily="18" charset="0"/>
                <a:ea typeface="Cambria" panose="02040503050406030204" pitchFamily="18" charset="0"/>
              </a:rPr>
              <a:t>1</a:t>
            </a:r>
          </a:p>
        </p:txBody>
      </p:sp>
      <p:sp>
        <p:nvSpPr>
          <p:cNvPr id="97" name="Hộp Văn bản 96">
            <a:extLst>
              <a:ext uri="{FF2B5EF4-FFF2-40B4-BE49-F238E27FC236}">
                <a16:creationId xmlns:a16="http://schemas.microsoft.com/office/drawing/2014/main" id="{ECCC6328-9EE8-4242-AF05-21974A059F69}"/>
              </a:ext>
            </a:extLst>
          </p:cNvPr>
          <p:cNvSpPr txBox="1"/>
          <p:nvPr/>
        </p:nvSpPr>
        <p:spPr>
          <a:xfrm>
            <a:off x="94471" y="3131731"/>
            <a:ext cx="432048" cy="400110"/>
          </a:xfrm>
          <a:prstGeom prst="rect">
            <a:avLst/>
          </a:prstGeom>
          <a:noFill/>
        </p:spPr>
        <p:txBody>
          <a:bodyPr wrap="square" rtlCol="0">
            <a:spAutoFit/>
          </a:bodyPr>
          <a:lstStyle/>
          <a:p>
            <a:r>
              <a:rPr lang="en-US" sz="2000" b="1" dirty="0">
                <a:solidFill>
                  <a:srgbClr val="FF0000"/>
                </a:solidFill>
                <a:latin typeface="Cambria" panose="02040503050406030204" pitchFamily="18" charset="0"/>
                <a:ea typeface="Cambria" panose="02040503050406030204" pitchFamily="18" charset="0"/>
              </a:rPr>
              <a:t>2</a:t>
            </a:r>
          </a:p>
        </p:txBody>
      </p:sp>
      <p:sp>
        <p:nvSpPr>
          <p:cNvPr id="98" name="Hộp Văn bản 97">
            <a:extLst>
              <a:ext uri="{FF2B5EF4-FFF2-40B4-BE49-F238E27FC236}">
                <a16:creationId xmlns:a16="http://schemas.microsoft.com/office/drawing/2014/main" id="{EFDE586F-74FB-4B68-8105-C5DEF8AFA9CC}"/>
              </a:ext>
            </a:extLst>
          </p:cNvPr>
          <p:cNvSpPr txBox="1"/>
          <p:nvPr/>
        </p:nvSpPr>
        <p:spPr>
          <a:xfrm>
            <a:off x="4580726" y="860066"/>
            <a:ext cx="432048" cy="400110"/>
          </a:xfrm>
          <a:prstGeom prst="rect">
            <a:avLst/>
          </a:prstGeom>
          <a:noFill/>
        </p:spPr>
        <p:txBody>
          <a:bodyPr wrap="square" rtlCol="0">
            <a:spAutoFit/>
          </a:bodyPr>
          <a:lstStyle/>
          <a:p>
            <a:r>
              <a:rPr lang="en-US" sz="2000" b="1" dirty="0">
                <a:solidFill>
                  <a:srgbClr val="FF0000"/>
                </a:solidFill>
                <a:latin typeface="Cambria" panose="02040503050406030204" pitchFamily="18" charset="0"/>
                <a:ea typeface="Cambria" panose="02040503050406030204" pitchFamily="18" charset="0"/>
              </a:rPr>
              <a:t>3</a:t>
            </a:r>
          </a:p>
        </p:txBody>
      </p:sp>
    </p:spTree>
    <p:extLst>
      <p:ext uri="{BB962C8B-B14F-4D97-AF65-F5344CB8AC3E}">
        <p14:creationId xmlns:p14="http://schemas.microsoft.com/office/powerpoint/2010/main" val="2234639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4"/>
                                        </p:tgtEl>
                                        <p:attrNameLst>
                                          <p:attrName>r</p:attrName>
                                        </p:attrNameLst>
                                      </p:cBhvr>
                                    </p:animRot>
                                    <p:animRot by="-240000">
                                      <p:cBhvr>
                                        <p:cTn id="7" dur="200" fill="hold">
                                          <p:stCondLst>
                                            <p:cond delay="200"/>
                                          </p:stCondLst>
                                        </p:cTn>
                                        <p:tgtEl>
                                          <p:spTgt spid="54"/>
                                        </p:tgtEl>
                                        <p:attrNameLst>
                                          <p:attrName>r</p:attrName>
                                        </p:attrNameLst>
                                      </p:cBhvr>
                                    </p:animRot>
                                    <p:animRot by="240000">
                                      <p:cBhvr>
                                        <p:cTn id="8" dur="200" fill="hold">
                                          <p:stCondLst>
                                            <p:cond delay="400"/>
                                          </p:stCondLst>
                                        </p:cTn>
                                        <p:tgtEl>
                                          <p:spTgt spid="54"/>
                                        </p:tgtEl>
                                        <p:attrNameLst>
                                          <p:attrName>r</p:attrName>
                                        </p:attrNameLst>
                                      </p:cBhvr>
                                    </p:animRot>
                                    <p:animRot by="-240000">
                                      <p:cBhvr>
                                        <p:cTn id="9" dur="200" fill="hold">
                                          <p:stCondLst>
                                            <p:cond delay="600"/>
                                          </p:stCondLst>
                                        </p:cTn>
                                        <p:tgtEl>
                                          <p:spTgt spid="54"/>
                                        </p:tgtEl>
                                        <p:attrNameLst>
                                          <p:attrName>r</p:attrName>
                                        </p:attrNameLst>
                                      </p:cBhvr>
                                    </p:animRot>
                                    <p:animRot by="120000">
                                      <p:cBhvr>
                                        <p:cTn id="10" dur="200" fill="hold">
                                          <p:stCondLst>
                                            <p:cond delay="800"/>
                                          </p:stCondLst>
                                        </p:cTn>
                                        <p:tgtEl>
                                          <p:spTgt spid="5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0"/>
                                        </p:tgtEl>
                                        <p:attrNameLst>
                                          <p:attrName>style.visibility</p:attrName>
                                        </p:attrNameLst>
                                      </p:cBhvr>
                                      <p:to>
                                        <p:strVal val="visible"/>
                                      </p:to>
                                    </p:set>
                                    <p:anim calcmode="lin" valueType="num">
                                      <p:cBhvr additive="base">
                                        <p:cTn id="15" dur="500" fill="hold"/>
                                        <p:tgtEl>
                                          <p:spTgt spid="90"/>
                                        </p:tgtEl>
                                        <p:attrNameLst>
                                          <p:attrName>ppt_x</p:attrName>
                                        </p:attrNameLst>
                                      </p:cBhvr>
                                      <p:tavLst>
                                        <p:tav tm="0">
                                          <p:val>
                                            <p:strVal val="#ppt_x"/>
                                          </p:val>
                                        </p:tav>
                                        <p:tav tm="100000">
                                          <p:val>
                                            <p:strVal val="#ppt_x"/>
                                          </p:val>
                                        </p:tav>
                                      </p:tavLst>
                                    </p:anim>
                                    <p:anim calcmode="lin" valueType="num">
                                      <p:cBhvr additive="base">
                                        <p:cTn id="16" dur="500" fill="hold"/>
                                        <p:tgtEl>
                                          <p:spTgt spid="9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1"/>
                                        </p:tgtEl>
                                        <p:attrNameLst>
                                          <p:attrName>style.visibility</p:attrName>
                                        </p:attrNameLst>
                                      </p:cBhvr>
                                      <p:to>
                                        <p:strVal val="visible"/>
                                      </p:to>
                                    </p:set>
                                    <p:anim calcmode="lin" valueType="num">
                                      <p:cBhvr additive="base">
                                        <p:cTn id="19" dur="500" fill="hold"/>
                                        <p:tgtEl>
                                          <p:spTgt spid="91"/>
                                        </p:tgtEl>
                                        <p:attrNameLst>
                                          <p:attrName>ppt_x</p:attrName>
                                        </p:attrNameLst>
                                      </p:cBhvr>
                                      <p:tavLst>
                                        <p:tav tm="0">
                                          <p:val>
                                            <p:strVal val="#ppt_x"/>
                                          </p:val>
                                        </p:tav>
                                        <p:tav tm="100000">
                                          <p:val>
                                            <p:strVal val="#ppt_x"/>
                                          </p:val>
                                        </p:tav>
                                      </p:tavLst>
                                    </p:anim>
                                    <p:anim calcmode="lin" valueType="num">
                                      <p:cBhvr additive="base">
                                        <p:cTn id="20" dur="500" fill="hold"/>
                                        <p:tgtEl>
                                          <p:spTgt spid="9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2"/>
                                        </p:tgtEl>
                                        <p:attrNameLst>
                                          <p:attrName>style.visibility</p:attrName>
                                        </p:attrNameLst>
                                      </p:cBhvr>
                                      <p:to>
                                        <p:strVal val="visible"/>
                                      </p:to>
                                    </p:set>
                                    <p:anim calcmode="lin" valueType="num">
                                      <p:cBhvr additive="base">
                                        <p:cTn id="23" dur="500" fill="hold"/>
                                        <p:tgtEl>
                                          <p:spTgt spid="92"/>
                                        </p:tgtEl>
                                        <p:attrNameLst>
                                          <p:attrName>ppt_x</p:attrName>
                                        </p:attrNameLst>
                                      </p:cBhvr>
                                      <p:tavLst>
                                        <p:tav tm="0">
                                          <p:val>
                                            <p:strVal val="#ppt_x"/>
                                          </p:val>
                                        </p:tav>
                                        <p:tav tm="100000">
                                          <p:val>
                                            <p:strVal val="#ppt_x"/>
                                          </p:val>
                                        </p:tav>
                                      </p:tavLst>
                                    </p:anim>
                                    <p:anim calcmode="lin" valueType="num">
                                      <p:cBhvr additive="base">
                                        <p:cTn id="24" dur="500" fill="hold"/>
                                        <p:tgtEl>
                                          <p:spTgt spid="9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5"/>
                                        </p:tgtEl>
                                        <p:attrNameLst>
                                          <p:attrName>style.visibility</p:attrName>
                                        </p:attrNameLst>
                                      </p:cBhvr>
                                      <p:to>
                                        <p:strVal val="visible"/>
                                      </p:to>
                                    </p:set>
                                    <p:anim calcmode="lin" valueType="num">
                                      <p:cBhvr additive="base">
                                        <p:cTn id="27" dur="500" fill="hold"/>
                                        <p:tgtEl>
                                          <p:spTgt spid="95"/>
                                        </p:tgtEl>
                                        <p:attrNameLst>
                                          <p:attrName>ppt_x</p:attrName>
                                        </p:attrNameLst>
                                      </p:cBhvr>
                                      <p:tavLst>
                                        <p:tav tm="0">
                                          <p:val>
                                            <p:strVal val="#ppt_x"/>
                                          </p:val>
                                        </p:tav>
                                        <p:tav tm="100000">
                                          <p:val>
                                            <p:strVal val="#ppt_x"/>
                                          </p:val>
                                        </p:tav>
                                      </p:tavLst>
                                    </p:anim>
                                    <p:anim calcmode="lin" valueType="num">
                                      <p:cBhvr additive="base">
                                        <p:cTn id="28" dur="500" fill="hold"/>
                                        <p:tgtEl>
                                          <p:spTgt spid="9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94"/>
                                        </p:tgtEl>
                                        <p:attrNameLst>
                                          <p:attrName>style.visibility</p:attrName>
                                        </p:attrNameLst>
                                      </p:cBhvr>
                                      <p:to>
                                        <p:strVal val="visible"/>
                                      </p:to>
                                    </p:set>
                                    <p:animEffect transition="in" filter="fade">
                                      <p:cBhvr>
                                        <p:cTn id="33" dur="1000"/>
                                        <p:tgtEl>
                                          <p:spTgt spid="94"/>
                                        </p:tgtEl>
                                      </p:cBhvr>
                                    </p:animEffect>
                                    <p:anim calcmode="lin" valueType="num">
                                      <p:cBhvr>
                                        <p:cTn id="34" dur="1000" fill="hold"/>
                                        <p:tgtEl>
                                          <p:spTgt spid="94"/>
                                        </p:tgtEl>
                                        <p:attrNameLst>
                                          <p:attrName>ppt_x</p:attrName>
                                        </p:attrNameLst>
                                      </p:cBhvr>
                                      <p:tavLst>
                                        <p:tav tm="0">
                                          <p:val>
                                            <p:strVal val="#ppt_x"/>
                                          </p:val>
                                        </p:tav>
                                        <p:tav tm="100000">
                                          <p:val>
                                            <p:strVal val="#ppt_x"/>
                                          </p:val>
                                        </p:tav>
                                      </p:tavLst>
                                    </p:anim>
                                    <p:anim calcmode="lin" valueType="num">
                                      <p:cBhvr>
                                        <p:cTn id="35" dur="1000" fill="hold"/>
                                        <p:tgtEl>
                                          <p:spTgt spid="9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barn(inVertical)">
                                      <p:cBhvr>
                                        <p:cTn id="40" dur="500"/>
                                        <p:tgtEl>
                                          <p:spTgt spid="5"/>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97"/>
                                        </p:tgtEl>
                                        <p:attrNameLst>
                                          <p:attrName>style.visibility</p:attrName>
                                        </p:attrNameLst>
                                      </p:cBhvr>
                                      <p:to>
                                        <p:strVal val="visible"/>
                                      </p:to>
                                    </p:set>
                                    <p:animEffect transition="in" filter="barn(inVertical)">
                                      <p:cBhvr>
                                        <p:cTn id="43" dur="500"/>
                                        <p:tgtEl>
                                          <p:spTgt spid="97"/>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98"/>
                                        </p:tgtEl>
                                        <p:attrNameLst>
                                          <p:attrName>style.visibility</p:attrName>
                                        </p:attrNameLst>
                                      </p:cBhvr>
                                      <p:to>
                                        <p:strVal val="visible"/>
                                      </p:to>
                                    </p:set>
                                    <p:animEffect transition="in" filter="barn(inVertical)">
                                      <p:cBhvr>
                                        <p:cTn id="46"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1" grpId="0"/>
      <p:bldP spid="92" grpId="0"/>
      <p:bldP spid="94" grpId="0"/>
      <p:bldP spid="95" grpId="0"/>
      <p:bldP spid="5" grpId="0"/>
      <p:bldP spid="97" grpId="0"/>
      <p:bldP spid="9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96000" y="303750"/>
            <a:ext cx="8352000" cy="4536000"/>
          </a:xfrm>
          <a:prstGeom prst="roundRect">
            <a:avLst>
              <a:gd name="adj" fmla="val 7547"/>
            </a:avLst>
          </a:prstGeom>
          <a:solidFill>
            <a:schemeClr val="accent6">
              <a:lumMod val="40000"/>
              <a:lumOff val="6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51" name="Group 50"/>
          <p:cNvGrpSpPr/>
          <p:nvPr/>
        </p:nvGrpSpPr>
        <p:grpSpPr>
          <a:xfrm>
            <a:off x="8316408" y="4047914"/>
            <a:ext cx="540000" cy="324000"/>
            <a:chOff x="8316408" y="4047914"/>
            <a:chExt cx="540000" cy="324000"/>
          </a:xfrm>
        </p:grpSpPr>
        <p:sp>
          <p:nvSpPr>
            <p:cNvPr id="54" name="Chevron 53"/>
            <p:cNvSpPr/>
            <p:nvPr/>
          </p:nvSpPr>
          <p:spPr>
            <a:xfrm rot="10800000">
              <a:off x="8316408" y="4047914"/>
              <a:ext cx="540000" cy="324000"/>
            </a:xfrm>
            <a:prstGeom prst="chevron">
              <a:avLst>
                <a:gd name="adj" fmla="val 30139"/>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nvGrpSpPr>
            <p:cNvPr id="55" name="Google Shape;1771;p26"/>
            <p:cNvGrpSpPr/>
            <p:nvPr/>
          </p:nvGrpSpPr>
          <p:grpSpPr>
            <a:xfrm>
              <a:off x="8532440" y="4108455"/>
              <a:ext cx="194021" cy="191487"/>
              <a:chOff x="6232000" y="1435050"/>
              <a:chExt cx="488225" cy="481850"/>
            </a:xfrm>
            <a:solidFill>
              <a:schemeClr val="accent3"/>
            </a:solidFill>
          </p:grpSpPr>
          <p:sp>
            <p:nvSpPr>
              <p:cNvPr id="56" name="Google Shape;1772;p26"/>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sp>
            <p:nvSpPr>
              <p:cNvPr id="57" name="Google Shape;1773;p26"/>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sp>
            <p:nvSpPr>
              <p:cNvPr id="58" name="Google Shape;1774;p26"/>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sp>
            <p:nvSpPr>
              <p:cNvPr id="59" name="Google Shape;1775;p26"/>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sp>
            <p:nvSpPr>
              <p:cNvPr id="60" name="Google Shape;1776;p26">
                <a:hlinkClick r:id="rId2" action="ppaction://hlinksldjump"/>
              </p:cNvPr>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435D74"/>
                  </a:solidFill>
                  <a:cs typeface="Arial"/>
                  <a:sym typeface="Arial"/>
                </a:endParaRPr>
              </a:p>
            </p:txBody>
          </p:sp>
        </p:grpSp>
      </p:grpSp>
      <p:grpSp>
        <p:nvGrpSpPr>
          <p:cNvPr id="61" name="Group 60"/>
          <p:cNvGrpSpPr/>
          <p:nvPr/>
        </p:nvGrpSpPr>
        <p:grpSpPr>
          <a:xfrm>
            <a:off x="8316408" y="771586"/>
            <a:ext cx="540000" cy="324000"/>
            <a:chOff x="8316408" y="771586"/>
            <a:chExt cx="540000" cy="324000"/>
          </a:xfrm>
        </p:grpSpPr>
        <p:sp>
          <p:nvSpPr>
            <p:cNvPr id="62" name="Chevron 61"/>
            <p:cNvSpPr/>
            <p:nvPr/>
          </p:nvSpPr>
          <p:spPr>
            <a:xfrm rot="10800000">
              <a:off x="8316408" y="771586"/>
              <a:ext cx="540000" cy="324000"/>
            </a:xfrm>
            <a:prstGeom prst="chevron">
              <a:avLst>
                <a:gd name="adj" fmla="val 30139"/>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63" name="TextBox 62">
              <a:hlinkClick r:id="rId3" action="ppaction://hlinksldjump"/>
            </p:cNvPr>
            <p:cNvSpPr txBox="1"/>
            <p:nvPr/>
          </p:nvSpPr>
          <p:spPr>
            <a:xfrm>
              <a:off x="8424496" y="771586"/>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01</a:t>
              </a:r>
            </a:p>
          </p:txBody>
        </p:sp>
      </p:grpSp>
      <p:grpSp>
        <p:nvGrpSpPr>
          <p:cNvPr id="64" name="Group 63"/>
          <p:cNvGrpSpPr/>
          <p:nvPr/>
        </p:nvGrpSpPr>
        <p:grpSpPr>
          <a:xfrm>
            <a:off x="8316408" y="1239637"/>
            <a:ext cx="540000" cy="331696"/>
            <a:chOff x="8316408" y="1239637"/>
            <a:chExt cx="540000" cy="331696"/>
          </a:xfrm>
        </p:grpSpPr>
        <p:sp>
          <p:nvSpPr>
            <p:cNvPr id="65" name="Chevron 64"/>
            <p:cNvSpPr/>
            <p:nvPr/>
          </p:nvSpPr>
          <p:spPr>
            <a:xfrm rot="10800000">
              <a:off x="8316408" y="1239637"/>
              <a:ext cx="540000" cy="324000"/>
            </a:xfrm>
            <a:prstGeom prst="chevron">
              <a:avLst>
                <a:gd name="adj" fmla="val 30139"/>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66" name="TextBox 65">
              <a:hlinkClick r:id="rId4" action="ppaction://hlinksldjump"/>
            </p:cNvPr>
            <p:cNvSpPr txBox="1"/>
            <p:nvPr/>
          </p:nvSpPr>
          <p:spPr>
            <a:xfrm>
              <a:off x="8424496" y="1263556"/>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02</a:t>
              </a:r>
            </a:p>
          </p:txBody>
        </p:sp>
      </p:grpSp>
      <p:grpSp>
        <p:nvGrpSpPr>
          <p:cNvPr id="67" name="Group 66"/>
          <p:cNvGrpSpPr/>
          <p:nvPr/>
        </p:nvGrpSpPr>
        <p:grpSpPr>
          <a:xfrm>
            <a:off x="8316408" y="1743693"/>
            <a:ext cx="540000" cy="340080"/>
            <a:chOff x="8316408" y="1743693"/>
            <a:chExt cx="540000" cy="340080"/>
          </a:xfrm>
        </p:grpSpPr>
        <p:sp>
          <p:nvSpPr>
            <p:cNvPr id="68" name="Chevron 67"/>
            <p:cNvSpPr/>
            <p:nvPr/>
          </p:nvSpPr>
          <p:spPr>
            <a:xfrm rot="10800000">
              <a:off x="8316408" y="1743693"/>
              <a:ext cx="540000" cy="324000"/>
            </a:xfrm>
            <a:prstGeom prst="chevron">
              <a:avLst>
                <a:gd name="adj" fmla="val 30139"/>
              </a:avLst>
            </a:prstGeom>
            <a:solidFill>
              <a:schemeClr val="accent2">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69" name="TextBox 68">
              <a:hlinkClick r:id="rId5" action="ppaction://hlinksldjump"/>
            </p:cNvPr>
            <p:cNvSpPr txBox="1"/>
            <p:nvPr/>
          </p:nvSpPr>
          <p:spPr>
            <a:xfrm>
              <a:off x="8424496" y="1775996"/>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03</a:t>
              </a:r>
            </a:p>
          </p:txBody>
        </p:sp>
      </p:grpSp>
      <p:grpSp>
        <p:nvGrpSpPr>
          <p:cNvPr id="70" name="Group 69"/>
          <p:cNvGrpSpPr/>
          <p:nvPr/>
        </p:nvGrpSpPr>
        <p:grpSpPr>
          <a:xfrm>
            <a:off x="8316408" y="2247750"/>
            <a:ext cx="540000" cy="348463"/>
            <a:chOff x="8316408" y="2247750"/>
            <a:chExt cx="540000" cy="348463"/>
          </a:xfrm>
        </p:grpSpPr>
        <p:sp>
          <p:nvSpPr>
            <p:cNvPr id="71" name="Chevron 70"/>
            <p:cNvSpPr/>
            <p:nvPr/>
          </p:nvSpPr>
          <p:spPr>
            <a:xfrm rot="10800000">
              <a:off x="8316408" y="2247750"/>
              <a:ext cx="540000" cy="324000"/>
            </a:xfrm>
            <a:prstGeom prst="chevron">
              <a:avLst>
                <a:gd name="adj" fmla="val 30139"/>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72" name="TextBox 71">
              <a:hlinkClick r:id="rId6" action="ppaction://hlinksldjump"/>
            </p:cNvPr>
            <p:cNvSpPr txBox="1"/>
            <p:nvPr/>
          </p:nvSpPr>
          <p:spPr>
            <a:xfrm>
              <a:off x="8424496" y="2288436"/>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04</a:t>
              </a:r>
            </a:p>
          </p:txBody>
        </p:sp>
      </p:grpSp>
      <p:grpSp>
        <p:nvGrpSpPr>
          <p:cNvPr id="76" name="Group 75"/>
          <p:cNvGrpSpPr/>
          <p:nvPr/>
        </p:nvGrpSpPr>
        <p:grpSpPr>
          <a:xfrm>
            <a:off x="8316408" y="3241308"/>
            <a:ext cx="540000" cy="338554"/>
            <a:chOff x="8316408" y="3241308"/>
            <a:chExt cx="540000" cy="338554"/>
          </a:xfrm>
        </p:grpSpPr>
        <p:sp>
          <p:nvSpPr>
            <p:cNvPr id="77" name="Chevron 76"/>
            <p:cNvSpPr/>
            <p:nvPr/>
          </p:nvSpPr>
          <p:spPr>
            <a:xfrm rot="10800000">
              <a:off x="8316408" y="3255862"/>
              <a:ext cx="540000" cy="324000"/>
            </a:xfrm>
            <a:prstGeom prst="chevron">
              <a:avLst>
                <a:gd name="adj" fmla="val 30139"/>
              </a:avLst>
            </a:prstGeom>
            <a:solidFill>
              <a:srgbClr val="FFCCC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78" name="TextBox 77">
              <a:hlinkClick r:id="rId7" action="ppaction://hlinksldjump"/>
            </p:cNvPr>
            <p:cNvSpPr txBox="1"/>
            <p:nvPr/>
          </p:nvSpPr>
          <p:spPr>
            <a:xfrm>
              <a:off x="8424496" y="3241308"/>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06</a:t>
              </a:r>
            </a:p>
          </p:txBody>
        </p:sp>
      </p:grpSp>
      <p:grpSp>
        <p:nvGrpSpPr>
          <p:cNvPr id="52" name="Group 51"/>
          <p:cNvGrpSpPr/>
          <p:nvPr/>
        </p:nvGrpSpPr>
        <p:grpSpPr>
          <a:xfrm>
            <a:off x="323528" y="271852"/>
            <a:ext cx="8136904" cy="4536000"/>
            <a:chOff x="323528" y="303750"/>
            <a:chExt cx="8136904" cy="4536000"/>
          </a:xfrm>
        </p:grpSpPr>
        <p:sp>
          <p:nvSpPr>
            <p:cNvPr id="3" name="Rounded Rectangle 2"/>
            <p:cNvSpPr/>
            <p:nvPr/>
          </p:nvSpPr>
          <p:spPr>
            <a:xfrm>
              <a:off x="396000" y="303750"/>
              <a:ext cx="8064432" cy="4536000"/>
            </a:xfrm>
            <a:prstGeom prst="roundRect">
              <a:avLst>
                <a:gd name="adj" fmla="val 7547"/>
              </a:avLst>
            </a:prstGeom>
            <a:solidFill>
              <a:schemeClr val="accent4">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43" name="Group 42"/>
            <p:cNvGrpSpPr/>
            <p:nvPr/>
          </p:nvGrpSpPr>
          <p:grpSpPr>
            <a:xfrm>
              <a:off x="323528" y="735556"/>
              <a:ext cx="432048" cy="3672388"/>
              <a:chOff x="323528" y="735556"/>
              <a:chExt cx="432048" cy="3672388"/>
            </a:xfrm>
          </p:grpSpPr>
          <p:sp>
            <p:nvSpPr>
              <p:cNvPr id="26" name="Oval 25"/>
              <p:cNvSpPr/>
              <p:nvPr/>
            </p:nvSpPr>
            <p:spPr>
              <a:xfrm>
                <a:off x="575576" y="735556"/>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7" name="Oval 26"/>
              <p:cNvSpPr/>
              <p:nvPr/>
            </p:nvSpPr>
            <p:spPr>
              <a:xfrm>
                <a:off x="575576" y="3219832"/>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8" name="Oval 27"/>
              <p:cNvSpPr/>
              <p:nvPr/>
            </p:nvSpPr>
            <p:spPr>
              <a:xfrm>
                <a:off x="575576" y="2715776"/>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9" name="Oval 28"/>
              <p:cNvSpPr/>
              <p:nvPr/>
            </p:nvSpPr>
            <p:spPr>
              <a:xfrm>
                <a:off x="575576" y="2211720"/>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0" name="Oval 29"/>
              <p:cNvSpPr/>
              <p:nvPr/>
            </p:nvSpPr>
            <p:spPr>
              <a:xfrm>
                <a:off x="575576" y="1723743"/>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1" name="Oval 30"/>
              <p:cNvSpPr/>
              <p:nvPr/>
            </p:nvSpPr>
            <p:spPr>
              <a:xfrm>
                <a:off x="575576" y="1203608"/>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2" name="Oval 31"/>
              <p:cNvSpPr/>
              <p:nvPr/>
            </p:nvSpPr>
            <p:spPr>
              <a:xfrm>
                <a:off x="575576" y="4227944"/>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3" name="Oval 32"/>
              <p:cNvSpPr/>
              <p:nvPr/>
            </p:nvSpPr>
            <p:spPr>
              <a:xfrm>
                <a:off x="575576" y="3723888"/>
                <a:ext cx="180000" cy="180000"/>
              </a:xfrm>
              <a:prstGeom prst="ellipse">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5" name="Rounded Rectangle 34"/>
              <p:cNvSpPr/>
              <p:nvPr/>
            </p:nvSpPr>
            <p:spPr>
              <a:xfrm>
                <a:off x="323528" y="789556"/>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6" name="Rounded Rectangle 35"/>
              <p:cNvSpPr/>
              <p:nvPr/>
            </p:nvSpPr>
            <p:spPr>
              <a:xfrm>
                <a:off x="323528" y="1257608"/>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7" name="Rounded Rectangle 36"/>
              <p:cNvSpPr/>
              <p:nvPr/>
            </p:nvSpPr>
            <p:spPr>
              <a:xfrm>
                <a:off x="323528" y="1777743"/>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8" name="Rounded Rectangle 37"/>
              <p:cNvSpPr/>
              <p:nvPr/>
            </p:nvSpPr>
            <p:spPr>
              <a:xfrm>
                <a:off x="323528" y="2265720"/>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9" name="Rounded Rectangle 38"/>
              <p:cNvSpPr/>
              <p:nvPr/>
            </p:nvSpPr>
            <p:spPr>
              <a:xfrm>
                <a:off x="323528" y="2770559"/>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0" name="Rounded Rectangle 39"/>
              <p:cNvSpPr/>
              <p:nvPr/>
            </p:nvSpPr>
            <p:spPr>
              <a:xfrm>
                <a:off x="323528" y="3273832"/>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1" name="Rounded Rectangle 40"/>
              <p:cNvSpPr/>
              <p:nvPr/>
            </p:nvSpPr>
            <p:spPr>
              <a:xfrm>
                <a:off x="323528" y="3777888"/>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2" name="Rounded Rectangle 41"/>
              <p:cNvSpPr/>
              <p:nvPr/>
            </p:nvSpPr>
            <p:spPr>
              <a:xfrm>
                <a:off x="323528" y="4281944"/>
                <a:ext cx="360000" cy="72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grpSp>
        <p:nvGrpSpPr>
          <p:cNvPr id="73" name="Group 72"/>
          <p:cNvGrpSpPr/>
          <p:nvPr/>
        </p:nvGrpSpPr>
        <p:grpSpPr>
          <a:xfrm>
            <a:off x="8316408" y="2751806"/>
            <a:ext cx="540000" cy="324000"/>
            <a:chOff x="8316408" y="2751806"/>
            <a:chExt cx="540000" cy="324000"/>
          </a:xfrm>
        </p:grpSpPr>
        <p:sp>
          <p:nvSpPr>
            <p:cNvPr id="74" name="Chevron 73"/>
            <p:cNvSpPr/>
            <p:nvPr/>
          </p:nvSpPr>
          <p:spPr>
            <a:xfrm rot="10800000">
              <a:off x="8316408" y="2751806"/>
              <a:ext cx="540000" cy="324000"/>
            </a:xfrm>
            <a:prstGeom prst="chevron">
              <a:avLst>
                <a:gd name="adj" fmla="val 30139"/>
              </a:avLst>
            </a:prstGeom>
            <a:solidFill>
              <a:srgbClr val="FFB7B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75" name="TextBox 74">
              <a:hlinkClick r:id="rId8" action="ppaction://hlinksldjump"/>
            </p:cNvPr>
            <p:cNvSpPr txBox="1"/>
            <p:nvPr/>
          </p:nvSpPr>
          <p:spPr>
            <a:xfrm>
              <a:off x="8424496" y="2768029"/>
              <a:ext cx="395976" cy="307777"/>
            </a:xfrm>
            <a:prstGeom prst="rect">
              <a:avLst/>
            </a:prstGeom>
            <a:noFill/>
          </p:spPr>
          <p:txBody>
            <a:bodyPr wrap="square" rtlCol="0">
              <a:spAutoFit/>
            </a:bodyPr>
            <a:lstStyle/>
            <a:p>
              <a:r>
                <a:rPr lang="en-US" sz="1400" dirty="0">
                  <a:solidFill>
                    <a:srgbClr val="000000">
                      <a:lumMod val="75000"/>
                      <a:lumOff val="25000"/>
                    </a:srgbClr>
                  </a:solidFill>
                  <a:latin typeface="Cookies chip" pitchFamily="2" charset="0"/>
                </a:rPr>
                <a:t>05</a:t>
              </a:r>
            </a:p>
          </p:txBody>
        </p:sp>
      </p:grpSp>
      <p:sp>
        <p:nvSpPr>
          <p:cNvPr id="48" name="Text Box 7">
            <a:extLst>
              <a:ext uri="{FF2B5EF4-FFF2-40B4-BE49-F238E27FC236}">
                <a16:creationId xmlns:a16="http://schemas.microsoft.com/office/drawing/2014/main" id="{B7590C72-90AC-4491-B442-B720B0C23047}"/>
              </a:ext>
            </a:extLst>
          </p:cNvPr>
          <p:cNvSpPr txBox="1">
            <a:spLocks noChangeArrowheads="1"/>
          </p:cNvSpPr>
          <p:nvPr/>
        </p:nvSpPr>
        <p:spPr bwMode="auto">
          <a:xfrm>
            <a:off x="2236906" y="1117649"/>
            <a:ext cx="5287421"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VnTime" pitchFamily="34" charset="0"/>
              </a:defRPr>
            </a:lvl1pPr>
            <a:lvl2pPr marL="742950" indent="-285750" eaLnBrk="0" hangingPunct="0">
              <a:defRPr b="1">
                <a:solidFill>
                  <a:schemeClr val="tx1"/>
                </a:solidFill>
                <a:latin typeface=".VnTime" pitchFamily="34" charset="0"/>
              </a:defRPr>
            </a:lvl2pPr>
            <a:lvl3pPr marL="1143000" indent="-228600" eaLnBrk="0" hangingPunct="0">
              <a:defRPr b="1">
                <a:solidFill>
                  <a:schemeClr val="tx1"/>
                </a:solidFill>
                <a:latin typeface=".VnTime" pitchFamily="34" charset="0"/>
              </a:defRPr>
            </a:lvl3pPr>
            <a:lvl4pPr marL="1600200" indent="-228600" eaLnBrk="0" hangingPunct="0">
              <a:defRPr b="1">
                <a:solidFill>
                  <a:schemeClr val="tx1"/>
                </a:solidFill>
                <a:latin typeface=".VnTime" pitchFamily="34" charset="0"/>
              </a:defRPr>
            </a:lvl4pPr>
            <a:lvl5pPr marL="2057400" indent="-228600" eaLnBrk="0" hangingPunct="0">
              <a:defRPr b="1">
                <a:solidFill>
                  <a:schemeClr val="tx1"/>
                </a:solidFill>
                <a:latin typeface=".VnTime" pitchFamily="34" charset="0"/>
              </a:defRPr>
            </a:lvl5pPr>
            <a:lvl6pPr marL="2514600" indent="-228600" eaLnBrk="0" fontAlgn="base" hangingPunct="0">
              <a:spcBef>
                <a:spcPct val="0"/>
              </a:spcBef>
              <a:spcAft>
                <a:spcPct val="0"/>
              </a:spcAft>
              <a:defRPr b="1">
                <a:solidFill>
                  <a:schemeClr val="tx1"/>
                </a:solidFill>
                <a:latin typeface=".VnTime" pitchFamily="34" charset="0"/>
              </a:defRPr>
            </a:lvl6pPr>
            <a:lvl7pPr marL="2971800" indent="-228600" eaLnBrk="0" fontAlgn="base" hangingPunct="0">
              <a:spcBef>
                <a:spcPct val="0"/>
              </a:spcBef>
              <a:spcAft>
                <a:spcPct val="0"/>
              </a:spcAft>
              <a:defRPr b="1">
                <a:solidFill>
                  <a:schemeClr val="tx1"/>
                </a:solidFill>
                <a:latin typeface=".VnTime" pitchFamily="34" charset="0"/>
              </a:defRPr>
            </a:lvl7pPr>
            <a:lvl8pPr marL="3429000" indent="-228600" eaLnBrk="0" fontAlgn="base" hangingPunct="0">
              <a:spcBef>
                <a:spcPct val="0"/>
              </a:spcBef>
              <a:spcAft>
                <a:spcPct val="0"/>
              </a:spcAft>
              <a:defRPr b="1">
                <a:solidFill>
                  <a:schemeClr val="tx1"/>
                </a:solidFill>
                <a:latin typeface=".VnTime" pitchFamily="34" charset="0"/>
              </a:defRPr>
            </a:lvl8pPr>
            <a:lvl9pPr marL="3886200" indent="-228600" eaLnBrk="0" fontAlgn="base" hangingPunct="0">
              <a:spcBef>
                <a:spcPct val="0"/>
              </a:spcBef>
              <a:spcAft>
                <a:spcPct val="0"/>
              </a:spcAft>
              <a:defRPr b="1">
                <a:solidFill>
                  <a:schemeClr val="tx1"/>
                </a:solidFill>
                <a:latin typeface=".VnTime" pitchFamily="34" charset="0"/>
              </a:defRPr>
            </a:lvl9pPr>
          </a:lstStyle>
          <a:p>
            <a:pPr eaLnBrk="1" hangingPunct="1">
              <a:spcBef>
                <a:spcPct val="50000"/>
              </a:spcBef>
            </a:pPr>
            <a:r>
              <a:rPr lang="en-US" altLang="en-US" sz="28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Chú</a:t>
            </a:r>
            <a:r>
              <a:rPr lang="en-US" altLang="en-US" sz="28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Nga </a:t>
            </a:r>
            <a:r>
              <a:rPr lang="en-US" altLang="en-US" sz="28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đi</a:t>
            </a:r>
            <a:r>
              <a:rPr lang="en-US" altLang="en-US" sz="28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bộ</a:t>
            </a:r>
            <a:r>
              <a:rPr lang="en-US" altLang="en-US" sz="28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đội</a:t>
            </a:r>
            <a:endParaRPr lang="en-US" altLang="en-US" sz="2800" i="1" dirty="0">
              <a:solidFill>
                <a:srgbClr val="0000FF"/>
              </a:solidFill>
              <a:latin typeface="Cambria" panose="02040503050406030204" pitchFamily="18" charset="0"/>
              <a:ea typeface="Cambria" panose="02040503050406030204" pitchFamily="18" charset="0"/>
              <a:cs typeface="Times New Roman" panose="02020603050405020304" pitchFamily="18" charset="0"/>
            </a:endParaRPr>
          </a:p>
          <a:p>
            <a:pPr eaLnBrk="1" hangingPunct="1">
              <a:spcBef>
                <a:spcPct val="50000"/>
              </a:spcBef>
            </a:pPr>
            <a:r>
              <a:rPr lang="en-US" altLang="en-US" sz="28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Sao </a:t>
            </a:r>
            <a:r>
              <a:rPr lang="en-US" altLang="en-US" sz="2800"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lâu</a:t>
            </a:r>
            <a:r>
              <a:rPr lang="en-US" altLang="en-US" sz="280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quá</a:t>
            </a:r>
            <a:r>
              <a:rPr lang="en-US" altLang="en-US" sz="280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là</a:t>
            </a:r>
            <a:r>
              <a:rPr lang="en-US" altLang="en-US" sz="280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lâu</a:t>
            </a:r>
            <a:r>
              <a:rPr lang="en-US" altLang="en-US" sz="280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p>
          <a:p>
            <a:pPr eaLnBrk="1" hangingPunct="1">
              <a:spcBef>
                <a:spcPct val="50000"/>
              </a:spcBef>
            </a:pPr>
            <a:r>
              <a:rPr lang="en-US" altLang="en-US" sz="28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Nhớ</a:t>
            </a:r>
            <a:r>
              <a:rPr lang="en-US" altLang="en-US" sz="28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chú</a:t>
            </a:r>
            <a:r>
              <a:rPr lang="en-US" altLang="en-US" sz="28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Nga </a:t>
            </a:r>
            <a:r>
              <a:rPr lang="en-US" altLang="en-US" sz="28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thường</a:t>
            </a:r>
            <a:r>
              <a:rPr lang="en-US" altLang="en-US" sz="28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nhắc</a:t>
            </a:r>
            <a:r>
              <a:rPr lang="en-US" altLang="en-US" sz="28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a:t>
            </a:r>
          </a:p>
          <a:p>
            <a:pPr eaLnBrk="1" hangingPunct="1">
              <a:spcBef>
                <a:spcPct val="50000"/>
              </a:spcBef>
            </a:pPr>
            <a:r>
              <a:rPr lang="en-US" altLang="en-US" sz="28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Chú</a:t>
            </a:r>
            <a:r>
              <a:rPr lang="en-US" altLang="en-US" sz="28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bây</a:t>
            </a:r>
            <a:r>
              <a:rPr lang="en-US" altLang="en-US" sz="28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giờ</a:t>
            </a:r>
            <a:r>
              <a:rPr lang="en-US" altLang="en-US" sz="28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ở </a:t>
            </a:r>
            <a:r>
              <a:rPr lang="en-US" altLang="en-US" sz="2800" i="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đâu</a:t>
            </a:r>
            <a:r>
              <a:rPr lang="en-US" altLang="en-US" sz="2800" i="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p>
        </p:txBody>
      </p:sp>
      <p:sp>
        <p:nvSpPr>
          <p:cNvPr id="49" name="Line 13">
            <a:extLst>
              <a:ext uri="{FF2B5EF4-FFF2-40B4-BE49-F238E27FC236}">
                <a16:creationId xmlns:a16="http://schemas.microsoft.com/office/drawing/2014/main" id="{D361B929-CFDE-4C1C-8420-A1AD32FA2018}"/>
              </a:ext>
            </a:extLst>
          </p:cNvPr>
          <p:cNvSpPr>
            <a:spLocks noChangeShapeType="1"/>
          </p:cNvSpPr>
          <p:nvPr/>
        </p:nvSpPr>
        <p:spPr bwMode="auto">
          <a:xfrm flipH="1">
            <a:off x="5229287" y="1197263"/>
            <a:ext cx="173038" cy="457200"/>
          </a:xfrm>
          <a:prstGeom prst="line">
            <a:avLst/>
          </a:prstGeom>
          <a:noFill/>
          <a:ln w="38100" algn="ctr">
            <a:solidFill>
              <a:srgbClr val="FF0000"/>
            </a:solidFill>
            <a:round/>
            <a:headEnd/>
            <a:tailEnd/>
          </a:ln>
          <a:effectLst>
            <a:outerShdw dist="23000" dir="5400000" rotWithShape="0">
              <a:srgbClr val="000000">
                <a:alpha val="34998"/>
              </a:srgbClr>
            </a:outerShdw>
          </a:effectLst>
          <a:extLst>
            <a:ext uri="{909E8E84-426E-40DD-AFC4-6F175D3DCCD1}">
              <a14:hiddenFill xmlns:a14="http://schemas.microsoft.com/office/drawing/2010/main">
                <a:noFill/>
              </a14:hiddenFill>
            </a:ext>
          </a:extLst>
        </p:spPr>
        <p:txBody>
          <a:bodyPr/>
          <a:lstStyle/>
          <a:p>
            <a:endParaRPr lang="en-US"/>
          </a:p>
        </p:txBody>
      </p:sp>
      <p:sp>
        <p:nvSpPr>
          <p:cNvPr id="50" name="Line 13">
            <a:extLst>
              <a:ext uri="{FF2B5EF4-FFF2-40B4-BE49-F238E27FC236}">
                <a16:creationId xmlns:a16="http://schemas.microsoft.com/office/drawing/2014/main" id="{A79732F8-E3F1-497D-A559-48309A83F9B1}"/>
              </a:ext>
            </a:extLst>
          </p:cNvPr>
          <p:cNvSpPr>
            <a:spLocks noChangeShapeType="1"/>
          </p:cNvSpPr>
          <p:nvPr/>
        </p:nvSpPr>
        <p:spPr bwMode="auto">
          <a:xfrm flipH="1">
            <a:off x="6677087" y="2416463"/>
            <a:ext cx="173038" cy="457200"/>
          </a:xfrm>
          <a:prstGeom prst="line">
            <a:avLst/>
          </a:prstGeom>
          <a:noFill/>
          <a:ln w="38100" algn="ctr">
            <a:solidFill>
              <a:srgbClr val="FF0000"/>
            </a:solidFill>
            <a:round/>
            <a:headEnd/>
            <a:tailEnd/>
          </a:ln>
          <a:effectLst>
            <a:outerShdw dist="23000" dir="5400000" rotWithShape="0">
              <a:srgbClr val="000000">
                <a:alpha val="34998"/>
              </a:srgbClr>
            </a:outerShdw>
          </a:effectLst>
          <a:extLst>
            <a:ext uri="{909E8E84-426E-40DD-AFC4-6F175D3DCCD1}">
              <a14:hiddenFill xmlns:a14="http://schemas.microsoft.com/office/drawing/2010/main">
                <a:noFill/>
              </a14:hiddenFill>
            </a:ext>
          </a:extLst>
        </p:spPr>
        <p:txBody>
          <a:bodyPr/>
          <a:lstStyle/>
          <a:p>
            <a:endParaRPr lang="en-US"/>
          </a:p>
        </p:txBody>
      </p:sp>
      <p:sp>
        <p:nvSpPr>
          <p:cNvPr id="53" name="Line 13">
            <a:extLst>
              <a:ext uri="{FF2B5EF4-FFF2-40B4-BE49-F238E27FC236}">
                <a16:creationId xmlns:a16="http://schemas.microsoft.com/office/drawing/2014/main" id="{B176C54D-2EAF-4923-A243-094383FDA73A}"/>
              </a:ext>
            </a:extLst>
          </p:cNvPr>
          <p:cNvSpPr>
            <a:spLocks noChangeShapeType="1"/>
          </p:cNvSpPr>
          <p:nvPr/>
        </p:nvSpPr>
        <p:spPr bwMode="auto">
          <a:xfrm flipH="1">
            <a:off x="6808850" y="2437101"/>
            <a:ext cx="173037" cy="457200"/>
          </a:xfrm>
          <a:prstGeom prst="line">
            <a:avLst/>
          </a:prstGeom>
          <a:noFill/>
          <a:ln w="38100" algn="ctr">
            <a:solidFill>
              <a:srgbClr val="FF0000"/>
            </a:solidFill>
            <a:round/>
            <a:headEnd/>
            <a:tailEnd/>
          </a:ln>
          <a:effectLst>
            <a:outerShdw dist="23000" dir="5400000" rotWithShape="0">
              <a:srgbClr val="000000">
                <a:alpha val="34998"/>
              </a:srgbClr>
            </a:outerShdw>
          </a:effectLst>
          <a:extLst>
            <a:ext uri="{909E8E84-426E-40DD-AFC4-6F175D3DCCD1}">
              <a14:hiddenFill xmlns:a14="http://schemas.microsoft.com/office/drawing/2010/main">
                <a:noFill/>
              </a14:hiddenFill>
            </a:ext>
          </a:extLst>
        </p:spPr>
        <p:txBody>
          <a:bodyPr/>
          <a:lstStyle/>
          <a:p>
            <a:endParaRPr lang="en-US"/>
          </a:p>
        </p:txBody>
      </p:sp>
      <p:sp>
        <p:nvSpPr>
          <p:cNvPr id="79" name="Line 13">
            <a:extLst>
              <a:ext uri="{FF2B5EF4-FFF2-40B4-BE49-F238E27FC236}">
                <a16:creationId xmlns:a16="http://schemas.microsoft.com/office/drawing/2014/main" id="{050270EE-C474-41F8-8B5D-0408B0A7A305}"/>
              </a:ext>
            </a:extLst>
          </p:cNvPr>
          <p:cNvSpPr>
            <a:spLocks noChangeShapeType="1"/>
          </p:cNvSpPr>
          <p:nvPr/>
        </p:nvSpPr>
        <p:spPr bwMode="auto">
          <a:xfrm flipH="1">
            <a:off x="5762687" y="3081626"/>
            <a:ext cx="173038" cy="457200"/>
          </a:xfrm>
          <a:prstGeom prst="line">
            <a:avLst/>
          </a:prstGeom>
          <a:noFill/>
          <a:ln w="38100" algn="ctr">
            <a:solidFill>
              <a:srgbClr val="FF0000"/>
            </a:solidFill>
            <a:round/>
            <a:headEnd/>
            <a:tailEnd/>
          </a:ln>
          <a:effectLst>
            <a:outerShdw dist="23000" dir="5400000" rotWithShape="0">
              <a:srgbClr val="000000">
                <a:alpha val="34998"/>
              </a:srgbClr>
            </a:outerShdw>
          </a:effectLst>
          <a:extLst>
            <a:ext uri="{909E8E84-426E-40DD-AFC4-6F175D3DCCD1}">
              <a14:hiddenFill xmlns:a14="http://schemas.microsoft.com/office/drawing/2010/main">
                <a:noFill/>
              </a14:hiddenFill>
            </a:ext>
          </a:extLst>
        </p:spPr>
        <p:txBody>
          <a:bodyPr/>
          <a:lstStyle/>
          <a:p>
            <a:endParaRPr lang="en-US"/>
          </a:p>
        </p:txBody>
      </p:sp>
      <p:sp>
        <p:nvSpPr>
          <p:cNvPr id="80" name="Line 13">
            <a:extLst>
              <a:ext uri="{FF2B5EF4-FFF2-40B4-BE49-F238E27FC236}">
                <a16:creationId xmlns:a16="http://schemas.microsoft.com/office/drawing/2014/main" id="{A7E0C0E0-7F75-42E5-BD4D-80A401B38DD6}"/>
              </a:ext>
            </a:extLst>
          </p:cNvPr>
          <p:cNvSpPr>
            <a:spLocks noChangeShapeType="1"/>
          </p:cNvSpPr>
          <p:nvPr/>
        </p:nvSpPr>
        <p:spPr bwMode="auto">
          <a:xfrm flipH="1">
            <a:off x="5915087" y="3102263"/>
            <a:ext cx="173038" cy="457200"/>
          </a:xfrm>
          <a:prstGeom prst="line">
            <a:avLst/>
          </a:prstGeom>
          <a:noFill/>
          <a:ln w="38100" algn="ctr">
            <a:solidFill>
              <a:srgbClr val="FF0000"/>
            </a:solidFill>
            <a:round/>
            <a:headEnd/>
            <a:tailEnd/>
          </a:ln>
          <a:effectLst>
            <a:outerShdw dist="23000" dir="5400000" rotWithShape="0">
              <a:srgbClr val="000000">
                <a:alpha val="34998"/>
              </a:srgbClr>
            </a:outerShdw>
          </a:effectLst>
          <a:extLst>
            <a:ext uri="{909E8E84-426E-40DD-AFC4-6F175D3DCCD1}">
              <a14:hiddenFill xmlns:a14="http://schemas.microsoft.com/office/drawing/2010/main">
                <a:noFill/>
              </a14:hiddenFill>
            </a:ext>
          </a:extLst>
        </p:spPr>
        <p:txBody>
          <a:bodyPr/>
          <a:lstStyle/>
          <a:p>
            <a:endParaRPr lang="en-US"/>
          </a:p>
        </p:txBody>
      </p:sp>
      <p:sp>
        <p:nvSpPr>
          <p:cNvPr id="81" name="Line 13">
            <a:extLst>
              <a:ext uri="{FF2B5EF4-FFF2-40B4-BE49-F238E27FC236}">
                <a16:creationId xmlns:a16="http://schemas.microsoft.com/office/drawing/2014/main" id="{2348454C-E7B8-4EA4-BF25-5BD127B84DF1}"/>
              </a:ext>
            </a:extLst>
          </p:cNvPr>
          <p:cNvSpPr>
            <a:spLocks noChangeShapeType="1"/>
          </p:cNvSpPr>
          <p:nvPr/>
        </p:nvSpPr>
        <p:spPr bwMode="auto">
          <a:xfrm flipH="1">
            <a:off x="5457887" y="1730663"/>
            <a:ext cx="173038" cy="457200"/>
          </a:xfrm>
          <a:prstGeom prst="line">
            <a:avLst/>
          </a:prstGeom>
          <a:noFill/>
          <a:ln w="38100" algn="ctr">
            <a:solidFill>
              <a:srgbClr val="FF0000"/>
            </a:solidFill>
            <a:round/>
            <a:headEnd/>
            <a:tailEnd/>
          </a:ln>
          <a:effectLst>
            <a:outerShdw dist="23000" dir="5400000" rotWithShape="0">
              <a:srgbClr val="000000">
                <a:alpha val="34998"/>
              </a:srgbClr>
            </a:outerShdw>
          </a:effectLst>
          <a:extLst>
            <a:ext uri="{909E8E84-426E-40DD-AFC4-6F175D3DCCD1}">
              <a14:hiddenFill xmlns:a14="http://schemas.microsoft.com/office/drawing/2010/main">
                <a:noFill/>
              </a14:hiddenFill>
            </a:ext>
          </a:extLst>
        </p:spPr>
        <p:txBody>
          <a:bodyPr/>
          <a:lstStyle/>
          <a:p>
            <a:endParaRPr lang="en-US"/>
          </a:p>
        </p:txBody>
      </p:sp>
      <p:sp>
        <p:nvSpPr>
          <p:cNvPr id="82" name="Line 13">
            <a:extLst>
              <a:ext uri="{FF2B5EF4-FFF2-40B4-BE49-F238E27FC236}">
                <a16:creationId xmlns:a16="http://schemas.microsoft.com/office/drawing/2014/main" id="{503A828B-8AFE-41FC-B1ED-F86560A6BE3C}"/>
              </a:ext>
            </a:extLst>
          </p:cNvPr>
          <p:cNvSpPr>
            <a:spLocks noChangeShapeType="1"/>
          </p:cNvSpPr>
          <p:nvPr/>
        </p:nvSpPr>
        <p:spPr bwMode="auto">
          <a:xfrm flipH="1">
            <a:off x="5589650" y="1751301"/>
            <a:ext cx="173037" cy="457200"/>
          </a:xfrm>
          <a:prstGeom prst="line">
            <a:avLst/>
          </a:prstGeom>
          <a:noFill/>
          <a:ln w="38100" algn="ctr">
            <a:solidFill>
              <a:srgbClr val="FF0000"/>
            </a:solidFill>
            <a:round/>
            <a:headEnd/>
            <a:tailEnd/>
          </a:ln>
          <a:effectLst>
            <a:outerShdw dist="23000" dir="5400000" rotWithShape="0">
              <a:srgbClr val="000000">
                <a:alpha val="34998"/>
              </a:srgbClr>
            </a:outerShdw>
          </a:effectLst>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620160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ppt_x"/>
                                          </p:val>
                                        </p:tav>
                                        <p:tav tm="100000">
                                          <p:val>
                                            <p:strVal val="#ppt_x"/>
                                          </p:val>
                                        </p:tav>
                                      </p:tavLst>
                                    </p:anim>
                                    <p:anim calcmode="lin" valueType="num">
                                      <p:cBhvr additive="base">
                                        <p:cTn id="8"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9"/>
                                        </p:tgtEl>
                                        <p:attrNameLst>
                                          <p:attrName>style.visibility</p:attrName>
                                        </p:attrNameLst>
                                      </p:cBhvr>
                                      <p:to>
                                        <p:strVal val="visible"/>
                                      </p:to>
                                    </p:set>
                                    <p:anim calcmode="lin" valueType="num">
                                      <p:cBhvr additive="base">
                                        <p:cTn id="13" dur="500" fill="hold"/>
                                        <p:tgtEl>
                                          <p:spTgt spid="49"/>
                                        </p:tgtEl>
                                        <p:attrNameLst>
                                          <p:attrName>ppt_x</p:attrName>
                                        </p:attrNameLst>
                                      </p:cBhvr>
                                      <p:tavLst>
                                        <p:tav tm="0">
                                          <p:val>
                                            <p:strVal val="#ppt_x"/>
                                          </p:val>
                                        </p:tav>
                                        <p:tav tm="100000">
                                          <p:val>
                                            <p:strVal val="#ppt_x"/>
                                          </p:val>
                                        </p:tav>
                                      </p:tavLst>
                                    </p:anim>
                                    <p:anim calcmode="lin" valueType="num">
                                      <p:cBhvr additive="base">
                                        <p:cTn id="14"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1"/>
                                        </p:tgtEl>
                                        <p:attrNameLst>
                                          <p:attrName>style.visibility</p:attrName>
                                        </p:attrNameLst>
                                      </p:cBhvr>
                                      <p:to>
                                        <p:strVal val="visible"/>
                                      </p:to>
                                    </p:set>
                                    <p:anim calcmode="lin" valueType="num">
                                      <p:cBhvr additive="base">
                                        <p:cTn id="19" dur="500" fill="hold"/>
                                        <p:tgtEl>
                                          <p:spTgt spid="81"/>
                                        </p:tgtEl>
                                        <p:attrNameLst>
                                          <p:attrName>ppt_x</p:attrName>
                                        </p:attrNameLst>
                                      </p:cBhvr>
                                      <p:tavLst>
                                        <p:tav tm="0">
                                          <p:val>
                                            <p:strVal val="#ppt_x"/>
                                          </p:val>
                                        </p:tav>
                                        <p:tav tm="100000">
                                          <p:val>
                                            <p:strVal val="#ppt_x"/>
                                          </p:val>
                                        </p:tav>
                                      </p:tavLst>
                                    </p:anim>
                                    <p:anim calcmode="lin" valueType="num">
                                      <p:cBhvr additive="base">
                                        <p:cTn id="20" dur="500" fill="hold"/>
                                        <p:tgtEl>
                                          <p:spTgt spid="8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2"/>
                                        </p:tgtEl>
                                        <p:attrNameLst>
                                          <p:attrName>style.visibility</p:attrName>
                                        </p:attrNameLst>
                                      </p:cBhvr>
                                      <p:to>
                                        <p:strVal val="visible"/>
                                      </p:to>
                                    </p:set>
                                    <p:anim calcmode="lin" valueType="num">
                                      <p:cBhvr additive="base">
                                        <p:cTn id="23" dur="500" fill="hold"/>
                                        <p:tgtEl>
                                          <p:spTgt spid="82"/>
                                        </p:tgtEl>
                                        <p:attrNameLst>
                                          <p:attrName>ppt_x</p:attrName>
                                        </p:attrNameLst>
                                      </p:cBhvr>
                                      <p:tavLst>
                                        <p:tav tm="0">
                                          <p:val>
                                            <p:strVal val="#ppt_x"/>
                                          </p:val>
                                        </p:tav>
                                        <p:tav tm="100000">
                                          <p:val>
                                            <p:strVal val="#ppt_x"/>
                                          </p:val>
                                        </p:tav>
                                      </p:tavLst>
                                    </p:anim>
                                    <p:anim calcmode="lin" valueType="num">
                                      <p:cBhvr additive="base">
                                        <p:cTn id="24"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3"/>
                                        </p:tgtEl>
                                        <p:attrNameLst>
                                          <p:attrName>style.visibility</p:attrName>
                                        </p:attrNameLst>
                                      </p:cBhvr>
                                      <p:to>
                                        <p:strVal val="visible"/>
                                      </p:to>
                                    </p:set>
                                    <p:anim calcmode="lin" valueType="num">
                                      <p:cBhvr additive="base">
                                        <p:cTn id="29" dur="500" fill="hold"/>
                                        <p:tgtEl>
                                          <p:spTgt spid="53"/>
                                        </p:tgtEl>
                                        <p:attrNameLst>
                                          <p:attrName>ppt_x</p:attrName>
                                        </p:attrNameLst>
                                      </p:cBhvr>
                                      <p:tavLst>
                                        <p:tav tm="0">
                                          <p:val>
                                            <p:strVal val="#ppt_x"/>
                                          </p:val>
                                        </p:tav>
                                        <p:tav tm="100000">
                                          <p:val>
                                            <p:strVal val="#ppt_x"/>
                                          </p:val>
                                        </p:tav>
                                      </p:tavLst>
                                    </p:anim>
                                    <p:anim calcmode="lin" valueType="num">
                                      <p:cBhvr additive="base">
                                        <p:cTn id="30" dur="500" fill="hold"/>
                                        <p:tgtEl>
                                          <p:spTgt spid="53"/>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50"/>
                                        </p:tgtEl>
                                        <p:attrNameLst>
                                          <p:attrName>style.visibility</p:attrName>
                                        </p:attrNameLst>
                                      </p:cBhvr>
                                      <p:to>
                                        <p:strVal val="visible"/>
                                      </p:to>
                                    </p:set>
                                    <p:anim calcmode="lin" valueType="num">
                                      <p:cBhvr additive="base">
                                        <p:cTn id="33" dur="500" fill="hold"/>
                                        <p:tgtEl>
                                          <p:spTgt spid="50"/>
                                        </p:tgtEl>
                                        <p:attrNameLst>
                                          <p:attrName>ppt_x</p:attrName>
                                        </p:attrNameLst>
                                      </p:cBhvr>
                                      <p:tavLst>
                                        <p:tav tm="0">
                                          <p:val>
                                            <p:strVal val="#ppt_x"/>
                                          </p:val>
                                        </p:tav>
                                        <p:tav tm="100000">
                                          <p:val>
                                            <p:strVal val="#ppt_x"/>
                                          </p:val>
                                        </p:tav>
                                      </p:tavLst>
                                    </p:anim>
                                    <p:anim calcmode="lin" valueType="num">
                                      <p:cBhvr additive="base">
                                        <p:cTn id="34"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79"/>
                                        </p:tgtEl>
                                        <p:attrNameLst>
                                          <p:attrName>style.visibility</p:attrName>
                                        </p:attrNameLst>
                                      </p:cBhvr>
                                      <p:to>
                                        <p:strVal val="visible"/>
                                      </p:to>
                                    </p:set>
                                    <p:anim calcmode="lin" valueType="num">
                                      <p:cBhvr additive="base">
                                        <p:cTn id="39" dur="500" fill="hold"/>
                                        <p:tgtEl>
                                          <p:spTgt spid="79"/>
                                        </p:tgtEl>
                                        <p:attrNameLst>
                                          <p:attrName>ppt_x</p:attrName>
                                        </p:attrNameLst>
                                      </p:cBhvr>
                                      <p:tavLst>
                                        <p:tav tm="0">
                                          <p:val>
                                            <p:strVal val="#ppt_x"/>
                                          </p:val>
                                        </p:tav>
                                        <p:tav tm="100000">
                                          <p:val>
                                            <p:strVal val="#ppt_x"/>
                                          </p:val>
                                        </p:tav>
                                      </p:tavLst>
                                    </p:anim>
                                    <p:anim calcmode="lin" valueType="num">
                                      <p:cBhvr additive="base">
                                        <p:cTn id="40" dur="500" fill="hold"/>
                                        <p:tgtEl>
                                          <p:spTgt spid="79"/>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80"/>
                                        </p:tgtEl>
                                        <p:attrNameLst>
                                          <p:attrName>style.visibility</p:attrName>
                                        </p:attrNameLst>
                                      </p:cBhvr>
                                      <p:to>
                                        <p:strVal val="visible"/>
                                      </p:to>
                                    </p:set>
                                    <p:anim calcmode="lin" valueType="num">
                                      <p:cBhvr additive="base">
                                        <p:cTn id="43" dur="500" fill="hold"/>
                                        <p:tgtEl>
                                          <p:spTgt spid="80"/>
                                        </p:tgtEl>
                                        <p:attrNameLst>
                                          <p:attrName>ppt_x</p:attrName>
                                        </p:attrNameLst>
                                      </p:cBhvr>
                                      <p:tavLst>
                                        <p:tav tm="0">
                                          <p:val>
                                            <p:strVal val="#ppt_x"/>
                                          </p:val>
                                        </p:tav>
                                        <p:tav tm="100000">
                                          <p:val>
                                            <p:strVal val="#ppt_x"/>
                                          </p:val>
                                        </p:tav>
                                      </p:tavLst>
                                    </p:anim>
                                    <p:anim calcmode="lin" valueType="num">
                                      <p:cBhvr additive="base">
                                        <p:cTn id="44" dur="500" fill="hold"/>
                                        <p:tgtEl>
                                          <p:spTgt spid="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NhungNguoiConGai-001[1]">
            <a:extLst>
              <a:ext uri="{FF2B5EF4-FFF2-40B4-BE49-F238E27FC236}">
                <a16:creationId xmlns:a16="http://schemas.microsoft.com/office/drawing/2014/main" id="{4EA022DD-D3E1-4F78-846C-B3CBC288CA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a:extLst>
              <a:ext uri="{FF2B5EF4-FFF2-40B4-BE49-F238E27FC236}">
                <a16:creationId xmlns:a16="http://schemas.microsoft.com/office/drawing/2014/main" id="{AB8A6BB5-066A-438E-AF97-2EF011FC8119}"/>
              </a:ext>
            </a:extLst>
          </p:cNvPr>
          <p:cNvSpPr txBox="1">
            <a:spLocks noChangeArrowheads="1"/>
          </p:cNvSpPr>
          <p:nvPr/>
        </p:nvSpPr>
        <p:spPr bwMode="auto">
          <a:xfrm>
            <a:off x="1143000" y="0"/>
            <a:ext cx="177165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VnTime" pitchFamily="34" charset="0"/>
              </a:defRPr>
            </a:lvl1pPr>
            <a:lvl2pPr marL="742950" indent="-285750" eaLnBrk="0" hangingPunct="0">
              <a:defRPr b="1">
                <a:solidFill>
                  <a:schemeClr val="tx1"/>
                </a:solidFill>
                <a:latin typeface=".VnTime" pitchFamily="34" charset="0"/>
              </a:defRPr>
            </a:lvl2pPr>
            <a:lvl3pPr marL="1143000" indent="-228600" eaLnBrk="0" hangingPunct="0">
              <a:defRPr b="1">
                <a:solidFill>
                  <a:schemeClr val="tx1"/>
                </a:solidFill>
                <a:latin typeface=".VnTime" pitchFamily="34" charset="0"/>
              </a:defRPr>
            </a:lvl3pPr>
            <a:lvl4pPr marL="1600200" indent="-228600" eaLnBrk="0" hangingPunct="0">
              <a:defRPr b="1">
                <a:solidFill>
                  <a:schemeClr val="tx1"/>
                </a:solidFill>
                <a:latin typeface=".VnTime" pitchFamily="34" charset="0"/>
              </a:defRPr>
            </a:lvl4pPr>
            <a:lvl5pPr marL="2057400" indent="-228600" eaLnBrk="0" hangingPunct="0">
              <a:defRPr b="1">
                <a:solidFill>
                  <a:schemeClr val="tx1"/>
                </a:solidFill>
                <a:latin typeface=".VnTime" pitchFamily="34" charset="0"/>
              </a:defRPr>
            </a:lvl5pPr>
            <a:lvl6pPr marL="2514600" indent="-228600" eaLnBrk="0" fontAlgn="base" hangingPunct="0">
              <a:spcBef>
                <a:spcPct val="0"/>
              </a:spcBef>
              <a:spcAft>
                <a:spcPct val="0"/>
              </a:spcAft>
              <a:defRPr b="1">
                <a:solidFill>
                  <a:schemeClr val="tx1"/>
                </a:solidFill>
                <a:latin typeface=".VnTime" pitchFamily="34" charset="0"/>
              </a:defRPr>
            </a:lvl6pPr>
            <a:lvl7pPr marL="2971800" indent="-228600" eaLnBrk="0" fontAlgn="base" hangingPunct="0">
              <a:spcBef>
                <a:spcPct val="0"/>
              </a:spcBef>
              <a:spcAft>
                <a:spcPct val="0"/>
              </a:spcAft>
              <a:defRPr b="1">
                <a:solidFill>
                  <a:schemeClr val="tx1"/>
                </a:solidFill>
                <a:latin typeface=".VnTime" pitchFamily="34" charset="0"/>
              </a:defRPr>
            </a:lvl7pPr>
            <a:lvl8pPr marL="3429000" indent="-228600" eaLnBrk="0" fontAlgn="base" hangingPunct="0">
              <a:spcBef>
                <a:spcPct val="0"/>
              </a:spcBef>
              <a:spcAft>
                <a:spcPct val="0"/>
              </a:spcAft>
              <a:defRPr b="1">
                <a:solidFill>
                  <a:schemeClr val="tx1"/>
                </a:solidFill>
                <a:latin typeface=".VnTime" pitchFamily="34" charset="0"/>
              </a:defRPr>
            </a:lvl8pPr>
            <a:lvl9pPr marL="3886200" indent="-228600" eaLnBrk="0" fontAlgn="base" hangingPunct="0">
              <a:spcBef>
                <a:spcPct val="0"/>
              </a:spcBef>
              <a:spcAft>
                <a:spcPct val="0"/>
              </a:spcAft>
              <a:defRPr b="1">
                <a:solidFill>
                  <a:schemeClr val="tx1"/>
                </a:solidFill>
                <a:latin typeface=".VnTime" pitchFamily="34" charset="0"/>
              </a:defRPr>
            </a:lvl9pPr>
          </a:lstStyle>
          <a:p>
            <a:pPr eaLnBrk="1" hangingPunct="1">
              <a:spcBef>
                <a:spcPct val="50000"/>
              </a:spcBef>
            </a:pPr>
            <a:r>
              <a:rPr lang="en-US" altLang="en-US" sz="2100">
                <a:solidFill>
                  <a:srgbClr val="FFFF00"/>
                </a:solidFill>
                <a:latin typeface="Times New Roman" panose="02020603050405020304" pitchFamily="18" charset="0"/>
              </a:rPr>
              <a:t>Trường Sơn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sc6798[1]">
            <a:extLst>
              <a:ext uri="{FF2B5EF4-FFF2-40B4-BE49-F238E27FC236}">
                <a16:creationId xmlns:a16="http://schemas.microsoft.com/office/drawing/2014/main" id="{E922F663-C99F-422A-A9C0-489001FC9D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a:extLst>
              <a:ext uri="{FF2B5EF4-FFF2-40B4-BE49-F238E27FC236}">
                <a16:creationId xmlns:a16="http://schemas.microsoft.com/office/drawing/2014/main" id="{32AB4E76-2A0D-453F-B61F-8D359F71ACDC}"/>
              </a:ext>
            </a:extLst>
          </p:cNvPr>
          <p:cNvSpPr txBox="1">
            <a:spLocks noChangeArrowheads="1"/>
          </p:cNvSpPr>
          <p:nvPr/>
        </p:nvSpPr>
        <p:spPr bwMode="auto">
          <a:xfrm>
            <a:off x="1143000" y="0"/>
            <a:ext cx="177165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VnTime" pitchFamily="34" charset="0"/>
              </a:defRPr>
            </a:lvl1pPr>
            <a:lvl2pPr marL="742950" indent="-285750" eaLnBrk="0" hangingPunct="0">
              <a:defRPr b="1">
                <a:solidFill>
                  <a:schemeClr val="tx1"/>
                </a:solidFill>
                <a:latin typeface=".VnTime" pitchFamily="34" charset="0"/>
              </a:defRPr>
            </a:lvl2pPr>
            <a:lvl3pPr marL="1143000" indent="-228600" eaLnBrk="0" hangingPunct="0">
              <a:defRPr b="1">
                <a:solidFill>
                  <a:schemeClr val="tx1"/>
                </a:solidFill>
                <a:latin typeface=".VnTime" pitchFamily="34" charset="0"/>
              </a:defRPr>
            </a:lvl3pPr>
            <a:lvl4pPr marL="1600200" indent="-228600" eaLnBrk="0" hangingPunct="0">
              <a:defRPr b="1">
                <a:solidFill>
                  <a:schemeClr val="tx1"/>
                </a:solidFill>
                <a:latin typeface=".VnTime" pitchFamily="34" charset="0"/>
              </a:defRPr>
            </a:lvl4pPr>
            <a:lvl5pPr marL="2057400" indent="-228600" eaLnBrk="0" hangingPunct="0">
              <a:defRPr b="1">
                <a:solidFill>
                  <a:schemeClr val="tx1"/>
                </a:solidFill>
                <a:latin typeface=".VnTime" pitchFamily="34" charset="0"/>
              </a:defRPr>
            </a:lvl5pPr>
            <a:lvl6pPr marL="2514600" indent="-228600" eaLnBrk="0" fontAlgn="base" hangingPunct="0">
              <a:spcBef>
                <a:spcPct val="0"/>
              </a:spcBef>
              <a:spcAft>
                <a:spcPct val="0"/>
              </a:spcAft>
              <a:defRPr b="1">
                <a:solidFill>
                  <a:schemeClr val="tx1"/>
                </a:solidFill>
                <a:latin typeface=".VnTime" pitchFamily="34" charset="0"/>
              </a:defRPr>
            </a:lvl6pPr>
            <a:lvl7pPr marL="2971800" indent="-228600" eaLnBrk="0" fontAlgn="base" hangingPunct="0">
              <a:spcBef>
                <a:spcPct val="0"/>
              </a:spcBef>
              <a:spcAft>
                <a:spcPct val="0"/>
              </a:spcAft>
              <a:defRPr b="1">
                <a:solidFill>
                  <a:schemeClr val="tx1"/>
                </a:solidFill>
                <a:latin typeface=".VnTime" pitchFamily="34" charset="0"/>
              </a:defRPr>
            </a:lvl7pPr>
            <a:lvl8pPr marL="3429000" indent="-228600" eaLnBrk="0" fontAlgn="base" hangingPunct="0">
              <a:spcBef>
                <a:spcPct val="0"/>
              </a:spcBef>
              <a:spcAft>
                <a:spcPct val="0"/>
              </a:spcAft>
              <a:defRPr b="1">
                <a:solidFill>
                  <a:schemeClr val="tx1"/>
                </a:solidFill>
                <a:latin typeface=".VnTime" pitchFamily="34" charset="0"/>
              </a:defRPr>
            </a:lvl8pPr>
            <a:lvl9pPr marL="3886200" indent="-228600" eaLnBrk="0" fontAlgn="base" hangingPunct="0">
              <a:spcBef>
                <a:spcPct val="0"/>
              </a:spcBef>
              <a:spcAft>
                <a:spcPct val="0"/>
              </a:spcAft>
              <a:defRPr b="1">
                <a:solidFill>
                  <a:schemeClr val="tx1"/>
                </a:solidFill>
                <a:latin typeface=".VnTime" pitchFamily="34" charset="0"/>
              </a:defRPr>
            </a:lvl9pPr>
          </a:lstStyle>
          <a:p>
            <a:pPr eaLnBrk="1" hangingPunct="1">
              <a:spcBef>
                <a:spcPct val="50000"/>
              </a:spcBef>
            </a:pPr>
            <a:r>
              <a:rPr lang="en-US" altLang="en-US" sz="2100">
                <a:solidFill>
                  <a:srgbClr val="FFFF00"/>
                </a:solidFill>
                <a:latin typeface="Times New Roman" panose="02020603050405020304" pitchFamily="18" charset="0"/>
              </a:rPr>
              <a:t>Trường Sa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ature Activities Binder by Slidesgo">
  <a:themeElements>
    <a:clrScheme name="Simple Light">
      <a:dk1>
        <a:srgbClr val="000000"/>
      </a:dk1>
      <a:lt1>
        <a:srgbClr val="FFFFFF"/>
      </a:lt1>
      <a:dk2>
        <a:srgbClr val="595959"/>
      </a:dk2>
      <a:lt2>
        <a:srgbClr val="EEEEEE"/>
      </a:lt2>
      <a:accent1>
        <a:srgbClr val="FD9E66"/>
      </a:accent1>
      <a:accent2>
        <a:srgbClr val="B7E1E0"/>
      </a:accent2>
      <a:accent3>
        <a:srgbClr val="FAE39D"/>
      </a:accent3>
      <a:accent4>
        <a:srgbClr val="F9C357"/>
      </a:accent4>
      <a:accent5>
        <a:srgbClr val="92CAD6"/>
      </a:accent5>
      <a:accent6>
        <a:srgbClr val="85A8CE"/>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99</TotalTime>
  <Words>640</Words>
  <Application>Microsoft Office PowerPoint</Application>
  <PresentationFormat>Trình chiếu Trên màn hình (16:9)</PresentationFormat>
  <Paragraphs>125</Paragraphs>
  <Slides>19</Slides>
  <Notes>0</Notes>
  <HiddenSlides>0</HiddenSlides>
  <MMClips>0</MMClips>
  <ScaleCrop>false</ScaleCrop>
  <HeadingPairs>
    <vt:vector size="6" baseType="variant">
      <vt:variant>
        <vt:lpstr>Phông được Dùng</vt:lpstr>
      </vt:variant>
      <vt:variant>
        <vt:i4>10</vt:i4>
      </vt:variant>
      <vt:variant>
        <vt:lpstr>Chủ đề</vt:lpstr>
      </vt:variant>
      <vt:variant>
        <vt:i4>2</vt:i4>
      </vt:variant>
      <vt:variant>
        <vt:lpstr>Tiêu đề Bản chiếu</vt:lpstr>
      </vt:variant>
      <vt:variant>
        <vt:i4>19</vt:i4>
      </vt:variant>
    </vt:vector>
  </HeadingPairs>
  <TitlesOfParts>
    <vt:vector size="31" baseType="lpstr">
      <vt:lpstr>.VnTime</vt:lpstr>
      <vt:lpstr>Arial</vt:lpstr>
      <vt:lpstr>Calibri</vt:lpstr>
      <vt:lpstr>Cambria</vt:lpstr>
      <vt:lpstr>Cookies chip</vt:lpstr>
      <vt:lpstr>Jua</vt:lpstr>
      <vt:lpstr>Little Cupcakes</vt:lpstr>
      <vt:lpstr>Quicksand</vt:lpstr>
      <vt:lpstr>Quicksand Light</vt:lpstr>
      <vt:lpstr>Times New Roman</vt:lpstr>
      <vt:lpstr>Office Theme</vt:lpstr>
      <vt:lpstr>Nature Activities Binder by Slidesgo</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Oprekin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ok</dc:creator>
  <cp:lastModifiedBy>HIEN</cp:lastModifiedBy>
  <cp:revision>9</cp:revision>
  <dcterms:created xsi:type="dcterms:W3CDTF">2021-08-09T14:02:35Z</dcterms:created>
  <dcterms:modified xsi:type="dcterms:W3CDTF">2022-01-22T03:43:18Z</dcterms:modified>
</cp:coreProperties>
</file>