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11" r:id="rId2"/>
    <p:sldId id="295" r:id="rId3"/>
    <p:sldId id="319" r:id="rId4"/>
    <p:sldId id="323" r:id="rId5"/>
    <p:sldId id="313" r:id="rId6"/>
    <p:sldId id="320" r:id="rId7"/>
    <p:sldId id="321" r:id="rId8"/>
    <p:sldId id="324" r:id="rId9"/>
    <p:sldId id="310" r:id="rId10"/>
    <p:sldId id="292" r:id="rId11"/>
    <p:sldId id="289" r:id="rId12"/>
    <p:sldId id="282" r:id="rId13"/>
    <p:sldId id="287" r:id="rId14"/>
    <p:sldId id="307" r:id="rId15"/>
    <p:sldId id="28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061"/>
    <a:srgbClr val="A7CF82"/>
    <a:srgbClr val="6EBA35"/>
    <a:srgbClr val="A7CF80"/>
    <a:srgbClr val="FE0000"/>
    <a:srgbClr val="F6C522"/>
    <a:srgbClr val="FF7F02"/>
    <a:srgbClr val="C10000"/>
    <a:srgbClr val="FFC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1" autoAdjust="0"/>
    <p:restoredTop sz="94206" autoAdjust="0"/>
  </p:normalViewPr>
  <p:slideViewPr>
    <p:cSldViewPr snapToGrid="0">
      <p:cViewPr varScale="1">
        <p:scale>
          <a:sx n="61" d="100"/>
          <a:sy n="61" d="100"/>
        </p:scale>
        <p:origin x="24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solidFill>
          <a:srgbClr val="666666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rgbClr val="6EBA35"/>
        </a:solidFill>
        <a:ln>
          <a:noFill/>
        </a:ln>
      </dgm:spPr>
      <dgm:t>
        <a:bodyPr/>
        <a:lstStyle/>
        <a:p>
          <a:endParaRPr lang="en-US" sz="1200" b="1" dirty="0">
            <a:solidFill>
              <a:schemeClr val="bg1"/>
            </a:solidFill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/>
        </a:p>
      </dgm:t>
    </dgm:pt>
    <dgm:pt modelId="{329F22C9-55CE-4923-A3AD-2FFA227599C0}" type="pres">
      <dgm:prSet presAssocID="{ABB6AAD5-BB22-443A-B98E-11707CBE1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2017F4-5903-43E5-A816-F3AC98CFF3B1}" type="pres">
      <dgm:prSet presAssocID="{ABB6AAD5-BB22-443A-B98E-11707CBE16C9}" presName="tSp" presStyleCnt="0"/>
      <dgm:spPr/>
    </dgm:pt>
    <dgm:pt modelId="{D9FC563C-D769-4101-9655-D8B5A1C6252F}" type="pres">
      <dgm:prSet presAssocID="{ABB6AAD5-BB22-443A-B98E-11707CBE16C9}" presName="bSp" presStyleCnt="0"/>
      <dgm:spPr/>
    </dgm:pt>
    <dgm:pt modelId="{ED6524A3-5A32-48CD-B667-DFB44CF40773}" type="pres">
      <dgm:prSet presAssocID="{ABB6AAD5-BB22-443A-B98E-11707CBE16C9}" presName="process" presStyleCnt="0"/>
      <dgm:spPr/>
    </dgm:pt>
    <dgm:pt modelId="{D2991228-8CF8-4943-9450-6060DB6B2D0D}" type="pres">
      <dgm:prSet presAssocID="{62F3A35F-EA2B-462C-89DA-224952DBD84B}" presName="composite1" presStyleCnt="0"/>
      <dgm:spPr/>
    </dgm:pt>
    <dgm:pt modelId="{0A6DDAA2-A8F8-4C83-A2A4-E718221F4F47}" type="pres">
      <dgm:prSet presAssocID="{62F3A35F-EA2B-462C-89DA-224952DBD84B}" presName="dummyNode1" presStyleLbl="node1" presStyleIdx="0" presStyleCnt="4"/>
      <dgm:spPr/>
    </dgm:pt>
    <dgm:pt modelId="{5CD9D2C4-CA47-4E2F-9386-15BF2C5BFCE9}" type="pres">
      <dgm:prSet presAssocID="{62F3A35F-EA2B-462C-89DA-224952DBD84B}" presName="childNode1" presStyleLbl="bgAcc1" presStyleIdx="0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0AA0795C-3E61-4B6C-BFBF-9678D7606329}" type="pres">
      <dgm:prSet presAssocID="{62F3A35F-EA2B-462C-89DA-224952DBD84B}" presName="childNode1tx" presStyleLbl="bgAcc1" presStyleIdx="0" presStyleCnt="4">
        <dgm:presLayoutVars>
          <dgm:bulletEnabled val="1"/>
        </dgm:presLayoutVars>
      </dgm:prSet>
      <dgm:spPr/>
    </dgm:pt>
    <dgm:pt modelId="{3B837679-D346-4EBB-AB0C-EE653ACF3C6C}" type="pres">
      <dgm:prSet presAssocID="{62F3A35F-EA2B-462C-89DA-224952DBD84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312213-4838-4C30-A681-20C663B3ED12}" type="pres">
      <dgm:prSet presAssocID="{62F3A35F-EA2B-462C-89DA-224952DBD84B}" presName="connSite1" presStyleCnt="0"/>
      <dgm:spPr/>
    </dgm:pt>
    <dgm:pt modelId="{1FE64DFD-23AF-4F50-BCBC-C27132FB3B0D}" type="pres">
      <dgm:prSet presAssocID="{12A631F8-73E8-4437-A632-1DA4C96C2081}" presName="Name9" presStyleLbl="sibTrans2D1" presStyleIdx="0" presStyleCnt="3"/>
      <dgm:spPr/>
      <dgm:t>
        <a:bodyPr/>
        <a:lstStyle/>
        <a:p>
          <a:endParaRPr lang="zh-CN" altLang="en-US"/>
        </a:p>
      </dgm:t>
    </dgm:pt>
    <dgm:pt modelId="{3E192D9B-A9E7-40C2-8A43-829922D5ACBF}" type="pres">
      <dgm:prSet presAssocID="{37FDA6AE-027B-4120-90CE-09301A415796}" presName="composite2" presStyleCnt="0"/>
      <dgm:spPr/>
    </dgm:pt>
    <dgm:pt modelId="{C4A7D10B-4C13-456F-9E6C-9F9985127CE1}" type="pres">
      <dgm:prSet presAssocID="{37FDA6AE-027B-4120-90CE-09301A415796}" presName="dummyNode2" presStyleLbl="node1" presStyleIdx="0" presStyleCnt="4"/>
      <dgm:spPr/>
    </dgm:pt>
    <dgm:pt modelId="{B651F1CF-D429-4713-ABB8-9F7461E4F7F5}" type="pres">
      <dgm:prSet presAssocID="{37FDA6AE-027B-4120-90CE-09301A415796}" presName="childNode2" presStyleLbl="bgAcc1" presStyleIdx="1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</dgm:pt>
    <dgm:pt modelId="{D1957E8D-52E6-47CA-9E1F-B3BE7EB3E09B}" type="pres">
      <dgm:prSet presAssocID="{37FDA6AE-027B-4120-90CE-09301A41579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CED883-7DB5-4B78-B4E7-386BDE96A531}" type="pres">
      <dgm:prSet presAssocID="{37FDA6AE-027B-4120-90CE-09301A415796}" presName="connSite2" presStyleCnt="0"/>
      <dgm:spPr/>
    </dgm:pt>
    <dgm:pt modelId="{BF198A36-C0C4-4E90-AC13-6C982ACE8400}" type="pres">
      <dgm:prSet presAssocID="{AACFA7FC-124D-47F0-AAB7-D837F03A13D6}" presName="Name18" presStyleLbl="sibTrans2D1" presStyleIdx="1" presStyleCnt="3"/>
      <dgm:spPr/>
      <dgm:t>
        <a:bodyPr/>
        <a:lstStyle/>
        <a:p>
          <a:endParaRPr lang="zh-CN" altLang="en-US"/>
        </a:p>
      </dgm:t>
    </dgm:pt>
    <dgm:pt modelId="{D6723E67-A432-4FEE-AC6B-8E6B17DEE5B7}" type="pres">
      <dgm:prSet presAssocID="{8C92A023-B595-4B7E-9FD1-86305B47363F}" presName="composite1" presStyleCnt="0"/>
      <dgm:spPr/>
    </dgm:pt>
    <dgm:pt modelId="{47D1E680-C156-4E6D-86C6-95E9E423BCC9}" type="pres">
      <dgm:prSet presAssocID="{8C92A023-B595-4B7E-9FD1-86305B47363F}" presName="dummyNode1" presStyleLbl="node1" presStyleIdx="1" presStyleCnt="4"/>
      <dgm:spPr/>
    </dgm:pt>
    <dgm:pt modelId="{C26DB7B9-FAD6-48DB-954D-A5E46F77BD6D}" type="pres">
      <dgm:prSet presAssocID="{8C92A023-B595-4B7E-9FD1-86305B47363F}" presName="childNode1" presStyleLbl="bgAcc1" presStyleIdx="2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206F52-42E7-4248-B79E-9B1077913B20}" type="pres">
      <dgm:prSet presAssocID="{8C92A023-B595-4B7E-9FD1-86305B47363F}" presName="connSite1" presStyleCnt="0"/>
      <dgm:spPr/>
    </dgm:pt>
    <dgm:pt modelId="{2467359E-7225-4CFB-BBD2-900CCD5D7BDE}" type="pres">
      <dgm:prSet presAssocID="{45610BF7-B096-4636-A867-71803911F6BC}" presName="Name9" presStyleLbl="sibTrans2D1" presStyleIdx="2" presStyleCnt="3"/>
      <dgm:spPr/>
      <dgm:t>
        <a:bodyPr/>
        <a:lstStyle/>
        <a:p>
          <a:endParaRPr lang="zh-CN" altLang="en-US"/>
        </a:p>
      </dgm:t>
    </dgm:pt>
    <dgm:pt modelId="{0F447C47-A4FF-407A-BC1F-16AC042D6327}" type="pres">
      <dgm:prSet presAssocID="{839B389E-0F3A-4E44-B6E2-13F1399C142F}" presName="composite2" presStyleCnt="0"/>
      <dgm:spPr/>
    </dgm:pt>
    <dgm:pt modelId="{21F77DA2-0E77-43BA-AFE7-885029D8FC3B}" type="pres">
      <dgm:prSet presAssocID="{839B389E-0F3A-4E44-B6E2-13F1399C142F}" presName="dummyNode2" presStyleLbl="node1" presStyleIdx="2" presStyleCnt="4"/>
      <dgm:spPr/>
    </dgm:pt>
    <dgm:pt modelId="{939DFC11-B217-40F1-B0EE-ADA1D5FE8FDC}" type="pres">
      <dgm:prSet presAssocID="{839B389E-0F3A-4E44-B6E2-13F1399C142F}" presName="childNode2" presStyleLbl="bgAcc1" presStyleIdx="3" presStyleCnt="4">
        <dgm:presLayoutVars>
          <dgm:bulletEnabled val="1"/>
        </dgm:presLayoutVars>
      </dgm:prSet>
      <dgm:spPr>
        <a:noFill/>
        <a:ln>
          <a:solidFill>
            <a:srgbClr val="666666"/>
          </a:solidFill>
        </a:ln>
      </dgm:spPr>
      <dgm:t>
        <a:bodyPr/>
        <a:lstStyle/>
        <a:p>
          <a:endParaRPr lang="zh-CN" altLang="en-US"/>
        </a:p>
      </dgm:t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AE0843-F8C6-41B9-81A8-7C72B81CAA10}" type="pres">
      <dgm:prSet presAssocID="{839B389E-0F3A-4E44-B6E2-13F1399C142F}" presName="connSite2" presStyleCnt="0"/>
      <dgm:spPr/>
    </dgm:pt>
  </dgm:ptLst>
  <dgm:cxnLst>
    <dgm:cxn modelId="{33161087-E8A8-443B-B5EA-ED0E0644869F}" type="presOf" srcId="{45610BF7-B096-4636-A867-71803911F6BC}" destId="{2467359E-7225-4CFB-BBD2-900CCD5D7BDE}" srcOrd="0" destOrd="0" presId="urn:microsoft.com/office/officeart/2005/8/layout/hProcess4"/>
    <dgm:cxn modelId="{FEFAA822-6550-4541-9A88-FEDD80D64B2B}" type="presOf" srcId="{ABB6AAD5-BB22-443A-B98E-11707CBE16C9}" destId="{329F22C9-55CE-4923-A3AD-2FFA227599C0}" srcOrd="0" destOrd="0" presId="urn:microsoft.com/office/officeart/2005/8/layout/hProcess4"/>
    <dgm:cxn modelId="{5B837760-CF8B-4C63-8639-FE1ABB01B98F}" type="presOf" srcId="{8C92A023-B595-4B7E-9FD1-86305B47363F}" destId="{47A26F57-A010-4072-9EBD-86BD6484D91B}" srcOrd="0" destOrd="0" presId="urn:microsoft.com/office/officeart/2005/8/layout/hProcess4"/>
    <dgm:cxn modelId="{C5F24CE4-F6DF-46A8-81A4-DFEE685AC7D9}" type="presOf" srcId="{37FDA6AE-027B-4120-90CE-09301A415796}" destId="{D1957E8D-52E6-47CA-9E1F-B3BE7EB3E09B}" srcOrd="0" destOrd="0" presId="urn:microsoft.com/office/officeart/2005/8/layout/hProcess4"/>
    <dgm:cxn modelId="{778A0AA4-2892-4ADC-BF11-BDB64669CBC1}" type="presOf" srcId="{AACFA7FC-124D-47F0-AAB7-D837F03A13D6}" destId="{BF198A36-C0C4-4E90-AC13-6C982ACE8400}" srcOrd="0" destOrd="0" presId="urn:microsoft.com/office/officeart/2005/8/layout/hProcess4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799BEAF1-995C-41F3-BA1C-354F27DB5888}" type="presOf" srcId="{839B389E-0F3A-4E44-B6E2-13F1399C142F}" destId="{A9F63716-280D-4A8A-8AF8-9D84FEF36D8F}" srcOrd="0" destOrd="0" presId="urn:microsoft.com/office/officeart/2005/8/layout/hProcess4"/>
    <dgm:cxn modelId="{E8D0EE93-AB9E-436C-AE95-B3441E87614E}" type="presOf" srcId="{62F3A35F-EA2B-462C-89DA-224952DBD84B}" destId="{3B837679-D346-4EBB-AB0C-EE653ACF3C6C}" srcOrd="0" destOrd="0" presId="urn:microsoft.com/office/officeart/2005/8/layout/hProcess4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27349D77-0DA3-46C6-A068-1EFF9EFAC7BF}" type="presOf" srcId="{12A631F8-73E8-4437-A632-1DA4C96C2081}" destId="{1FE64DFD-23AF-4F50-BCBC-C27132FB3B0D}" srcOrd="0" destOrd="0" presId="urn:microsoft.com/office/officeart/2005/8/layout/hProcess4"/>
    <dgm:cxn modelId="{E59D14B8-8C62-4014-9DEB-49A94E04DF71}" type="presParOf" srcId="{329F22C9-55CE-4923-A3AD-2FFA227599C0}" destId="{872017F4-5903-43E5-A816-F3AC98CFF3B1}" srcOrd="0" destOrd="0" presId="urn:microsoft.com/office/officeart/2005/8/layout/hProcess4"/>
    <dgm:cxn modelId="{47341E0A-A23C-4087-A18A-420CBC5363EF}" type="presParOf" srcId="{329F22C9-55CE-4923-A3AD-2FFA227599C0}" destId="{D9FC563C-D769-4101-9655-D8B5A1C6252F}" srcOrd="1" destOrd="0" presId="urn:microsoft.com/office/officeart/2005/8/layout/hProcess4"/>
    <dgm:cxn modelId="{ACF9D29B-C62B-412A-9757-5CCC0D439A9F}" type="presParOf" srcId="{329F22C9-55CE-4923-A3AD-2FFA227599C0}" destId="{ED6524A3-5A32-48CD-B667-DFB44CF40773}" srcOrd="2" destOrd="0" presId="urn:microsoft.com/office/officeart/2005/8/layout/hProcess4"/>
    <dgm:cxn modelId="{EEA10F24-1257-4B31-9604-23B8B37B9DF4}" type="presParOf" srcId="{ED6524A3-5A32-48CD-B667-DFB44CF40773}" destId="{D2991228-8CF8-4943-9450-6060DB6B2D0D}" srcOrd="0" destOrd="0" presId="urn:microsoft.com/office/officeart/2005/8/layout/hProcess4"/>
    <dgm:cxn modelId="{97C5F975-6A83-4CC8-ADE1-55919BDB6E0F}" type="presParOf" srcId="{D2991228-8CF8-4943-9450-6060DB6B2D0D}" destId="{0A6DDAA2-A8F8-4C83-A2A4-E718221F4F47}" srcOrd="0" destOrd="0" presId="urn:microsoft.com/office/officeart/2005/8/layout/hProcess4"/>
    <dgm:cxn modelId="{7C869360-F73B-4390-BA79-276BBC88D6ED}" type="presParOf" srcId="{D2991228-8CF8-4943-9450-6060DB6B2D0D}" destId="{5CD9D2C4-CA47-4E2F-9386-15BF2C5BFCE9}" srcOrd="1" destOrd="0" presId="urn:microsoft.com/office/officeart/2005/8/layout/hProcess4"/>
    <dgm:cxn modelId="{6021C84D-64E8-481C-A773-8EE4AC070200}" type="presParOf" srcId="{D2991228-8CF8-4943-9450-6060DB6B2D0D}" destId="{0AA0795C-3E61-4B6C-BFBF-9678D7606329}" srcOrd="2" destOrd="0" presId="urn:microsoft.com/office/officeart/2005/8/layout/hProcess4"/>
    <dgm:cxn modelId="{C8FC9E80-48B5-4DF9-9E86-D6086C7CC62B}" type="presParOf" srcId="{D2991228-8CF8-4943-9450-6060DB6B2D0D}" destId="{3B837679-D346-4EBB-AB0C-EE653ACF3C6C}" srcOrd="3" destOrd="0" presId="urn:microsoft.com/office/officeart/2005/8/layout/hProcess4"/>
    <dgm:cxn modelId="{B8F021B0-F989-4138-BF01-F3E2A1FA9585}" type="presParOf" srcId="{D2991228-8CF8-4943-9450-6060DB6B2D0D}" destId="{89312213-4838-4C30-A681-20C663B3ED12}" srcOrd="4" destOrd="0" presId="urn:microsoft.com/office/officeart/2005/8/layout/hProcess4"/>
    <dgm:cxn modelId="{35F14B22-B318-4B16-8E4D-78B61453133B}" type="presParOf" srcId="{ED6524A3-5A32-48CD-B667-DFB44CF40773}" destId="{1FE64DFD-23AF-4F50-BCBC-C27132FB3B0D}" srcOrd="1" destOrd="0" presId="urn:microsoft.com/office/officeart/2005/8/layout/hProcess4"/>
    <dgm:cxn modelId="{7E8A9131-55A6-4EE2-B013-6EAC84155F1A}" type="presParOf" srcId="{ED6524A3-5A32-48CD-B667-DFB44CF40773}" destId="{3E192D9B-A9E7-40C2-8A43-829922D5ACBF}" srcOrd="2" destOrd="0" presId="urn:microsoft.com/office/officeart/2005/8/layout/hProcess4"/>
    <dgm:cxn modelId="{35712DF7-31CF-457E-94B5-F50F66E70EC4}" type="presParOf" srcId="{3E192D9B-A9E7-40C2-8A43-829922D5ACBF}" destId="{C4A7D10B-4C13-456F-9E6C-9F9985127CE1}" srcOrd="0" destOrd="0" presId="urn:microsoft.com/office/officeart/2005/8/layout/hProcess4"/>
    <dgm:cxn modelId="{4666A862-D3B1-462B-ABF9-C78838A0BCF6}" type="presParOf" srcId="{3E192D9B-A9E7-40C2-8A43-829922D5ACBF}" destId="{B651F1CF-D429-4713-ABB8-9F7461E4F7F5}" srcOrd="1" destOrd="0" presId="urn:microsoft.com/office/officeart/2005/8/layout/hProcess4"/>
    <dgm:cxn modelId="{B23DB0F6-A8BE-490E-8FD5-F99A20C8E33D}" type="presParOf" srcId="{3E192D9B-A9E7-40C2-8A43-829922D5ACBF}" destId="{935188BB-FF57-4D09-84D9-19ECEEFAA612}" srcOrd="2" destOrd="0" presId="urn:microsoft.com/office/officeart/2005/8/layout/hProcess4"/>
    <dgm:cxn modelId="{91C70FFE-EABD-4AAA-9C13-E65F0BF67DFB}" type="presParOf" srcId="{3E192D9B-A9E7-40C2-8A43-829922D5ACBF}" destId="{D1957E8D-52E6-47CA-9E1F-B3BE7EB3E09B}" srcOrd="3" destOrd="0" presId="urn:microsoft.com/office/officeart/2005/8/layout/hProcess4"/>
    <dgm:cxn modelId="{5FB6948C-B59E-4B2D-BF35-E468E750E726}" type="presParOf" srcId="{3E192D9B-A9E7-40C2-8A43-829922D5ACBF}" destId="{99CED883-7DB5-4B78-B4E7-386BDE96A531}" srcOrd="4" destOrd="0" presId="urn:microsoft.com/office/officeart/2005/8/layout/hProcess4"/>
    <dgm:cxn modelId="{247FC91C-CDD8-432A-B76E-5FEEC5F75443}" type="presParOf" srcId="{ED6524A3-5A32-48CD-B667-DFB44CF40773}" destId="{BF198A36-C0C4-4E90-AC13-6C982ACE8400}" srcOrd="3" destOrd="0" presId="urn:microsoft.com/office/officeart/2005/8/layout/hProcess4"/>
    <dgm:cxn modelId="{219522AC-04E1-4715-9251-D94C5567846F}" type="presParOf" srcId="{ED6524A3-5A32-48CD-B667-DFB44CF40773}" destId="{D6723E67-A432-4FEE-AC6B-8E6B17DEE5B7}" srcOrd="4" destOrd="0" presId="urn:microsoft.com/office/officeart/2005/8/layout/hProcess4"/>
    <dgm:cxn modelId="{53C92CB8-DCC0-4FEE-AD87-DF5140C3DA3B}" type="presParOf" srcId="{D6723E67-A432-4FEE-AC6B-8E6B17DEE5B7}" destId="{47D1E680-C156-4E6D-86C6-95E9E423BCC9}" srcOrd="0" destOrd="0" presId="urn:microsoft.com/office/officeart/2005/8/layout/hProcess4"/>
    <dgm:cxn modelId="{F63EE12E-3C7C-47AC-B9BB-05B7BBC7304A}" type="presParOf" srcId="{D6723E67-A432-4FEE-AC6B-8E6B17DEE5B7}" destId="{C26DB7B9-FAD6-48DB-954D-A5E46F77BD6D}" srcOrd="1" destOrd="0" presId="urn:microsoft.com/office/officeart/2005/8/layout/hProcess4"/>
    <dgm:cxn modelId="{612EC140-9CD4-4DC6-AE94-F3DF38ED5B8D}" type="presParOf" srcId="{D6723E67-A432-4FEE-AC6B-8E6B17DEE5B7}" destId="{313EE525-068F-4B0D-B80F-E3D1A721A503}" srcOrd="2" destOrd="0" presId="urn:microsoft.com/office/officeart/2005/8/layout/hProcess4"/>
    <dgm:cxn modelId="{6F94BDC2-AF90-4F70-8267-170EF1F840DD}" type="presParOf" srcId="{D6723E67-A432-4FEE-AC6B-8E6B17DEE5B7}" destId="{47A26F57-A010-4072-9EBD-86BD6484D91B}" srcOrd="3" destOrd="0" presId="urn:microsoft.com/office/officeart/2005/8/layout/hProcess4"/>
    <dgm:cxn modelId="{ACBB3A15-D33C-4724-8E45-3B2DE6882522}" type="presParOf" srcId="{D6723E67-A432-4FEE-AC6B-8E6B17DEE5B7}" destId="{48206F52-42E7-4248-B79E-9B1077913B20}" srcOrd="4" destOrd="0" presId="urn:microsoft.com/office/officeart/2005/8/layout/hProcess4"/>
    <dgm:cxn modelId="{6491671B-1716-4870-8C9D-FD6AC3F5C0EA}" type="presParOf" srcId="{ED6524A3-5A32-48CD-B667-DFB44CF40773}" destId="{2467359E-7225-4CFB-BBD2-900CCD5D7BDE}" srcOrd="5" destOrd="0" presId="urn:microsoft.com/office/officeart/2005/8/layout/hProcess4"/>
    <dgm:cxn modelId="{EDCB4435-3326-4517-B871-267728F53BE2}" type="presParOf" srcId="{ED6524A3-5A32-48CD-B667-DFB44CF40773}" destId="{0F447C47-A4FF-407A-BC1F-16AC042D6327}" srcOrd="6" destOrd="0" presId="urn:microsoft.com/office/officeart/2005/8/layout/hProcess4"/>
    <dgm:cxn modelId="{26A6CD4C-BBAC-40AE-A67C-D306F4BF3567}" type="presParOf" srcId="{0F447C47-A4FF-407A-BC1F-16AC042D6327}" destId="{21F77DA2-0E77-43BA-AFE7-885029D8FC3B}" srcOrd="0" destOrd="0" presId="urn:microsoft.com/office/officeart/2005/8/layout/hProcess4"/>
    <dgm:cxn modelId="{2FB8A23F-EEE2-4097-9F1A-6B02A81C228B}" type="presParOf" srcId="{0F447C47-A4FF-407A-BC1F-16AC042D6327}" destId="{939DFC11-B217-40F1-B0EE-ADA1D5FE8FDC}" srcOrd="1" destOrd="0" presId="urn:microsoft.com/office/officeart/2005/8/layout/hProcess4"/>
    <dgm:cxn modelId="{75FAF8B0-036F-4E05-9310-C6AD745BE689}" type="presParOf" srcId="{0F447C47-A4FF-407A-BC1F-16AC042D6327}" destId="{999DAA6F-B9C3-4EA2-A461-724C3FC87C73}" srcOrd="2" destOrd="0" presId="urn:microsoft.com/office/officeart/2005/8/layout/hProcess4"/>
    <dgm:cxn modelId="{9AEFB200-5FAC-4E1A-99B6-F89F9B05F8B8}" type="presParOf" srcId="{0F447C47-A4FF-407A-BC1F-16AC042D6327}" destId="{A9F63716-280D-4A8A-8AF8-9D84FEF36D8F}" srcOrd="3" destOrd="0" presId="urn:microsoft.com/office/officeart/2005/8/layout/hProcess4"/>
    <dgm:cxn modelId="{8C230806-6144-431F-B5E9-6B2CAB9BE381}" type="presParOf" srcId="{0F447C47-A4FF-407A-BC1F-16AC042D6327}" destId="{FCAE0843-F8C6-41B9-81A8-7C72B81CA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3DD8A4-8E9D-437A-ACA8-C51EBFD72EAF}" type="doc">
      <dgm:prSet loTypeId="urn:microsoft.com/office/officeart/2005/8/layout/list1" loCatId="list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CABE3AC-CF19-4F7A-8361-DEDCEF2F6A9E}">
      <dgm:prSet phldrT="[Text]"/>
      <dgm:spPr/>
      <dgm:t>
        <a:bodyPr/>
        <a:lstStyle/>
        <a:p>
          <a:r>
            <a:rPr lang="en-US" smtClean="0"/>
            <a:t>Abc</a:t>
          </a:r>
          <a:endParaRPr lang="en-US"/>
        </a:p>
      </dgm:t>
    </dgm:pt>
    <dgm:pt modelId="{AEDC5307-C573-4E4D-9494-86B0EA0C799D}" type="parTrans" cxnId="{76B3CB3E-B3FB-4217-8D9D-653938F6EA43}">
      <dgm:prSet/>
      <dgm:spPr/>
      <dgm:t>
        <a:bodyPr/>
        <a:lstStyle/>
        <a:p>
          <a:endParaRPr lang="en-US"/>
        </a:p>
      </dgm:t>
    </dgm:pt>
    <dgm:pt modelId="{1E2318AC-9F1B-4B22-A21E-F46B498CF0C2}" type="sibTrans" cxnId="{76B3CB3E-B3FB-4217-8D9D-653938F6EA43}">
      <dgm:prSet/>
      <dgm:spPr/>
      <dgm:t>
        <a:bodyPr/>
        <a:lstStyle/>
        <a:p>
          <a:endParaRPr lang="en-US"/>
        </a:p>
      </dgm:t>
    </dgm:pt>
    <dgm:pt modelId="{D300BF6C-9576-4275-AE8C-C7126AFD2249}">
      <dgm:prSet phldrT="[Text]"/>
      <dgm:spPr/>
      <dgm:t>
        <a:bodyPr/>
        <a:lstStyle/>
        <a:p>
          <a:r>
            <a:rPr lang="en-US" smtClean="0"/>
            <a:t>Abc</a:t>
          </a:r>
          <a:endParaRPr lang="en-US"/>
        </a:p>
      </dgm:t>
    </dgm:pt>
    <dgm:pt modelId="{CB09FA19-5767-4AD9-8F03-A21B67088B7B}" type="parTrans" cxnId="{41AA9DDE-A09A-4264-9B46-01379A65FBA7}">
      <dgm:prSet/>
      <dgm:spPr/>
      <dgm:t>
        <a:bodyPr/>
        <a:lstStyle/>
        <a:p>
          <a:endParaRPr lang="en-US"/>
        </a:p>
      </dgm:t>
    </dgm:pt>
    <dgm:pt modelId="{CE6AD0A6-3FFE-4964-83FA-5FD90F17D5AA}" type="sibTrans" cxnId="{41AA9DDE-A09A-4264-9B46-01379A65FBA7}">
      <dgm:prSet/>
      <dgm:spPr/>
      <dgm:t>
        <a:bodyPr/>
        <a:lstStyle/>
        <a:p>
          <a:endParaRPr lang="en-US"/>
        </a:p>
      </dgm:t>
    </dgm:pt>
    <dgm:pt modelId="{02EE8654-8475-46BC-8677-CF39289468A7}">
      <dgm:prSet phldrT="[Text]"/>
      <dgm:spPr/>
      <dgm:t>
        <a:bodyPr/>
        <a:lstStyle/>
        <a:p>
          <a:r>
            <a:rPr lang="en-US" smtClean="0"/>
            <a:t>Abc</a:t>
          </a:r>
          <a:endParaRPr lang="en-US"/>
        </a:p>
      </dgm:t>
    </dgm:pt>
    <dgm:pt modelId="{6B9F3683-1136-498F-A6D7-E5079492D75C}" type="parTrans" cxnId="{B938D40F-C6DE-4A2D-B5C8-5112E4D36EE4}">
      <dgm:prSet/>
      <dgm:spPr/>
      <dgm:t>
        <a:bodyPr/>
        <a:lstStyle/>
        <a:p>
          <a:endParaRPr lang="en-US"/>
        </a:p>
      </dgm:t>
    </dgm:pt>
    <dgm:pt modelId="{A7665C15-EB89-40BF-99EC-4C96949E2189}" type="sibTrans" cxnId="{B938D40F-C6DE-4A2D-B5C8-5112E4D36EE4}">
      <dgm:prSet/>
      <dgm:spPr/>
      <dgm:t>
        <a:bodyPr/>
        <a:lstStyle/>
        <a:p>
          <a:endParaRPr lang="en-US"/>
        </a:p>
      </dgm:t>
    </dgm:pt>
    <dgm:pt modelId="{20E5491E-EB8A-47E9-8103-BA75E84E97FC}" type="pres">
      <dgm:prSet presAssocID="{883DD8A4-8E9D-437A-ACA8-C51EBFD72E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4F14E2-0505-4F9A-95D3-FA1F1D9C72BA}" type="pres">
      <dgm:prSet presAssocID="{ACABE3AC-CF19-4F7A-8361-DEDCEF2F6A9E}" presName="parentLin" presStyleCnt="0"/>
      <dgm:spPr/>
    </dgm:pt>
    <dgm:pt modelId="{7AAE36E3-4261-47C1-8C4C-C604D47D0AE0}" type="pres">
      <dgm:prSet presAssocID="{ACABE3AC-CF19-4F7A-8361-DEDCEF2F6A9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F243429-FEA4-43AF-8806-E4B299D934AE}" type="pres">
      <dgm:prSet presAssocID="{ACABE3AC-CF19-4F7A-8361-DEDCEF2F6A9E}" presName="parentText" presStyleLbl="node1" presStyleIdx="0" presStyleCnt="3" custLinFactNeighborX="24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DAEAF-1D3F-4F55-A8DE-F547ACA134AF}" type="pres">
      <dgm:prSet presAssocID="{ACABE3AC-CF19-4F7A-8361-DEDCEF2F6A9E}" presName="negativeSpace" presStyleCnt="0"/>
      <dgm:spPr/>
    </dgm:pt>
    <dgm:pt modelId="{1C707BCA-717E-4406-AF5F-6F4BAFA385BD}" type="pres">
      <dgm:prSet presAssocID="{ACABE3AC-CF19-4F7A-8361-DEDCEF2F6A9E}" presName="childText" presStyleLbl="conFgAcc1" presStyleIdx="0" presStyleCnt="3">
        <dgm:presLayoutVars>
          <dgm:bulletEnabled val="1"/>
        </dgm:presLayoutVars>
      </dgm:prSet>
      <dgm:spPr/>
    </dgm:pt>
    <dgm:pt modelId="{0732498C-0B63-4E42-BEC6-2835319F6E5D}" type="pres">
      <dgm:prSet presAssocID="{1E2318AC-9F1B-4B22-A21E-F46B498CF0C2}" presName="spaceBetweenRectangles" presStyleCnt="0"/>
      <dgm:spPr/>
    </dgm:pt>
    <dgm:pt modelId="{F3A7881A-AEDB-4260-95D8-5C9FCA3423AB}" type="pres">
      <dgm:prSet presAssocID="{D300BF6C-9576-4275-AE8C-C7126AFD2249}" presName="parentLin" presStyleCnt="0"/>
      <dgm:spPr/>
    </dgm:pt>
    <dgm:pt modelId="{5E47E005-02EE-44FE-8EBC-375DF171D33D}" type="pres">
      <dgm:prSet presAssocID="{D300BF6C-9576-4275-AE8C-C7126AFD224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23F9F1D-2592-4B6A-9E92-144BE250020D}" type="pres">
      <dgm:prSet presAssocID="{D300BF6C-9576-4275-AE8C-C7126AFD22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EA346-21CD-4BD5-AF52-7BEE662EBFED}" type="pres">
      <dgm:prSet presAssocID="{D300BF6C-9576-4275-AE8C-C7126AFD2249}" presName="negativeSpace" presStyleCnt="0"/>
      <dgm:spPr/>
    </dgm:pt>
    <dgm:pt modelId="{E27A8F00-0182-4FE6-BBFD-DFFFE416A34E}" type="pres">
      <dgm:prSet presAssocID="{D300BF6C-9576-4275-AE8C-C7126AFD2249}" presName="childText" presStyleLbl="conFgAcc1" presStyleIdx="1" presStyleCnt="3">
        <dgm:presLayoutVars>
          <dgm:bulletEnabled val="1"/>
        </dgm:presLayoutVars>
      </dgm:prSet>
      <dgm:spPr/>
    </dgm:pt>
    <dgm:pt modelId="{527D6AAB-EE23-4CDB-9450-FFA8550EDFA8}" type="pres">
      <dgm:prSet presAssocID="{CE6AD0A6-3FFE-4964-83FA-5FD90F17D5AA}" presName="spaceBetweenRectangles" presStyleCnt="0"/>
      <dgm:spPr/>
    </dgm:pt>
    <dgm:pt modelId="{6D1D1D41-A6C8-418A-8264-8C8FA84C8D2B}" type="pres">
      <dgm:prSet presAssocID="{02EE8654-8475-46BC-8677-CF39289468A7}" presName="parentLin" presStyleCnt="0"/>
      <dgm:spPr/>
    </dgm:pt>
    <dgm:pt modelId="{C2A54889-1ABF-41F3-9CCF-FAD708C698C2}" type="pres">
      <dgm:prSet presAssocID="{02EE8654-8475-46BC-8677-CF39289468A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C170907-951D-4971-A639-BD0A931554A5}" type="pres">
      <dgm:prSet presAssocID="{02EE8654-8475-46BC-8677-CF39289468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EF655-59E4-41AE-96C3-B1D594D8A1F4}" type="pres">
      <dgm:prSet presAssocID="{02EE8654-8475-46BC-8677-CF39289468A7}" presName="negativeSpace" presStyleCnt="0"/>
      <dgm:spPr/>
    </dgm:pt>
    <dgm:pt modelId="{650F0235-0EB8-4DFF-AE98-65C664A61174}" type="pres">
      <dgm:prSet presAssocID="{02EE8654-8475-46BC-8677-CF39289468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4FC406-078A-4E2B-9DC0-15B6E0456EA5}" type="presOf" srcId="{883DD8A4-8E9D-437A-ACA8-C51EBFD72EAF}" destId="{20E5491E-EB8A-47E9-8103-BA75E84E97FC}" srcOrd="0" destOrd="0" presId="urn:microsoft.com/office/officeart/2005/8/layout/list1"/>
    <dgm:cxn modelId="{29941517-1E63-4AA5-925F-3DC7406505C0}" type="presOf" srcId="{D300BF6C-9576-4275-AE8C-C7126AFD2249}" destId="{823F9F1D-2592-4B6A-9E92-144BE250020D}" srcOrd="1" destOrd="0" presId="urn:microsoft.com/office/officeart/2005/8/layout/list1"/>
    <dgm:cxn modelId="{3774B0E3-1890-4226-B70B-11C4310A9457}" type="presOf" srcId="{02EE8654-8475-46BC-8677-CF39289468A7}" destId="{C2A54889-1ABF-41F3-9CCF-FAD708C698C2}" srcOrd="0" destOrd="0" presId="urn:microsoft.com/office/officeart/2005/8/layout/list1"/>
    <dgm:cxn modelId="{0263D8D7-9072-438F-8225-9ABAC81FEF62}" type="presOf" srcId="{02EE8654-8475-46BC-8677-CF39289468A7}" destId="{8C170907-951D-4971-A639-BD0A931554A5}" srcOrd="1" destOrd="0" presId="urn:microsoft.com/office/officeart/2005/8/layout/list1"/>
    <dgm:cxn modelId="{76B3CB3E-B3FB-4217-8D9D-653938F6EA43}" srcId="{883DD8A4-8E9D-437A-ACA8-C51EBFD72EAF}" destId="{ACABE3AC-CF19-4F7A-8361-DEDCEF2F6A9E}" srcOrd="0" destOrd="0" parTransId="{AEDC5307-C573-4E4D-9494-86B0EA0C799D}" sibTransId="{1E2318AC-9F1B-4B22-A21E-F46B498CF0C2}"/>
    <dgm:cxn modelId="{B938D40F-C6DE-4A2D-B5C8-5112E4D36EE4}" srcId="{883DD8A4-8E9D-437A-ACA8-C51EBFD72EAF}" destId="{02EE8654-8475-46BC-8677-CF39289468A7}" srcOrd="2" destOrd="0" parTransId="{6B9F3683-1136-498F-A6D7-E5079492D75C}" sibTransId="{A7665C15-EB89-40BF-99EC-4C96949E2189}"/>
    <dgm:cxn modelId="{41AA9DDE-A09A-4264-9B46-01379A65FBA7}" srcId="{883DD8A4-8E9D-437A-ACA8-C51EBFD72EAF}" destId="{D300BF6C-9576-4275-AE8C-C7126AFD2249}" srcOrd="1" destOrd="0" parTransId="{CB09FA19-5767-4AD9-8F03-A21B67088B7B}" sibTransId="{CE6AD0A6-3FFE-4964-83FA-5FD90F17D5AA}"/>
    <dgm:cxn modelId="{36E5A226-F07F-4983-B9C2-B7D69961239D}" type="presOf" srcId="{ACABE3AC-CF19-4F7A-8361-DEDCEF2F6A9E}" destId="{7AAE36E3-4261-47C1-8C4C-C604D47D0AE0}" srcOrd="0" destOrd="0" presId="urn:microsoft.com/office/officeart/2005/8/layout/list1"/>
    <dgm:cxn modelId="{C5C31B2A-764F-4D4F-A6C8-8D2D8F5D3420}" type="presOf" srcId="{D300BF6C-9576-4275-AE8C-C7126AFD2249}" destId="{5E47E005-02EE-44FE-8EBC-375DF171D33D}" srcOrd="0" destOrd="0" presId="urn:microsoft.com/office/officeart/2005/8/layout/list1"/>
    <dgm:cxn modelId="{946F7917-F742-421A-8C43-88FEEF8FD20F}" type="presOf" srcId="{ACABE3AC-CF19-4F7A-8361-DEDCEF2F6A9E}" destId="{0F243429-FEA4-43AF-8806-E4B299D934AE}" srcOrd="1" destOrd="0" presId="urn:microsoft.com/office/officeart/2005/8/layout/list1"/>
    <dgm:cxn modelId="{982035A7-4085-4AB8-8751-7C1021B2B2BD}" type="presParOf" srcId="{20E5491E-EB8A-47E9-8103-BA75E84E97FC}" destId="{204F14E2-0505-4F9A-95D3-FA1F1D9C72BA}" srcOrd="0" destOrd="0" presId="urn:microsoft.com/office/officeart/2005/8/layout/list1"/>
    <dgm:cxn modelId="{FD0BC32C-4A19-4A31-B1AB-05804223C985}" type="presParOf" srcId="{204F14E2-0505-4F9A-95D3-FA1F1D9C72BA}" destId="{7AAE36E3-4261-47C1-8C4C-C604D47D0AE0}" srcOrd="0" destOrd="0" presId="urn:microsoft.com/office/officeart/2005/8/layout/list1"/>
    <dgm:cxn modelId="{45AB6A78-498E-40ED-BA9F-5F1D7EC6FD64}" type="presParOf" srcId="{204F14E2-0505-4F9A-95D3-FA1F1D9C72BA}" destId="{0F243429-FEA4-43AF-8806-E4B299D934AE}" srcOrd="1" destOrd="0" presId="urn:microsoft.com/office/officeart/2005/8/layout/list1"/>
    <dgm:cxn modelId="{DAAE775C-D2D8-47E0-A714-DEAA7F36F26F}" type="presParOf" srcId="{20E5491E-EB8A-47E9-8103-BA75E84E97FC}" destId="{8CCDAEAF-1D3F-4F55-A8DE-F547ACA134AF}" srcOrd="1" destOrd="0" presId="urn:microsoft.com/office/officeart/2005/8/layout/list1"/>
    <dgm:cxn modelId="{96DB0AA0-CFDA-4358-A11C-71A809DA73B2}" type="presParOf" srcId="{20E5491E-EB8A-47E9-8103-BA75E84E97FC}" destId="{1C707BCA-717E-4406-AF5F-6F4BAFA385BD}" srcOrd="2" destOrd="0" presId="urn:microsoft.com/office/officeart/2005/8/layout/list1"/>
    <dgm:cxn modelId="{FFC92079-C88C-4ADB-A10C-9832B48943B4}" type="presParOf" srcId="{20E5491E-EB8A-47E9-8103-BA75E84E97FC}" destId="{0732498C-0B63-4E42-BEC6-2835319F6E5D}" srcOrd="3" destOrd="0" presId="urn:microsoft.com/office/officeart/2005/8/layout/list1"/>
    <dgm:cxn modelId="{61CDB08C-4D79-4A57-90E2-CE48C2385789}" type="presParOf" srcId="{20E5491E-EB8A-47E9-8103-BA75E84E97FC}" destId="{F3A7881A-AEDB-4260-95D8-5C9FCA3423AB}" srcOrd="4" destOrd="0" presId="urn:microsoft.com/office/officeart/2005/8/layout/list1"/>
    <dgm:cxn modelId="{D4D32BDE-7DB8-4F50-8562-90A2DB2C5A69}" type="presParOf" srcId="{F3A7881A-AEDB-4260-95D8-5C9FCA3423AB}" destId="{5E47E005-02EE-44FE-8EBC-375DF171D33D}" srcOrd="0" destOrd="0" presId="urn:microsoft.com/office/officeart/2005/8/layout/list1"/>
    <dgm:cxn modelId="{8150973C-91B1-4B5C-9670-D7B4CD55640F}" type="presParOf" srcId="{F3A7881A-AEDB-4260-95D8-5C9FCA3423AB}" destId="{823F9F1D-2592-4B6A-9E92-144BE250020D}" srcOrd="1" destOrd="0" presId="urn:microsoft.com/office/officeart/2005/8/layout/list1"/>
    <dgm:cxn modelId="{D3FC35E6-06FD-4EBC-A751-9D4B2D143771}" type="presParOf" srcId="{20E5491E-EB8A-47E9-8103-BA75E84E97FC}" destId="{D6DEA346-21CD-4BD5-AF52-7BEE662EBFED}" srcOrd="5" destOrd="0" presId="urn:microsoft.com/office/officeart/2005/8/layout/list1"/>
    <dgm:cxn modelId="{BCD9783F-5467-41EE-9333-720A1A92C5D4}" type="presParOf" srcId="{20E5491E-EB8A-47E9-8103-BA75E84E97FC}" destId="{E27A8F00-0182-4FE6-BBFD-DFFFE416A34E}" srcOrd="6" destOrd="0" presId="urn:microsoft.com/office/officeart/2005/8/layout/list1"/>
    <dgm:cxn modelId="{B962D50D-5C7A-469C-B20E-3D37A41BD3EB}" type="presParOf" srcId="{20E5491E-EB8A-47E9-8103-BA75E84E97FC}" destId="{527D6AAB-EE23-4CDB-9450-FFA8550EDFA8}" srcOrd="7" destOrd="0" presId="urn:microsoft.com/office/officeart/2005/8/layout/list1"/>
    <dgm:cxn modelId="{FB3FCCC0-41D6-4160-B6A9-61574F7F3743}" type="presParOf" srcId="{20E5491E-EB8A-47E9-8103-BA75E84E97FC}" destId="{6D1D1D41-A6C8-418A-8264-8C8FA84C8D2B}" srcOrd="8" destOrd="0" presId="urn:microsoft.com/office/officeart/2005/8/layout/list1"/>
    <dgm:cxn modelId="{9964CA13-09AC-49B8-A87D-CC1C9AC830D8}" type="presParOf" srcId="{6D1D1D41-A6C8-418A-8264-8C8FA84C8D2B}" destId="{C2A54889-1ABF-41F3-9CCF-FAD708C698C2}" srcOrd="0" destOrd="0" presId="urn:microsoft.com/office/officeart/2005/8/layout/list1"/>
    <dgm:cxn modelId="{80FBDA5A-5C44-4F7B-8673-A457E9C00EF7}" type="presParOf" srcId="{6D1D1D41-A6C8-418A-8264-8C8FA84C8D2B}" destId="{8C170907-951D-4971-A639-BD0A931554A5}" srcOrd="1" destOrd="0" presId="urn:microsoft.com/office/officeart/2005/8/layout/list1"/>
    <dgm:cxn modelId="{9CCD82CD-4691-4F1B-89A8-B7881FD5D80F}" type="presParOf" srcId="{20E5491E-EB8A-47E9-8103-BA75E84E97FC}" destId="{26DEF655-59E4-41AE-96C3-B1D594D8A1F4}" srcOrd="9" destOrd="0" presId="urn:microsoft.com/office/officeart/2005/8/layout/list1"/>
    <dgm:cxn modelId="{F55FF7A1-BF4F-4FCC-9F9C-BEFA0B2803D4}" type="presParOf" srcId="{20E5491E-EB8A-47E9-8103-BA75E84E97FC}" destId="{650F0235-0EB8-4DFF-AE98-65C664A611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58721-1E35-4723-84BF-84F85CBC5478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73DD9-1244-4B25-8B68-D576DB3EAB46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 err="1" smtClean="0"/>
            <a:t>Abc</a:t>
          </a:r>
          <a:endParaRPr lang="en-US" dirty="0"/>
        </a:p>
      </dgm:t>
    </dgm:pt>
    <dgm:pt modelId="{8EB4BA5C-DF41-488A-B22B-56F5EE4359EE}" type="parTrans" cxnId="{F2895CC8-3783-4E96-8A6D-E75D252A3905}">
      <dgm:prSet/>
      <dgm:spPr/>
      <dgm:t>
        <a:bodyPr/>
        <a:lstStyle/>
        <a:p>
          <a:endParaRPr lang="en-US"/>
        </a:p>
      </dgm:t>
    </dgm:pt>
    <dgm:pt modelId="{412F95A8-32C4-46A9-8AB6-8F7C2585545D}" type="sibTrans" cxnId="{F2895CC8-3783-4E96-8A6D-E75D252A3905}">
      <dgm:prSet/>
      <dgm:spPr/>
      <dgm:t>
        <a:bodyPr/>
        <a:lstStyle/>
        <a:p>
          <a:endParaRPr lang="en-US"/>
        </a:p>
      </dgm:t>
    </dgm:pt>
    <dgm:pt modelId="{0EDE86DE-E91E-4A41-9FDC-F647993FCA64}">
      <dgm:prSet phldrT="[Text]"/>
      <dgm:spPr/>
      <dgm:t>
        <a:bodyPr/>
        <a:lstStyle/>
        <a:p>
          <a:r>
            <a:rPr lang="en-US" dirty="0" err="1" smtClean="0"/>
            <a:t>Abc</a:t>
          </a:r>
          <a:endParaRPr lang="en-US" dirty="0"/>
        </a:p>
      </dgm:t>
    </dgm:pt>
    <dgm:pt modelId="{30D921A8-280C-4126-AE5F-A7D14BBBBEA4}" type="parTrans" cxnId="{A0510A40-AD09-422B-8C73-D8AE07D2F6F7}">
      <dgm:prSet/>
      <dgm:spPr/>
      <dgm:t>
        <a:bodyPr/>
        <a:lstStyle/>
        <a:p>
          <a:endParaRPr lang="en-US"/>
        </a:p>
      </dgm:t>
    </dgm:pt>
    <dgm:pt modelId="{A8BDFDB5-5CCE-4536-9B7F-8BBD00268303}" type="sibTrans" cxnId="{A0510A40-AD09-422B-8C73-D8AE07D2F6F7}">
      <dgm:prSet/>
      <dgm:spPr/>
      <dgm:t>
        <a:bodyPr/>
        <a:lstStyle/>
        <a:p>
          <a:endParaRPr lang="en-US"/>
        </a:p>
      </dgm:t>
    </dgm:pt>
    <dgm:pt modelId="{B1E117C1-CF41-48C0-AC81-013097D7A258}">
      <dgm:prSet phldrT="[Text]"/>
      <dgm:spPr/>
      <dgm:t>
        <a:bodyPr/>
        <a:lstStyle/>
        <a:p>
          <a:r>
            <a:rPr lang="en-US" smtClean="0"/>
            <a:t>Abc</a:t>
          </a:r>
          <a:endParaRPr lang="en-US"/>
        </a:p>
      </dgm:t>
    </dgm:pt>
    <dgm:pt modelId="{0B89F726-E57C-4964-A08A-F213E9C6834A}" type="parTrans" cxnId="{E42DAB07-557D-4A7F-9481-39B786F90753}">
      <dgm:prSet/>
      <dgm:spPr/>
      <dgm:t>
        <a:bodyPr/>
        <a:lstStyle/>
        <a:p>
          <a:endParaRPr lang="en-US"/>
        </a:p>
      </dgm:t>
    </dgm:pt>
    <dgm:pt modelId="{6810B449-613E-4036-AB4A-DF345B378D94}" type="sibTrans" cxnId="{E42DAB07-557D-4A7F-9481-39B786F90753}">
      <dgm:prSet/>
      <dgm:spPr/>
      <dgm:t>
        <a:bodyPr/>
        <a:lstStyle/>
        <a:p>
          <a:endParaRPr lang="en-US"/>
        </a:p>
      </dgm:t>
    </dgm:pt>
    <dgm:pt modelId="{EF615113-8A58-4222-B0FE-37AB88DD6868}">
      <dgm:prSet phldrT="[Text]"/>
      <dgm:spPr/>
      <dgm:t>
        <a:bodyPr/>
        <a:lstStyle/>
        <a:p>
          <a:r>
            <a:rPr lang="en-US" smtClean="0"/>
            <a:t>Abc</a:t>
          </a:r>
          <a:endParaRPr lang="en-US"/>
        </a:p>
      </dgm:t>
    </dgm:pt>
    <dgm:pt modelId="{C522B00E-93B2-42BB-873F-1E7994B69D1D}" type="parTrans" cxnId="{1177EB93-8998-478A-9518-7145F4A6FAAF}">
      <dgm:prSet/>
      <dgm:spPr/>
      <dgm:t>
        <a:bodyPr/>
        <a:lstStyle/>
        <a:p>
          <a:endParaRPr lang="en-US"/>
        </a:p>
      </dgm:t>
    </dgm:pt>
    <dgm:pt modelId="{19CF57C3-532E-4CC3-93DE-DEA7184840E4}" type="sibTrans" cxnId="{1177EB93-8998-478A-9518-7145F4A6FAAF}">
      <dgm:prSet/>
      <dgm:spPr/>
      <dgm:t>
        <a:bodyPr/>
        <a:lstStyle/>
        <a:p>
          <a:endParaRPr lang="en-US"/>
        </a:p>
      </dgm:t>
    </dgm:pt>
    <dgm:pt modelId="{DBDFDB79-D435-461F-BD8B-6BF90DCF123C}">
      <dgm:prSet phldrT="[Text]"/>
      <dgm:spPr/>
      <dgm:t>
        <a:bodyPr/>
        <a:lstStyle/>
        <a:p>
          <a:r>
            <a:rPr lang="en-US" smtClean="0"/>
            <a:t>Abc</a:t>
          </a:r>
          <a:endParaRPr lang="en-US"/>
        </a:p>
      </dgm:t>
    </dgm:pt>
    <dgm:pt modelId="{F37EBD91-7428-4A1B-B7E4-5FA665D8BE49}" type="parTrans" cxnId="{21CA92F0-0E18-4CC4-A540-F8B077880F60}">
      <dgm:prSet/>
      <dgm:spPr/>
      <dgm:t>
        <a:bodyPr/>
        <a:lstStyle/>
        <a:p>
          <a:endParaRPr lang="en-US"/>
        </a:p>
      </dgm:t>
    </dgm:pt>
    <dgm:pt modelId="{78363C86-2760-4294-9151-4536AFAEF615}" type="sibTrans" cxnId="{21CA92F0-0E18-4CC4-A540-F8B077880F60}">
      <dgm:prSet/>
      <dgm:spPr/>
      <dgm:t>
        <a:bodyPr/>
        <a:lstStyle/>
        <a:p>
          <a:endParaRPr lang="en-US"/>
        </a:p>
      </dgm:t>
    </dgm:pt>
    <dgm:pt modelId="{0E147CCA-BE72-4414-8867-BFA2EABAB37F}">
      <dgm:prSet phldrT="[Text]"/>
      <dgm:spPr/>
      <dgm:t>
        <a:bodyPr/>
        <a:lstStyle/>
        <a:p>
          <a:r>
            <a:rPr lang="en-US" smtClean="0"/>
            <a:t>Abc</a:t>
          </a:r>
          <a:endParaRPr lang="en-US"/>
        </a:p>
      </dgm:t>
    </dgm:pt>
    <dgm:pt modelId="{2DDA8463-F1CA-4A88-ADC5-DEDC34FE768A}" type="parTrans" cxnId="{F280B51B-EA1F-4B9A-96AC-CF1E1D23B7E2}">
      <dgm:prSet/>
      <dgm:spPr/>
      <dgm:t>
        <a:bodyPr/>
        <a:lstStyle/>
        <a:p>
          <a:endParaRPr lang="en-US"/>
        </a:p>
      </dgm:t>
    </dgm:pt>
    <dgm:pt modelId="{B277BDA4-B4A1-455A-98A5-C3C8E4BFDC5E}" type="sibTrans" cxnId="{F280B51B-EA1F-4B9A-96AC-CF1E1D23B7E2}">
      <dgm:prSet/>
      <dgm:spPr/>
      <dgm:t>
        <a:bodyPr/>
        <a:lstStyle/>
        <a:p>
          <a:endParaRPr lang="en-US"/>
        </a:p>
      </dgm:t>
    </dgm:pt>
    <dgm:pt modelId="{F8A9E0B0-5350-4824-AE1A-2FE9B516C05D}" type="pres">
      <dgm:prSet presAssocID="{46658721-1E35-4723-84BF-84F85CBC54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07F2D2-278A-46CD-80F0-1CF99606EAF8}" type="pres">
      <dgm:prSet presAssocID="{60273DD9-1244-4B25-8B68-D576DB3EAB46}" presName="hierRoot1" presStyleCnt="0"/>
      <dgm:spPr/>
    </dgm:pt>
    <dgm:pt modelId="{987E9E9B-88CC-4E70-89FF-EFBAB8BC5674}" type="pres">
      <dgm:prSet presAssocID="{60273DD9-1244-4B25-8B68-D576DB3EAB46}" presName="composite" presStyleCnt="0"/>
      <dgm:spPr/>
    </dgm:pt>
    <dgm:pt modelId="{B39FBE61-28EA-4171-924D-D379662E0647}" type="pres">
      <dgm:prSet presAssocID="{60273DD9-1244-4B25-8B68-D576DB3EAB46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FAF1F1D-30F2-47EE-922F-DFF4EA469603}" type="pres">
      <dgm:prSet presAssocID="{60273DD9-1244-4B25-8B68-D576DB3EAB46}" presName="text" presStyleLbl="fgAcc0" presStyleIdx="0" presStyleCnt="1" custLinFactNeighborX="10479" custLinFactNeighborY="18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CC777-FD14-4FE9-9825-B5C78C8B7761}" type="pres">
      <dgm:prSet presAssocID="{60273DD9-1244-4B25-8B68-D576DB3EAB46}" presName="hierChild2" presStyleCnt="0"/>
      <dgm:spPr/>
    </dgm:pt>
    <dgm:pt modelId="{4B96F7AB-EBE9-4383-BEE8-AB97D94167CF}" type="pres">
      <dgm:prSet presAssocID="{30D921A8-280C-4126-AE5F-A7D14BBBBEA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A264E5E-5B2B-4301-9C11-8BF02D4FF90B}" type="pres">
      <dgm:prSet presAssocID="{0EDE86DE-E91E-4A41-9FDC-F647993FCA64}" presName="hierRoot2" presStyleCnt="0"/>
      <dgm:spPr/>
    </dgm:pt>
    <dgm:pt modelId="{E18BF54B-3087-4735-8134-2400AA15DB3C}" type="pres">
      <dgm:prSet presAssocID="{0EDE86DE-E91E-4A41-9FDC-F647993FCA64}" presName="composite2" presStyleCnt="0"/>
      <dgm:spPr/>
    </dgm:pt>
    <dgm:pt modelId="{31424F3C-B21A-43E7-80B8-E2120B42D926}" type="pres">
      <dgm:prSet presAssocID="{0EDE86DE-E91E-4A41-9FDC-F647993FCA64}" presName="background2" presStyleLbl="node2" presStyleIdx="0" presStyleCnt="2"/>
      <dgm:spPr>
        <a:solidFill>
          <a:schemeClr val="tx2">
            <a:lumMod val="40000"/>
            <a:lumOff val="60000"/>
          </a:schemeClr>
        </a:solidFill>
      </dgm:spPr>
    </dgm:pt>
    <dgm:pt modelId="{AE4BB05A-B7AA-418E-A8FD-EE81CA35C80F}" type="pres">
      <dgm:prSet presAssocID="{0EDE86DE-E91E-4A41-9FDC-F647993FCA6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D528CC-30D1-4AE4-BF34-8906759AB749}" type="pres">
      <dgm:prSet presAssocID="{0EDE86DE-E91E-4A41-9FDC-F647993FCA64}" presName="hierChild3" presStyleCnt="0"/>
      <dgm:spPr/>
    </dgm:pt>
    <dgm:pt modelId="{815944E5-9926-4BCD-B43A-72EADFCB7C0F}" type="pres">
      <dgm:prSet presAssocID="{0B89F726-E57C-4964-A08A-F213E9C6834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FD490C4-946E-4D2D-A5C2-8BE59E74CC4C}" type="pres">
      <dgm:prSet presAssocID="{B1E117C1-CF41-48C0-AC81-013097D7A258}" presName="hierRoot3" presStyleCnt="0"/>
      <dgm:spPr/>
    </dgm:pt>
    <dgm:pt modelId="{86E82EBA-DFD2-45C3-9B39-AF1E394FCC4C}" type="pres">
      <dgm:prSet presAssocID="{B1E117C1-CF41-48C0-AC81-013097D7A258}" presName="composite3" presStyleCnt="0"/>
      <dgm:spPr/>
    </dgm:pt>
    <dgm:pt modelId="{3E9192D9-093D-4E3E-BB3F-5F52828062A1}" type="pres">
      <dgm:prSet presAssocID="{B1E117C1-CF41-48C0-AC81-013097D7A258}" presName="background3" presStyleLbl="node3" presStyleIdx="0" presStyleCnt="3"/>
      <dgm:spPr>
        <a:solidFill>
          <a:schemeClr val="tx2">
            <a:lumMod val="40000"/>
            <a:lumOff val="60000"/>
          </a:schemeClr>
        </a:solidFill>
      </dgm:spPr>
    </dgm:pt>
    <dgm:pt modelId="{587429E0-8CA5-40D8-8C95-C95485B568D7}" type="pres">
      <dgm:prSet presAssocID="{B1E117C1-CF41-48C0-AC81-013097D7A25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438E0B-40D2-4439-820E-69C31067344A}" type="pres">
      <dgm:prSet presAssocID="{B1E117C1-CF41-48C0-AC81-013097D7A258}" presName="hierChild4" presStyleCnt="0"/>
      <dgm:spPr/>
    </dgm:pt>
    <dgm:pt modelId="{5C749EB6-85E5-4D08-B58A-48C5B267182B}" type="pres">
      <dgm:prSet presAssocID="{C522B00E-93B2-42BB-873F-1E7994B69D1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4A8DB126-D121-4D87-AEC4-F63D2D0FD248}" type="pres">
      <dgm:prSet presAssocID="{EF615113-8A58-4222-B0FE-37AB88DD6868}" presName="hierRoot3" presStyleCnt="0"/>
      <dgm:spPr/>
    </dgm:pt>
    <dgm:pt modelId="{438246DD-0504-4198-97B6-F83211E3990C}" type="pres">
      <dgm:prSet presAssocID="{EF615113-8A58-4222-B0FE-37AB88DD6868}" presName="composite3" presStyleCnt="0"/>
      <dgm:spPr/>
    </dgm:pt>
    <dgm:pt modelId="{AAF2EDF6-B500-4AF5-8B6E-AF2579CD739D}" type="pres">
      <dgm:prSet presAssocID="{EF615113-8A58-4222-B0FE-37AB88DD6868}" presName="background3" presStyleLbl="node3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EE4FF21C-2C23-40B6-BEF0-CFEB746DC882}" type="pres">
      <dgm:prSet presAssocID="{EF615113-8A58-4222-B0FE-37AB88DD686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660ABC-27B8-4ECB-9626-BC6E7AA3BDA0}" type="pres">
      <dgm:prSet presAssocID="{EF615113-8A58-4222-B0FE-37AB88DD6868}" presName="hierChild4" presStyleCnt="0"/>
      <dgm:spPr/>
    </dgm:pt>
    <dgm:pt modelId="{A7AE6B35-C584-4C1F-A3A5-183A259B7149}" type="pres">
      <dgm:prSet presAssocID="{F37EBD91-7428-4A1B-B7E4-5FA665D8BE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AE6CCA1-A1A9-4FD9-9C73-3818EF16074F}" type="pres">
      <dgm:prSet presAssocID="{DBDFDB79-D435-461F-BD8B-6BF90DCF123C}" presName="hierRoot2" presStyleCnt="0"/>
      <dgm:spPr/>
    </dgm:pt>
    <dgm:pt modelId="{A04F99A9-A4E7-4A29-9D2D-13EF04D9561F}" type="pres">
      <dgm:prSet presAssocID="{DBDFDB79-D435-461F-BD8B-6BF90DCF123C}" presName="composite2" presStyleCnt="0"/>
      <dgm:spPr/>
    </dgm:pt>
    <dgm:pt modelId="{F346A124-AB44-47FB-ABD5-3C328B2904B4}" type="pres">
      <dgm:prSet presAssocID="{DBDFDB79-D435-461F-BD8B-6BF90DCF123C}" presName="background2" presStyleLbl="node2" presStyleIdx="1" presStyleCnt="2"/>
      <dgm:spPr>
        <a:solidFill>
          <a:schemeClr val="tx2">
            <a:lumMod val="40000"/>
            <a:lumOff val="60000"/>
          </a:schemeClr>
        </a:solidFill>
      </dgm:spPr>
    </dgm:pt>
    <dgm:pt modelId="{05463969-DCB3-4415-B49A-9A47DE43F79B}" type="pres">
      <dgm:prSet presAssocID="{DBDFDB79-D435-461F-BD8B-6BF90DCF123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B6485-CA63-49E2-96E8-AE4680E25205}" type="pres">
      <dgm:prSet presAssocID="{DBDFDB79-D435-461F-BD8B-6BF90DCF123C}" presName="hierChild3" presStyleCnt="0"/>
      <dgm:spPr/>
    </dgm:pt>
    <dgm:pt modelId="{BC5BFB94-8A98-4601-8247-876AFFD00BA7}" type="pres">
      <dgm:prSet presAssocID="{2DDA8463-F1CA-4A88-ADC5-DEDC34FE768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A5FE6DE-7603-4309-8AE1-E4A3ACB8A700}" type="pres">
      <dgm:prSet presAssocID="{0E147CCA-BE72-4414-8867-BFA2EABAB37F}" presName="hierRoot3" presStyleCnt="0"/>
      <dgm:spPr/>
    </dgm:pt>
    <dgm:pt modelId="{42ACFD39-C364-4420-8BF4-E624A56E46A8}" type="pres">
      <dgm:prSet presAssocID="{0E147CCA-BE72-4414-8867-BFA2EABAB37F}" presName="composite3" presStyleCnt="0"/>
      <dgm:spPr/>
    </dgm:pt>
    <dgm:pt modelId="{87B210F3-9A15-4AEE-896D-20A4FAA0E90A}" type="pres">
      <dgm:prSet presAssocID="{0E147CCA-BE72-4414-8867-BFA2EABAB37F}" presName="background3" presStyleLbl="node3" presStyleIdx="2" presStyleCnt="3"/>
      <dgm:spPr>
        <a:solidFill>
          <a:schemeClr val="tx2">
            <a:lumMod val="40000"/>
            <a:lumOff val="60000"/>
          </a:schemeClr>
        </a:solidFill>
      </dgm:spPr>
    </dgm:pt>
    <dgm:pt modelId="{55FE50EE-9CED-4626-B07F-46BC36EA76A8}" type="pres">
      <dgm:prSet presAssocID="{0E147CCA-BE72-4414-8867-BFA2EABAB37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768D38-1F1D-45A5-9B32-91905AE3E4EB}" type="pres">
      <dgm:prSet presAssocID="{0E147CCA-BE72-4414-8867-BFA2EABAB37F}" presName="hierChild4" presStyleCnt="0"/>
      <dgm:spPr/>
    </dgm:pt>
  </dgm:ptLst>
  <dgm:cxnLst>
    <dgm:cxn modelId="{43537C76-1A87-423C-BF15-8A4EC023C11A}" type="presOf" srcId="{46658721-1E35-4723-84BF-84F85CBC5478}" destId="{F8A9E0B0-5350-4824-AE1A-2FE9B516C05D}" srcOrd="0" destOrd="0" presId="urn:microsoft.com/office/officeart/2005/8/layout/hierarchy1"/>
    <dgm:cxn modelId="{F2895CC8-3783-4E96-8A6D-E75D252A3905}" srcId="{46658721-1E35-4723-84BF-84F85CBC5478}" destId="{60273DD9-1244-4B25-8B68-D576DB3EAB46}" srcOrd="0" destOrd="0" parTransId="{8EB4BA5C-DF41-488A-B22B-56F5EE4359EE}" sibTransId="{412F95A8-32C4-46A9-8AB6-8F7C2585545D}"/>
    <dgm:cxn modelId="{0F7BB163-853B-48F1-97C1-B1CEB37D3280}" type="presOf" srcId="{0EDE86DE-E91E-4A41-9FDC-F647993FCA64}" destId="{AE4BB05A-B7AA-418E-A8FD-EE81CA35C80F}" srcOrd="0" destOrd="0" presId="urn:microsoft.com/office/officeart/2005/8/layout/hierarchy1"/>
    <dgm:cxn modelId="{A0510A40-AD09-422B-8C73-D8AE07D2F6F7}" srcId="{60273DD9-1244-4B25-8B68-D576DB3EAB46}" destId="{0EDE86DE-E91E-4A41-9FDC-F647993FCA64}" srcOrd="0" destOrd="0" parTransId="{30D921A8-280C-4126-AE5F-A7D14BBBBEA4}" sibTransId="{A8BDFDB5-5CCE-4536-9B7F-8BBD00268303}"/>
    <dgm:cxn modelId="{F280B51B-EA1F-4B9A-96AC-CF1E1D23B7E2}" srcId="{DBDFDB79-D435-461F-BD8B-6BF90DCF123C}" destId="{0E147CCA-BE72-4414-8867-BFA2EABAB37F}" srcOrd="0" destOrd="0" parTransId="{2DDA8463-F1CA-4A88-ADC5-DEDC34FE768A}" sibTransId="{B277BDA4-B4A1-455A-98A5-C3C8E4BFDC5E}"/>
    <dgm:cxn modelId="{D18513E6-5820-4BCD-8315-FDEAF477C8E1}" type="presOf" srcId="{0E147CCA-BE72-4414-8867-BFA2EABAB37F}" destId="{55FE50EE-9CED-4626-B07F-46BC36EA76A8}" srcOrd="0" destOrd="0" presId="urn:microsoft.com/office/officeart/2005/8/layout/hierarchy1"/>
    <dgm:cxn modelId="{B2A73101-0DA2-434C-9E80-8431A1E47585}" type="presOf" srcId="{C522B00E-93B2-42BB-873F-1E7994B69D1D}" destId="{5C749EB6-85E5-4D08-B58A-48C5B267182B}" srcOrd="0" destOrd="0" presId="urn:microsoft.com/office/officeart/2005/8/layout/hierarchy1"/>
    <dgm:cxn modelId="{21CA92F0-0E18-4CC4-A540-F8B077880F60}" srcId="{60273DD9-1244-4B25-8B68-D576DB3EAB46}" destId="{DBDFDB79-D435-461F-BD8B-6BF90DCF123C}" srcOrd="1" destOrd="0" parTransId="{F37EBD91-7428-4A1B-B7E4-5FA665D8BE49}" sibTransId="{78363C86-2760-4294-9151-4536AFAEF615}"/>
    <dgm:cxn modelId="{670F2A4E-7545-4CF9-8EF5-0F8437AD699D}" type="presOf" srcId="{0B89F726-E57C-4964-A08A-F213E9C6834A}" destId="{815944E5-9926-4BCD-B43A-72EADFCB7C0F}" srcOrd="0" destOrd="0" presId="urn:microsoft.com/office/officeart/2005/8/layout/hierarchy1"/>
    <dgm:cxn modelId="{1177EB93-8998-478A-9518-7145F4A6FAAF}" srcId="{0EDE86DE-E91E-4A41-9FDC-F647993FCA64}" destId="{EF615113-8A58-4222-B0FE-37AB88DD6868}" srcOrd="1" destOrd="0" parTransId="{C522B00E-93B2-42BB-873F-1E7994B69D1D}" sibTransId="{19CF57C3-532E-4CC3-93DE-DEA7184840E4}"/>
    <dgm:cxn modelId="{EE76CB04-7BC4-412C-BB8E-3AB3FD018685}" type="presOf" srcId="{30D921A8-280C-4126-AE5F-A7D14BBBBEA4}" destId="{4B96F7AB-EBE9-4383-BEE8-AB97D94167CF}" srcOrd="0" destOrd="0" presId="urn:microsoft.com/office/officeart/2005/8/layout/hierarchy1"/>
    <dgm:cxn modelId="{A7896E31-E780-4C9E-BD2B-0E4FCDBE322C}" type="presOf" srcId="{EF615113-8A58-4222-B0FE-37AB88DD6868}" destId="{EE4FF21C-2C23-40B6-BEF0-CFEB746DC882}" srcOrd="0" destOrd="0" presId="urn:microsoft.com/office/officeart/2005/8/layout/hierarchy1"/>
    <dgm:cxn modelId="{434FB851-B170-4B44-9B02-C9AE826CED3B}" type="presOf" srcId="{B1E117C1-CF41-48C0-AC81-013097D7A258}" destId="{587429E0-8CA5-40D8-8C95-C95485B568D7}" srcOrd="0" destOrd="0" presId="urn:microsoft.com/office/officeart/2005/8/layout/hierarchy1"/>
    <dgm:cxn modelId="{C2C4CA6E-4510-4A50-AB57-4292838C18FD}" type="presOf" srcId="{F37EBD91-7428-4A1B-B7E4-5FA665D8BE49}" destId="{A7AE6B35-C584-4C1F-A3A5-183A259B7149}" srcOrd="0" destOrd="0" presId="urn:microsoft.com/office/officeart/2005/8/layout/hierarchy1"/>
    <dgm:cxn modelId="{5A2BCCC5-106B-4200-99FA-083684F6333B}" type="presOf" srcId="{2DDA8463-F1CA-4A88-ADC5-DEDC34FE768A}" destId="{BC5BFB94-8A98-4601-8247-876AFFD00BA7}" srcOrd="0" destOrd="0" presId="urn:microsoft.com/office/officeart/2005/8/layout/hierarchy1"/>
    <dgm:cxn modelId="{E42DAB07-557D-4A7F-9481-39B786F90753}" srcId="{0EDE86DE-E91E-4A41-9FDC-F647993FCA64}" destId="{B1E117C1-CF41-48C0-AC81-013097D7A258}" srcOrd="0" destOrd="0" parTransId="{0B89F726-E57C-4964-A08A-F213E9C6834A}" sibTransId="{6810B449-613E-4036-AB4A-DF345B378D94}"/>
    <dgm:cxn modelId="{4D0C8920-7A17-48C5-A137-155C0DCD1DCF}" type="presOf" srcId="{60273DD9-1244-4B25-8B68-D576DB3EAB46}" destId="{0FAF1F1D-30F2-47EE-922F-DFF4EA469603}" srcOrd="0" destOrd="0" presId="urn:microsoft.com/office/officeart/2005/8/layout/hierarchy1"/>
    <dgm:cxn modelId="{72AF471F-75FA-4FC3-922E-A6C514863191}" type="presOf" srcId="{DBDFDB79-D435-461F-BD8B-6BF90DCF123C}" destId="{05463969-DCB3-4415-B49A-9A47DE43F79B}" srcOrd="0" destOrd="0" presId="urn:microsoft.com/office/officeart/2005/8/layout/hierarchy1"/>
    <dgm:cxn modelId="{172BBA86-1D06-40D7-AA86-FCBA7D6102BA}" type="presParOf" srcId="{F8A9E0B0-5350-4824-AE1A-2FE9B516C05D}" destId="{9907F2D2-278A-46CD-80F0-1CF99606EAF8}" srcOrd="0" destOrd="0" presId="urn:microsoft.com/office/officeart/2005/8/layout/hierarchy1"/>
    <dgm:cxn modelId="{9CCB3317-D62F-4DA9-A2B3-8922CA8DCF5E}" type="presParOf" srcId="{9907F2D2-278A-46CD-80F0-1CF99606EAF8}" destId="{987E9E9B-88CC-4E70-89FF-EFBAB8BC5674}" srcOrd="0" destOrd="0" presId="urn:microsoft.com/office/officeart/2005/8/layout/hierarchy1"/>
    <dgm:cxn modelId="{6C5383D7-F6E6-49B9-972E-255E1F17C681}" type="presParOf" srcId="{987E9E9B-88CC-4E70-89FF-EFBAB8BC5674}" destId="{B39FBE61-28EA-4171-924D-D379662E0647}" srcOrd="0" destOrd="0" presId="urn:microsoft.com/office/officeart/2005/8/layout/hierarchy1"/>
    <dgm:cxn modelId="{D7589DDF-E393-41AB-B2DE-0B6D6ED8A85A}" type="presParOf" srcId="{987E9E9B-88CC-4E70-89FF-EFBAB8BC5674}" destId="{0FAF1F1D-30F2-47EE-922F-DFF4EA469603}" srcOrd="1" destOrd="0" presId="urn:microsoft.com/office/officeart/2005/8/layout/hierarchy1"/>
    <dgm:cxn modelId="{A87671E4-DED0-4908-AFE4-931AE200A919}" type="presParOf" srcId="{9907F2D2-278A-46CD-80F0-1CF99606EAF8}" destId="{851CC777-FD14-4FE9-9825-B5C78C8B7761}" srcOrd="1" destOrd="0" presId="urn:microsoft.com/office/officeart/2005/8/layout/hierarchy1"/>
    <dgm:cxn modelId="{C8464120-E3A7-4BBD-9912-CDB8644584E1}" type="presParOf" srcId="{851CC777-FD14-4FE9-9825-B5C78C8B7761}" destId="{4B96F7AB-EBE9-4383-BEE8-AB97D94167CF}" srcOrd="0" destOrd="0" presId="urn:microsoft.com/office/officeart/2005/8/layout/hierarchy1"/>
    <dgm:cxn modelId="{2C453366-526A-4470-BC11-BE19CDC5A967}" type="presParOf" srcId="{851CC777-FD14-4FE9-9825-B5C78C8B7761}" destId="{1A264E5E-5B2B-4301-9C11-8BF02D4FF90B}" srcOrd="1" destOrd="0" presId="urn:microsoft.com/office/officeart/2005/8/layout/hierarchy1"/>
    <dgm:cxn modelId="{79BC5FBC-66E8-40D2-981E-E18A5B4705A1}" type="presParOf" srcId="{1A264E5E-5B2B-4301-9C11-8BF02D4FF90B}" destId="{E18BF54B-3087-4735-8134-2400AA15DB3C}" srcOrd="0" destOrd="0" presId="urn:microsoft.com/office/officeart/2005/8/layout/hierarchy1"/>
    <dgm:cxn modelId="{396DB297-72CA-4CF1-A592-373FEA599B63}" type="presParOf" srcId="{E18BF54B-3087-4735-8134-2400AA15DB3C}" destId="{31424F3C-B21A-43E7-80B8-E2120B42D926}" srcOrd="0" destOrd="0" presId="urn:microsoft.com/office/officeart/2005/8/layout/hierarchy1"/>
    <dgm:cxn modelId="{EF124320-EC81-4FB2-B535-C777ADFE4995}" type="presParOf" srcId="{E18BF54B-3087-4735-8134-2400AA15DB3C}" destId="{AE4BB05A-B7AA-418E-A8FD-EE81CA35C80F}" srcOrd="1" destOrd="0" presId="urn:microsoft.com/office/officeart/2005/8/layout/hierarchy1"/>
    <dgm:cxn modelId="{030B3857-6120-453B-AF8F-AEF870FE9297}" type="presParOf" srcId="{1A264E5E-5B2B-4301-9C11-8BF02D4FF90B}" destId="{14D528CC-30D1-4AE4-BF34-8906759AB749}" srcOrd="1" destOrd="0" presId="urn:microsoft.com/office/officeart/2005/8/layout/hierarchy1"/>
    <dgm:cxn modelId="{3432AD70-95F1-4024-92A6-31465D4C30F5}" type="presParOf" srcId="{14D528CC-30D1-4AE4-BF34-8906759AB749}" destId="{815944E5-9926-4BCD-B43A-72EADFCB7C0F}" srcOrd="0" destOrd="0" presId="urn:microsoft.com/office/officeart/2005/8/layout/hierarchy1"/>
    <dgm:cxn modelId="{F557ACDC-558E-4817-A6F4-B70A726DE1B2}" type="presParOf" srcId="{14D528CC-30D1-4AE4-BF34-8906759AB749}" destId="{6FD490C4-946E-4D2D-A5C2-8BE59E74CC4C}" srcOrd="1" destOrd="0" presId="urn:microsoft.com/office/officeart/2005/8/layout/hierarchy1"/>
    <dgm:cxn modelId="{2675F519-7667-424A-BBF0-D779437FB589}" type="presParOf" srcId="{6FD490C4-946E-4D2D-A5C2-8BE59E74CC4C}" destId="{86E82EBA-DFD2-45C3-9B39-AF1E394FCC4C}" srcOrd="0" destOrd="0" presId="urn:microsoft.com/office/officeart/2005/8/layout/hierarchy1"/>
    <dgm:cxn modelId="{F5AE7BBA-40E3-49A7-86BC-3F344608D304}" type="presParOf" srcId="{86E82EBA-DFD2-45C3-9B39-AF1E394FCC4C}" destId="{3E9192D9-093D-4E3E-BB3F-5F52828062A1}" srcOrd="0" destOrd="0" presId="urn:microsoft.com/office/officeart/2005/8/layout/hierarchy1"/>
    <dgm:cxn modelId="{EE39EF13-2EA4-46D4-868A-660D69697EC8}" type="presParOf" srcId="{86E82EBA-DFD2-45C3-9B39-AF1E394FCC4C}" destId="{587429E0-8CA5-40D8-8C95-C95485B568D7}" srcOrd="1" destOrd="0" presId="urn:microsoft.com/office/officeart/2005/8/layout/hierarchy1"/>
    <dgm:cxn modelId="{CDE7706E-5039-496C-9D75-DF8F7404F2C2}" type="presParOf" srcId="{6FD490C4-946E-4D2D-A5C2-8BE59E74CC4C}" destId="{99438E0B-40D2-4439-820E-69C31067344A}" srcOrd="1" destOrd="0" presId="urn:microsoft.com/office/officeart/2005/8/layout/hierarchy1"/>
    <dgm:cxn modelId="{FEF1C180-8570-4A4B-BEFE-01B3A1336D1E}" type="presParOf" srcId="{14D528CC-30D1-4AE4-BF34-8906759AB749}" destId="{5C749EB6-85E5-4D08-B58A-48C5B267182B}" srcOrd="2" destOrd="0" presId="urn:microsoft.com/office/officeart/2005/8/layout/hierarchy1"/>
    <dgm:cxn modelId="{129D71F2-786B-4C13-BE70-BB8A5A388914}" type="presParOf" srcId="{14D528CC-30D1-4AE4-BF34-8906759AB749}" destId="{4A8DB126-D121-4D87-AEC4-F63D2D0FD248}" srcOrd="3" destOrd="0" presId="urn:microsoft.com/office/officeart/2005/8/layout/hierarchy1"/>
    <dgm:cxn modelId="{58FBF542-F1B9-4B65-8E3A-D656192FE74C}" type="presParOf" srcId="{4A8DB126-D121-4D87-AEC4-F63D2D0FD248}" destId="{438246DD-0504-4198-97B6-F83211E3990C}" srcOrd="0" destOrd="0" presId="urn:microsoft.com/office/officeart/2005/8/layout/hierarchy1"/>
    <dgm:cxn modelId="{A015DE1D-A91A-4032-A2AE-406A8BB24A99}" type="presParOf" srcId="{438246DD-0504-4198-97B6-F83211E3990C}" destId="{AAF2EDF6-B500-4AF5-8B6E-AF2579CD739D}" srcOrd="0" destOrd="0" presId="urn:microsoft.com/office/officeart/2005/8/layout/hierarchy1"/>
    <dgm:cxn modelId="{8F42AE61-8B33-46B1-A377-E10CE7D318A4}" type="presParOf" srcId="{438246DD-0504-4198-97B6-F83211E3990C}" destId="{EE4FF21C-2C23-40B6-BEF0-CFEB746DC882}" srcOrd="1" destOrd="0" presId="urn:microsoft.com/office/officeart/2005/8/layout/hierarchy1"/>
    <dgm:cxn modelId="{5FF6CF35-2CBD-443E-9038-8639450F8596}" type="presParOf" srcId="{4A8DB126-D121-4D87-AEC4-F63D2D0FD248}" destId="{6E660ABC-27B8-4ECB-9626-BC6E7AA3BDA0}" srcOrd="1" destOrd="0" presId="urn:microsoft.com/office/officeart/2005/8/layout/hierarchy1"/>
    <dgm:cxn modelId="{8B805F50-2F1C-4A59-A288-8965EB531CBF}" type="presParOf" srcId="{851CC777-FD14-4FE9-9825-B5C78C8B7761}" destId="{A7AE6B35-C584-4C1F-A3A5-183A259B7149}" srcOrd="2" destOrd="0" presId="urn:microsoft.com/office/officeart/2005/8/layout/hierarchy1"/>
    <dgm:cxn modelId="{FB620321-E4B9-4500-A43C-81585DCD8CA0}" type="presParOf" srcId="{851CC777-FD14-4FE9-9825-B5C78C8B7761}" destId="{7AE6CCA1-A1A9-4FD9-9C73-3818EF16074F}" srcOrd="3" destOrd="0" presId="urn:microsoft.com/office/officeart/2005/8/layout/hierarchy1"/>
    <dgm:cxn modelId="{1F06D37E-0129-48AB-848F-B91A0AEA4403}" type="presParOf" srcId="{7AE6CCA1-A1A9-4FD9-9C73-3818EF16074F}" destId="{A04F99A9-A4E7-4A29-9D2D-13EF04D9561F}" srcOrd="0" destOrd="0" presId="urn:microsoft.com/office/officeart/2005/8/layout/hierarchy1"/>
    <dgm:cxn modelId="{CAF1FFE8-C112-4702-B655-C6719A8AC410}" type="presParOf" srcId="{A04F99A9-A4E7-4A29-9D2D-13EF04D9561F}" destId="{F346A124-AB44-47FB-ABD5-3C328B2904B4}" srcOrd="0" destOrd="0" presId="urn:microsoft.com/office/officeart/2005/8/layout/hierarchy1"/>
    <dgm:cxn modelId="{42BB4296-C93F-4DDA-895C-0D63824C3B08}" type="presParOf" srcId="{A04F99A9-A4E7-4A29-9D2D-13EF04D9561F}" destId="{05463969-DCB3-4415-B49A-9A47DE43F79B}" srcOrd="1" destOrd="0" presId="urn:microsoft.com/office/officeart/2005/8/layout/hierarchy1"/>
    <dgm:cxn modelId="{CEDE9D38-7A4C-46B4-86EA-7403E5EEC4DD}" type="presParOf" srcId="{7AE6CCA1-A1A9-4FD9-9C73-3818EF16074F}" destId="{CEFB6485-CA63-49E2-96E8-AE4680E25205}" srcOrd="1" destOrd="0" presId="urn:microsoft.com/office/officeart/2005/8/layout/hierarchy1"/>
    <dgm:cxn modelId="{1B5AB5FF-43A9-4675-99C6-7B78445DECC7}" type="presParOf" srcId="{CEFB6485-CA63-49E2-96E8-AE4680E25205}" destId="{BC5BFB94-8A98-4601-8247-876AFFD00BA7}" srcOrd="0" destOrd="0" presId="urn:microsoft.com/office/officeart/2005/8/layout/hierarchy1"/>
    <dgm:cxn modelId="{F3C00556-BCAB-467E-9EF6-4C68F5ED0570}" type="presParOf" srcId="{CEFB6485-CA63-49E2-96E8-AE4680E25205}" destId="{8A5FE6DE-7603-4309-8AE1-E4A3ACB8A700}" srcOrd="1" destOrd="0" presId="urn:microsoft.com/office/officeart/2005/8/layout/hierarchy1"/>
    <dgm:cxn modelId="{E166B311-9C1E-423C-85CE-BDF8C748B302}" type="presParOf" srcId="{8A5FE6DE-7603-4309-8AE1-E4A3ACB8A700}" destId="{42ACFD39-C364-4420-8BF4-E624A56E46A8}" srcOrd="0" destOrd="0" presId="urn:microsoft.com/office/officeart/2005/8/layout/hierarchy1"/>
    <dgm:cxn modelId="{C329CFAE-1772-4B48-9928-F8DED56F4D3C}" type="presParOf" srcId="{42ACFD39-C364-4420-8BF4-E624A56E46A8}" destId="{87B210F3-9A15-4AEE-896D-20A4FAA0E90A}" srcOrd="0" destOrd="0" presId="urn:microsoft.com/office/officeart/2005/8/layout/hierarchy1"/>
    <dgm:cxn modelId="{D98DC242-7225-432A-B675-39E887F42070}" type="presParOf" srcId="{42ACFD39-C364-4420-8BF4-E624A56E46A8}" destId="{55FE50EE-9CED-4626-B07F-46BC36EA76A8}" srcOrd="1" destOrd="0" presId="urn:microsoft.com/office/officeart/2005/8/layout/hierarchy1"/>
    <dgm:cxn modelId="{F6FADD71-EC2D-4FC5-AF9E-2D68F06A98DB}" type="presParOf" srcId="{8A5FE6DE-7603-4309-8AE1-E4A3ACB8A700}" destId="{8F768D38-1F1D-45A5-9B32-91905AE3E4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D2C4-CA47-4E2F-9386-15BF2C5BFCE9}">
      <dsp:nvSpPr>
        <dsp:cNvPr id="0" name=""/>
        <dsp:cNvSpPr/>
      </dsp:nvSpPr>
      <dsp:spPr>
        <a:xfrm>
          <a:off x="469" y="706539"/>
          <a:ext cx="1336982" cy="11027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4DFD-23AF-4F50-BCBC-C27132FB3B0D}">
      <dsp:nvSpPr>
        <dsp:cNvPr id="0" name=""/>
        <dsp:cNvSpPr/>
      </dsp:nvSpPr>
      <dsp:spPr>
        <a:xfrm>
          <a:off x="725944" y="876246"/>
          <a:ext cx="1611728" cy="1611728"/>
        </a:xfrm>
        <a:prstGeom prst="leftCircularArrow">
          <a:avLst>
            <a:gd name="adj1" fmla="val 4000"/>
            <a:gd name="adj2" fmla="val 502329"/>
            <a:gd name="adj3" fmla="val 2277840"/>
            <a:gd name="adj4" fmla="val 9024489"/>
            <a:gd name="adj5" fmla="val 4667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79-D346-4EBB-AB0C-EE653ACF3C6C}">
      <dsp:nvSpPr>
        <dsp:cNvPr id="0" name=""/>
        <dsp:cNvSpPr/>
      </dsp:nvSpPr>
      <dsp:spPr>
        <a:xfrm>
          <a:off x="297577" y="1572971"/>
          <a:ext cx="1188429" cy="472599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311419" y="1586813"/>
        <a:ext cx="1160745" cy="444915"/>
      </dsp:txXfrm>
    </dsp:sp>
    <dsp:sp modelId="{B651F1CF-D429-4713-ABB8-9F7461E4F7F5}">
      <dsp:nvSpPr>
        <dsp:cNvPr id="0" name=""/>
        <dsp:cNvSpPr/>
      </dsp:nvSpPr>
      <dsp:spPr>
        <a:xfrm>
          <a:off x="1793014" y="706539"/>
          <a:ext cx="1336982" cy="11027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8A36-C0C4-4E90-AC13-6C982ACE8400}">
      <dsp:nvSpPr>
        <dsp:cNvPr id="0" name=""/>
        <dsp:cNvSpPr/>
      </dsp:nvSpPr>
      <dsp:spPr>
        <a:xfrm>
          <a:off x="2507347" y="-15400"/>
          <a:ext cx="1782564" cy="1782564"/>
        </a:xfrm>
        <a:prstGeom prst="circularArrow">
          <a:avLst>
            <a:gd name="adj1" fmla="val 3617"/>
            <a:gd name="adj2" fmla="val 450015"/>
            <a:gd name="adj3" fmla="val 19374474"/>
            <a:gd name="adj4" fmla="val 12575511"/>
            <a:gd name="adj5" fmla="val 4220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7E8D-52E6-47CA-9E1F-B3BE7EB3E09B}">
      <dsp:nvSpPr>
        <dsp:cNvPr id="0" name=""/>
        <dsp:cNvSpPr/>
      </dsp:nvSpPr>
      <dsp:spPr>
        <a:xfrm>
          <a:off x="2090121" y="470240"/>
          <a:ext cx="1188429" cy="472599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2103963" y="484082"/>
        <a:ext cx="1160745" cy="444915"/>
      </dsp:txXfrm>
    </dsp:sp>
    <dsp:sp modelId="{C26DB7B9-FAD6-48DB-954D-A5E46F77BD6D}">
      <dsp:nvSpPr>
        <dsp:cNvPr id="0" name=""/>
        <dsp:cNvSpPr/>
      </dsp:nvSpPr>
      <dsp:spPr>
        <a:xfrm>
          <a:off x="3585558" y="706539"/>
          <a:ext cx="1336982" cy="11027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359E-7225-4CFB-BBD2-900CCD5D7BDE}">
      <dsp:nvSpPr>
        <dsp:cNvPr id="0" name=""/>
        <dsp:cNvSpPr/>
      </dsp:nvSpPr>
      <dsp:spPr>
        <a:xfrm>
          <a:off x="4311033" y="876246"/>
          <a:ext cx="1611728" cy="1611728"/>
        </a:xfrm>
        <a:prstGeom prst="leftCircularArrow">
          <a:avLst>
            <a:gd name="adj1" fmla="val 4000"/>
            <a:gd name="adj2" fmla="val 502329"/>
            <a:gd name="adj3" fmla="val 2277840"/>
            <a:gd name="adj4" fmla="val 9024489"/>
            <a:gd name="adj5" fmla="val 4667"/>
          </a:avLst>
        </a:prstGeom>
        <a:solidFill>
          <a:srgbClr val="666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6F57-A010-4072-9EBD-86BD6484D91B}">
      <dsp:nvSpPr>
        <dsp:cNvPr id="0" name=""/>
        <dsp:cNvSpPr/>
      </dsp:nvSpPr>
      <dsp:spPr>
        <a:xfrm>
          <a:off x="3882665" y="1572971"/>
          <a:ext cx="1188429" cy="472599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3896507" y="1586813"/>
        <a:ext cx="1160745" cy="444915"/>
      </dsp:txXfrm>
    </dsp:sp>
    <dsp:sp modelId="{939DFC11-B217-40F1-B0EE-ADA1D5FE8FDC}">
      <dsp:nvSpPr>
        <dsp:cNvPr id="0" name=""/>
        <dsp:cNvSpPr/>
      </dsp:nvSpPr>
      <dsp:spPr>
        <a:xfrm>
          <a:off x="5378102" y="706539"/>
          <a:ext cx="1336982" cy="110273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6666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3716-280D-4A8A-8AF8-9D84FEF36D8F}">
      <dsp:nvSpPr>
        <dsp:cNvPr id="0" name=""/>
        <dsp:cNvSpPr/>
      </dsp:nvSpPr>
      <dsp:spPr>
        <a:xfrm>
          <a:off x="5675210" y="470240"/>
          <a:ext cx="1188429" cy="472599"/>
        </a:xfrm>
        <a:prstGeom prst="roundRect">
          <a:avLst>
            <a:gd name="adj" fmla="val 10000"/>
          </a:avLst>
        </a:prstGeom>
        <a:solidFill>
          <a:srgbClr val="6EB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bg1"/>
            </a:solidFill>
          </a:endParaRPr>
        </a:p>
      </dsp:txBody>
      <dsp:txXfrm>
        <a:off x="5689052" y="484082"/>
        <a:ext cx="1160745" cy="444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07BCA-717E-4406-AF5F-6F4BAFA385BD}">
      <dsp:nvSpPr>
        <dsp:cNvPr id="0" name=""/>
        <dsp:cNvSpPr/>
      </dsp:nvSpPr>
      <dsp:spPr>
        <a:xfrm>
          <a:off x="0" y="450137"/>
          <a:ext cx="395196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243429-FEA4-43AF-8806-E4B299D934AE}">
      <dsp:nvSpPr>
        <dsp:cNvPr id="0" name=""/>
        <dsp:cNvSpPr/>
      </dsp:nvSpPr>
      <dsp:spPr>
        <a:xfrm>
          <a:off x="245219" y="36857"/>
          <a:ext cx="2766372" cy="8265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2" tIns="0" rIns="1045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Abc</a:t>
          </a:r>
          <a:endParaRPr lang="en-US" sz="2800" kern="1200"/>
        </a:p>
      </dsp:txBody>
      <dsp:txXfrm>
        <a:off x="285568" y="77206"/>
        <a:ext cx="2685674" cy="745862"/>
      </dsp:txXfrm>
    </dsp:sp>
    <dsp:sp modelId="{E27A8F00-0182-4FE6-BBFD-DFFFE416A34E}">
      <dsp:nvSpPr>
        <dsp:cNvPr id="0" name=""/>
        <dsp:cNvSpPr/>
      </dsp:nvSpPr>
      <dsp:spPr>
        <a:xfrm>
          <a:off x="0" y="1720218"/>
          <a:ext cx="395196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3F9F1D-2592-4B6A-9E92-144BE250020D}">
      <dsp:nvSpPr>
        <dsp:cNvPr id="0" name=""/>
        <dsp:cNvSpPr/>
      </dsp:nvSpPr>
      <dsp:spPr>
        <a:xfrm>
          <a:off x="197598" y="1306937"/>
          <a:ext cx="2766372" cy="8265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109454"/>
                <a:satOff val="-716"/>
                <a:lumOff val="12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2" tIns="0" rIns="1045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Abc</a:t>
          </a:r>
          <a:endParaRPr lang="en-US" sz="2800" kern="1200"/>
        </a:p>
      </dsp:txBody>
      <dsp:txXfrm>
        <a:off x="237947" y="1347286"/>
        <a:ext cx="2685674" cy="745862"/>
      </dsp:txXfrm>
    </dsp:sp>
    <dsp:sp modelId="{650F0235-0EB8-4DFF-AE98-65C664A61174}">
      <dsp:nvSpPr>
        <dsp:cNvPr id="0" name=""/>
        <dsp:cNvSpPr/>
      </dsp:nvSpPr>
      <dsp:spPr>
        <a:xfrm>
          <a:off x="0" y="2990298"/>
          <a:ext cx="395196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170907-951D-4971-A639-BD0A931554A5}">
      <dsp:nvSpPr>
        <dsp:cNvPr id="0" name=""/>
        <dsp:cNvSpPr/>
      </dsp:nvSpPr>
      <dsp:spPr>
        <a:xfrm>
          <a:off x="197598" y="2577018"/>
          <a:ext cx="2766372" cy="8265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7"/>
                <a:satOff val="-1431"/>
                <a:lumOff val="245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218907"/>
                <a:satOff val="-1431"/>
                <a:lumOff val="245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218907"/>
                <a:satOff val="-1431"/>
                <a:lumOff val="245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562" tIns="0" rIns="1045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Abc</a:t>
          </a:r>
          <a:endParaRPr lang="en-US" sz="2800" kern="1200"/>
        </a:p>
      </dsp:txBody>
      <dsp:txXfrm>
        <a:off x="237947" y="2617367"/>
        <a:ext cx="2685674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BFB94-8A98-4601-8247-876AFFD00BA7}">
      <dsp:nvSpPr>
        <dsp:cNvPr id="0" name=""/>
        <dsp:cNvSpPr/>
      </dsp:nvSpPr>
      <dsp:spPr>
        <a:xfrm>
          <a:off x="5530185" y="2194114"/>
          <a:ext cx="91440" cy="408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5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E6B35-C584-4C1F-A3A5-183A259B7149}">
      <dsp:nvSpPr>
        <dsp:cNvPr id="0" name=""/>
        <dsp:cNvSpPr/>
      </dsp:nvSpPr>
      <dsp:spPr>
        <a:xfrm>
          <a:off x="4435350" y="1056272"/>
          <a:ext cx="1140554" cy="245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27"/>
              </a:lnTo>
              <a:lnTo>
                <a:pt x="1140554" y="115627"/>
              </a:lnTo>
              <a:lnTo>
                <a:pt x="1140554" y="245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49EB6-85E5-4D08-B58A-48C5B267182B}">
      <dsp:nvSpPr>
        <dsp:cNvPr id="0" name=""/>
        <dsp:cNvSpPr/>
      </dsp:nvSpPr>
      <dsp:spPr>
        <a:xfrm>
          <a:off x="3000370" y="2194114"/>
          <a:ext cx="858511" cy="408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31"/>
              </a:lnTo>
              <a:lnTo>
                <a:pt x="858511" y="278431"/>
              </a:lnTo>
              <a:lnTo>
                <a:pt x="858511" y="4085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944E5-9926-4BCD-B43A-72EADFCB7C0F}">
      <dsp:nvSpPr>
        <dsp:cNvPr id="0" name=""/>
        <dsp:cNvSpPr/>
      </dsp:nvSpPr>
      <dsp:spPr>
        <a:xfrm>
          <a:off x="2141858" y="2194114"/>
          <a:ext cx="858511" cy="408573"/>
        </a:xfrm>
        <a:custGeom>
          <a:avLst/>
          <a:gdLst/>
          <a:ahLst/>
          <a:cxnLst/>
          <a:rect l="0" t="0" r="0" b="0"/>
          <a:pathLst>
            <a:path>
              <a:moveTo>
                <a:pt x="858511" y="0"/>
              </a:moveTo>
              <a:lnTo>
                <a:pt x="858511" y="278431"/>
              </a:lnTo>
              <a:lnTo>
                <a:pt x="0" y="278431"/>
              </a:lnTo>
              <a:lnTo>
                <a:pt x="0" y="4085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6F7AB-EBE9-4383-BEE8-AB97D94167CF}">
      <dsp:nvSpPr>
        <dsp:cNvPr id="0" name=""/>
        <dsp:cNvSpPr/>
      </dsp:nvSpPr>
      <dsp:spPr>
        <a:xfrm>
          <a:off x="3000370" y="1056272"/>
          <a:ext cx="1434980" cy="245770"/>
        </a:xfrm>
        <a:custGeom>
          <a:avLst/>
          <a:gdLst/>
          <a:ahLst/>
          <a:cxnLst/>
          <a:rect l="0" t="0" r="0" b="0"/>
          <a:pathLst>
            <a:path>
              <a:moveTo>
                <a:pt x="1434980" y="0"/>
              </a:moveTo>
              <a:lnTo>
                <a:pt x="1434980" y="115627"/>
              </a:lnTo>
              <a:lnTo>
                <a:pt x="0" y="115627"/>
              </a:lnTo>
              <a:lnTo>
                <a:pt x="0" y="2457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FBE61-28EA-4171-924D-D379662E0647}">
      <dsp:nvSpPr>
        <dsp:cNvPr id="0" name=""/>
        <dsp:cNvSpPr/>
      </dsp:nvSpPr>
      <dsp:spPr>
        <a:xfrm>
          <a:off x="3732932" y="164200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F1F1D-30F2-47EE-922F-DFF4EA469603}">
      <dsp:nvSpPr>
        <dsp:cNvPr id="0" name=""/>
        <dsp:cNvSpPr/>
      </dsp:nvSpPr>
      <dsp:spPr>
        <a:xfrm>
          <a:off x="3889025" y="312488"/>
          <a:ext cx="1404837" cy="89207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Abc</a:t>
          </a:r>
          <a:endParaRPr lang="en-US" sz="3800" kern="1200" dirty="0"/>
        </a:p>
      </dsp:txBody>
      <dsp:txXfrm>
        <a:off x="3915153" y="338616"/>
        <a:ext cx="1352581" cy="839815"/>
      </dsp:txXfrm>
    </dsp:sp>
    <dsp:sp modelId="{31424F3C-B21A-43E7-80B8-E2120B42D926}">
      <dsp:nvSpPr>
        <dsp:cNvPr id="0" name=""/>
        <dsp:cNvSpPr/>
      </dsp:nvSpPr>
      <dsp:spPr>
        <a:xfrm>
          <a:off x="2297951" y="1302042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4BB05A-B7AA-418E-A8FD-EE81CA35C80F}">
      <dsp:nvSpPr>
        <dsp:cNvPr id="0" name=""/>
        <dsp:cNvSpPr/>
      </dsp:nvSpPr>
      <dsp:spPr>
        <a:xfrm>
          <a:off x="2454044" y="1450331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Abc</a:t>
          </a:r>
          <a:endParaRPr lang="en-US" sz="3800" kern="1200" dirty="0"/>
        </a:p>
      </dsp:txBody>
      <dsp:txXfrm>
        <a:off x="2480172" y="1476459"/>
        <a:ext cx="1352581" cy="839815"/>
      </dsp:txXfrm>
    </dsp:sp>
    <dsp:sp modelId="{3E9192D9-093D-4E3E-BB3F-5F52828062A1}">
      <dsp:nvSpPr>
        <dsp:cNvPr id="0" name=""/>
        <dsp:cNvSpPr/>
      </dsp:nvSpPr>
      <dsp:spPr>
        <a:xfrm>
          <a:off x="1439439" y="2602688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7429E0-8CA5-40D8-8C95-C95485B568D7}">
      <dsp:nvSpPr>
        <dsp:cNvPr id="0" name=""/>
        <dsp:cNvSpPr/>
      </dsp:nvSpPr>
      <dsp:spPr>
        <a:xfrm>
          <a:off x="1595532" y="2750976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Abc</a:t>
          </a:r>
          <a:endParaRPr lang="en-US" sz="3800" kern="1200"/>
        </a:p>
      </dsp:txBody>
      <dsp:txXfrm>
        <a:off x="1621660" y="2777104"/>
        <a:ext cx="1352581" cy="839815"/>
      </dsp:txXfrm>
    </dsp:sp>
    <dsp:sp modelId="{AAF2EDF6-B500-4AF5-8B6E-AF2579CD739D}">
      <dsp:nvSpPr>
        <dsp:cNvPr id="0" name=""/>
        <dsp:cNvSpPr/>
      </dsp:nvSpPr>
      <dsp:spPr>
        <a:xfrm>
          <a:off x="3156463" y="2602688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4FF21C-2C23-40B6-BEF0-CFEB746DC882}">
      <dsp:nvSpPr>
        <dsp:cNvPr id="0" name=""/>
        <dsp:cNvSpPr/>
      </dsp:nvSpPr>
      <dsp:spPr>
        <a:xfrm>
          <a:off x="3312556" y="2750976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Abc</a:t>
          </a:r>
          <a:endParaRPr lang="en-US" sz="3800" kern="1200"/>
        </a:p>
      </dsp:txBody>
      <dsp:txXfrm>
        <a:off x="3338684" y="2777104"/>
        <a:ext cx="1352581" cy="839815"/>
      </dsp:txXfrm>
    </dsp:sp>
    <dsp:sp modelId="{F346A124-AB44-47FB-ABD5-3C328B2904B4}">
      <dsp:nvSpPr>
        <dsp:cNvPr id="0" name=""/>
        <dsp:cNvSpPr/>
      </dsp:nvSpPr>
      <dsp:spPr>
        <a:xfrm>
          <a:off x="4873486" y="1302042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463969-DCB3-4415-B49A-9A47DE43F79B}">
      <dsp:nvSpPr>
        <dsp:cNvPr id="0" name=""/>
        <dsp:cNvSpPr/>
      </dsp:nvSpPr>
      <dsp:spPr>
        <a:xfrm>
          <a:off x="5029579" y="1450331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Abc</a:t>
          </a:r>
          <a:endParaRPr lang="en-US" sz="3800" kern="1200"/>
        </a:p>
      </dsp:txBody>
      <dsp:txXfrm>
        <a:off x="5055707" y="1476459"/>
        <a:ext cx="1352581" cy="839815"/>
      </dsp:txXfrm>
    </dsp:sp>
    <dsp:sp modelId="{87B210F3-9A15-4AEE-896D-20A4FAA0E90A}">
      <dsp:nvSpPr>
        <dsp:cNvPr id="0" name=""/>
        <dsp:cNvSpPr/>
      </dsp:nvSpPr>
      <dsp:spPr>
        <a:xfrm>
          <a:off x="4873486" y="2602688"/>
          <a:ext cx="1404837" cy="89207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FE50EE-9CED-4626-B07F-46BC36EA76A8}">
      <dsp:nvSpPr>
        <dsp:cNvPr id="0" name=""/>
        <dsp:cNvSpPr/>
      </dsp:nvSpPr>
      <dsp:spPr>
        <a:xfrm>
          <a:off x="5029579" y="2750976"/>
          <a:ext cx="1404837" cy="8920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Abc</a:t>
          </a:r>
          <a:endParaRPr lang="en-US" sz="3800" kern="1200"/>
        </a:p>
      </dsp:txBody>
      <dsp:txXfrm>
        <a:off x="5055707" y="2777104"/>
        <a:ext cx="1352581" cy="83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F0CB-AB51-4235-8687-0B6A7E7BA954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E973-9B0B-4F39-8D13-B383A8BEB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80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1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032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19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C706-B552-48CF-B615-B4F29AB3EE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2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56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02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12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7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0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68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64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/>
        </p:blipFill>
        <p:spPr>
          <a:xfrm>
            <a:off x="8721833" y="4800600"/>
            <a:ext cx="3468998" cy="2057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3" y="19316"/>
            <a:ext cx="1334531" cy="11143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539" y="0"/>
            <a:ext cx="1186054" cy="99035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048000" y="2551837"/>
            <a:ext cx="6096000" cy="352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 smtClean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600" dirty="0" smtClean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" dirty="0" smtClean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2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9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18" Type="http://schemas.openxmlformats.org/officeDocument/2006/relationships/slide" Target="slide2.xml"/><Relationship Id="rId3" Type="http://schemas.openxmlformats.org/officeDocument/2006/relationships/image" Target="../media/image1.jpeg"/><Relationship Id="rId21" Type="http://schemas.openxmlformats.org/officeDocument/2006/relationships/image" Target="../media/image21.jpeg"/><Relationship Id="rId7" Type="http://schemas.openxmlformats.org/officeDocument/2006/relationships/slide" Target="slide11.xml"/><Relationship Id="rId12" Type="http://schemas.openxmlformats.org/officeDocument/2006/relationships/slide" Target="slide10.xml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6" Type="http://schemas.openxmlformats.org/officeDocument/2006/relationships/slide" Target="slide15.xm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6.png"/><Relationship Id="rId15" Type="http://schemas.openxmlformats.org/officeDocument/2006/relationships/image" Target="../media/image17.jpeg"/><Relationship Id="rId23" Type="http://schemas.openxmlformats.org/officeDocument/2006/relationships/image" Target="../media/image23.jpeg"/><Relationship Id="rId10" Type="http://schemas.openxmlformats.org/officeDocument/2006/relationships/slide" Target="slide12.xml"/><Relationship Id="rId19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slide" Target="slide14.xml"/><Relationship Id="rId2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4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2" y="0"/>
            <a:ext cx="12189658" cy="64199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8850498" y="1"/>
            <a:ext cx="3360382" cy="2280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" y="-240666"/>
            <a:ext cx="3262450" cy="2724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48" y="-357714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9700" y="386563"/>
            <a:ext cx="1700264" cy="81495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6777" y="1559491"/>
            <a:ext cx="8818657" cy="2348403"/>
          </a:xfrm>
          <a:prstGeom prst="cloud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101" y="1982762"/>
            <a:ext cx="7412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MỞ RỘNG VỐN TỪ: TỔ QUỐC. DẤU PHẨY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86" y="3625991"/>
            <a:ext cx="3848100" cy="32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0E3050-A7FD-4E47-BF36-99067923E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540477"/>
              </p:ext>
            </p:extLst>
          </p:nvPr>
        </p:nvGraphicFramePr>
        <p:xfrm>
          <a:off x="3156558" y="2392471"/>
          <a:ext cx="6864109" cy="251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19A7641-239C-423D-85D6-9772F21D5D12}"/>
              </a:ext>
            </a:extLst>
          </p:cNvPr>
          <p:cNvGrpSpPr/>
          <p:nvPr/>
        </p:nvGrpSpPr>
        <p:grpSpPr>
          <a:xfrm>
            <a:off x="3709219" y="3523227"/>
            <a:ext cx="599142" cy="500218"/>
            <a:chOff x="1588" y="-296862"/>
            <a:chExt cx="2649537" cy="2211388"/>
          </a:xfrm>
          <a:solidFill>
            <a:srgbClr val="A7CF82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83BBF13-ABB7-48FC-A7A9-D8A3DF9EA395}"/>
                </a:ext>
              </a:extLst>
            </p:cNvPr>
            <p:cNvSpPr>
              <a:spLocks noEditPoints="1"/>
            </p:cNvSpPr>
            <p:nvPr/>
          </p:nvSpPr>
          <p:spPr bwMode="auto">
            <a:xfrm rot="21339349">
              <a:off x="1588" y="-296862"/>
              <a:ext cx="2649537" cy="2211388"/>
            </a:xfrm>
            <a:custGeom>
              <a:avLst/>
              <a:gdLst>
                <a:gd name="T0" fmla="*/ 2 w 704"/>
                <a:gd name="T1" fmla="*/ 252 h 586"/>
                <a:gd name="T2" fmla="*/ 0 w 704"/>
                <a:gd name="T3" fmla="*/ 279 h 586"/>
                <a:gd name="T4" fmla="*/ 702 w 704"/>
                <a:gd name="T5" fmla="*/ 334 h 586"/>
                <a:gd name="T6" fmla="*/ 704 w 704"/>
                <a:gd name="T7" fmla="*/ 308 h 586"/>
                <a:gd name="T8" fmla="*/ 2 w 704"/>
                <a:gd name="T9" fmla="*/ 252 h 586"/>
                <a:gd name="T10" fmla="*/ 346 w 704"/>
                <a:gd name="T11" fmla="*/ 452 h 586"/>
                <a:gd name="T12" fmla="*/ 200 w 704"/>
                <a:gd name="T13" fmla="*/ 281 h 586"/>
                <a:gd name="T14" fmla="*/ 372 w 704"/>
                <a:gd name="T15" fmla="*/ 134 h 586"/>
                <a:gd name="T16" fmla="*/ 518 w 704"/>
                <a:gd name="T17" fmla="*/ 306 h 586"/>
                <a:gd name="T18" fmla="*/ 346 w 704"/>
                <a:gd name="T19" fmla="*/ 4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4" h="586">
                  <a:moveTo>
                    <a:pt x="2" y="252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138" y="557"/>
                    <a:pt x="522" y="586"/>
                    <a:pt x="702" y="334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567" y="30"/>
                    <a:pt x="182" y="0"/>
                    <a:pt x="2" y="252"/>
                  </a:cubicBezTo>
                  <a:close/>
                  <a:moveTo>
                    <a:pt x="346" y="452"/>
                  </a:moveTo>
                  <a:cubicBezTo>
                    <a:pt x="258" y="445"/>
                    <a:pt x="193" y="368"/>
                    <a:pt x="200" y="281"/>
                  </a:cubicBezTo>
                  <a:cubicBezTo>
                    <a:pt x="207" y="193"/>
                    <a:pt x="284" y="127"/>
                    <a:pt x="372" y="134"/>
                  </a:cubicBezTo>
                  <a:cubicBezTo>
                    <a:pt x="459" y="141"/>
                    <a:pt x="525" y="218"/>
                    <a:pt x="518" y="306"/>
                  </a:cubicBezTo>
                  <a:cubicBezTo>
                    <a:pt x="511" y="394"/>
                    <a:pt x="434" y="459"/>
                    <a:pt x="346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AEC5E517-400E-47C2-B344-F7AAF3A05F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39349">
              <a:off x="1050925" y="511176"/>
              <a:ext cx="598487" cy="600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00139F-AE80-406D-9EFC-3F08EDAB577E}"/>
              </a:ext>
            </a:extLst>
          </p:cNvPr>
          <p:cNvGrpSpPr/>
          <p:nvPr/>
        </p:nvGrpSpPr>
        <p:grpSpPr>
          <a:xfrm>
            <a:off x="5288725" y="3719600"/>
            <a:ext cx="358919" cy="408504"/>
            <a:chOff x="1416917" y="1026775"/>
            <a:chExt cx="852488" cy="969962"/>
          </a:xfrm>
          <a:solidFill>
            <a:srgbClr val="A7CF82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C848AB9-0463-49D9-85B3-B687FDA7E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6917" y="1026775"/>
              <a:ext cx="852488" cy="969962"/>
            </a:xfrm>
            <a:custGeom>
              <a:avLst/>
              <a:gdLst>
                <a:gd name="T0" fmla="*/ 362 w 537"/>
                <a:gd name="T1" fmla="*/ 0 h 611"/>
                <a:gd name="T2" fmla="*/ 0 w 537"/>
                <a:gd name="T3" fmla="*/ 0 h 611"/>
                <a:gd name="T4" fmla="*/ 0 w 537"/>
                <a:gd name="T5" fmla="*/ 611 h 611"/>
                <a:gd name="T6" fmla="*/ 537 w 537"/>
                <a:gd name="T7" fmla="*/ 611 h 611"/>
                <a:gd name="T8" fmla="*/ 537 w 537"/>
                <a:gd name="T9" fmla="*/ 174 h 611"/>
                <a:gd name="T10" fmla="*/ 362 w 537"/>
                <a:gd name="T11" fmla="*/ 0 h 611"/>
                <a:gd name="T12" fmla="*/ 230 w 537"/>
                <a:gd name="T13" fmla="*/ 306 h 611"/>
                <a:gd name="T14" fmla="*/ 269 w 537"/>
                <a:gd name="T15" fmla="*/ 306 h 611"/>
                <a:gd name="T16" fmla="*/ 269 w 537"/>
                <a:gd name="T17" fmla="*/ 267 h 611"/>
                <a:gd name="T18" fmla="*/ 230 w 537"/>
                <a:gd name="T19" fmla="*/ 267 h 611"/>
                <a:gd name="T20" fmla="*/ 230 w 537"/>
                <a:gd name="T21" fmla="*/ 229 h 611"/>
                <a:gd name="T22" fmla="*/ 269 w 537"/>
                <a:gd name="T23" fmla="*/ 229 h 611"/>
                <a:gd name="T24" fmla="*/ 269 w 537"/>
                <a:gd name="T25" fmla="*/ 191 h 611"/>
                <a:gd name="T26" fmla="*/ 230 w 537"/>
                <a:gd name="T27" fmla="*/ 191 h 611"/>
                <a:gd name="T28" fmla="*/ 230 w 537"/>
                <a:gd name="T29" fmla="*/ 153 h 611"/>
                <a:gd name="T30" fmla="*/ 269 w 537"/>
                <a:gd name="T31" fmla="*/ 153 h 611"/>
                <a:gd name="T32" fmla="*/ 269 w 537"/>
                <a:gd name="T33" fmla="*/ 115 h 611"/>
                <a:gd name="T34" fmla="*/ 230 w 537"/>
                <a:gd name="T35" fmla="*/ 115 h 611"/>
                <a:gd name="T36" fmla="*/ 230 w 537"/>
                <a:gd name="T37" fmla="*/ 76 h 611"/>
                <a:gd name="T38" fmla="*/ 269 w 537"/>
                <a:gd name="T39" fmla="*/ 76 h 611"/>
                <a:gd name="T40" fmla="*/ 269 w 537"/>
                <a:gd name="T41" fmla="*/ 115 h 611"/>
                <a:gd name="T42" fmla="*/ 307 w 537"/>
                <a:gd name="T43" fmla="*/ 115 h 611"/>
                <a:gd name="T44" fmla="*/ 307 w 537"/>
                <a:gd name="T45" fmla="*/ 153 h 611"/>
                <a:gd name="T46" fmla="*/ 269 w 537"/>
                <a:gd name="T47" fmla="*/ 153 h 611"/>
                <a:gd name="T48" fmla="*/ 269 w 537"/>
                <a:gd name="T49" fmla="*/ 191 h 611"/>
                <a:gd name="T50" fmla="*/ 307 w 537"/>
                <a:gd name="T51" fmla="*/ 191 h 611"/>
                <a:gd name="T52" fmla="*/ 307 w 537"/>
                <a:gd name="T53" fmla="*/ 229 h 611"/>
                <a:gd name="T54" fmla="*/ 269 w 537"/>
                <a:gd name="T55" fmla="*/ 229 h 611"/>
                <a:gd name="T56" fmla="*/ 269 w 537"/>
                <a:gd name="T57" fmla="*/ 267 h 611"/>
                <a:gd name="T58" fmla="*/ 307 w 537"/>
                <a:gd name="T59" fmla="*/ 267 h 611"/>
                <a:gd name="T60" fmla="*/ 307 w 537"/>
                <a:gd name="T61" fmla="*/ 306 h 611"/>
                <a:gd name="T62" fmla="*/ 269 w 537"/>
                <a:gd name="T63" fmla="*/ 306 h 611"/>
                <a:gd name="T64" fmla="*/ 269 w 537"/>
                <a:gd name="T65" fmla="*/ 344 h 611"/>
                <a:gd name="T66" fmla="*/ 307 w 537"/>
                <a:gd name="T67" fmla="*/ 344 h 611"/>
                <a:gd name="T68" fmla="*/ 307 w 537"/>
                <a:gd name="T69" fmla="*/ 382 h 611"/>
                <a:gd name="T70" fmla="*/ 269 w 537"/>
                <a:gd name="T71" fmla="*/ 382 h 611"/>
                <a:gd name="T72" fmla="*/ 269 w 537"/>
                <a:gd name="T73" fmla="*/ 344 h 611"/>
                <a:gd name="T74" fmla="*/ 230 w 537"/>
                <a:gd name="T75" fmla="*/ 344 h 611"/>
                <a:gd name="T76" fmla="*/ 230 w 537"/>
                <a:gd name="T77" fmla="*/ 306 h 611"/>
                <a:gd name="T78" fmla="*/ 154 w 537"/>
                <a:gd name="T79" fmla="*/ 535 h 611"/>
                <a:gd name="T80" fmla="*/ 77 w 537"/>
                <a:gd name="T81" fmla="*/ 535 h 611"/>
                <a:gd name="T82" fmla="*/ 77 w 537"/>
                <a:gd name="T83" fmla="*/ 76 h 611"/>
                <a:gd name="T84" fmla="*/ 192 w 537"/>
                <a:gd name="T85" fmla="*/ 76 h 611"/>
                <a:gd name="T86" fmla="*/ 192 w 537"/>
                <a:gd name="T87" fmla="*/ 382 h 611"/>
                <a:gd name="T88" fmla="*/ 154 w 537"/>
                <a:gd name="T89" fmla="*/ 382 h 611"/>
                <a:gd name="T90" fmla="*/ 154 w 537"/>
                <a:gd name="T91" fmla="*/ 535 h 611"/>
                <a:gd name="T92" fmla="*/ 345 w 537"/>
                <a:gd name="T93" fmla="*/ 573 h 611"/>
                <a:gd name="T94" fmla="*/ 192 w 537"/>
                <a:gd name="T95" fmla="*/ 573 h 611"/>
                <a:gd name="T96" fmla="*/ 192 w 537"/>
                <a:gd name="T97" fmla="*/ 420 h 611"/>
                <a:gd name="T98" fmla="*/ 345 w 537"/>
                <a:gd name="T99" fmla="*/ 420 h 611"/>
                <a:gd name="T100" fmla="*/ 345 w 537"/>
                <a:gd name="T101" fmla="*/ 573 h 611"/>
                <a:gd name="T102" fmla="*/ 460 w 537"/>
                <a:gd name="T103" fmla="*/ 535 h 611"/>
                <a:gd name="T104" fmla="*/ 384 w 537"/>
                <a:gd name="T105" fmla="*/ 535 h 611"/>
                <a:gd name="T106" fmla="*/ 384 w 537"/>
                <a:gd name="T107" fmla="*/ 382 h 611"/>
                <a:gd name="T108" fmla="*/ 345 w 537"/>
                <a:gd name="T109" fmla="*/ 382 h 611"/>
                <a:gd name="T110" fmla="*/ 345 w 537"/>
                <a:gd name="T111" fmla="*/ 93 h 611"/>
                <a:gd name="T112" fmla="*/ 460 w 537"/>
                <a:gd name="T113" fmla="*/ 208 h 611"/>
                <a:gd name="T114" fmla="*/ 460 w 537"/>
                <a:gd name="T115" fmla="*/ 535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7" h="611">
                  <a:moveTo>
                    <a:pt x="362" y="0"/>
                  </a:moveTo>
                  <a:lnTo>
                    <a:pt x="0" y="0"/>
                  </a:lnTo>
                  <a:lnTo>
                    <a:pt x="0" y="611"/>
                  </a:lnTo>
                  <a:lnTo>
                    <a:pt x="537" y="611"/>
                  </a:lnTo>
                  <a:lnTo>
                    <a:pt x="537" y="174"/>
                  </a:lnTo>
                  <a:lnTo>
                    <a:pt x="362" y="0"/>
                  </a:lnTo>
                  <a:close/>
                  <a:moveTo>
                    <a:pt x="230" y="306"/>
                  </a:moveTo>
                  <a:lnTo>
                    <a:pt x="269" y="306"/>
                  </a:lnTo>
                  <a:lnTo>
                    <a:pt x="269" y="267"/>
                  </a:lnTo>
                  <a:lnTo>
                    <a:pt x="230" y="267"/>
                  </a:lnTo>
                  <a:lnTo>
                    <a:pt x="230" y="229"/>
                  </a:lnTo>
                  <a:lnTo>
                    <a:pt x="269" y="229"/>
                  </a:lnTo>
                  <a:lnTo>
                    <a:pt x="269" y="191"/>
                  </a:lnTo>
                  <a:lnTo>
                    <a:pt x="230" y="191"/>
                  </a:lnTo>
                  <a:lnTo>
                    <a:pt x="230" y="153"/>
                  </a:lnTo>
                  <a:lnTo>
                    <a:pt x="269" y="153"/>
                  </a:lnTo>
                  <a:lnTo>
                    <a:pt x="269" y="115"/>
                  </a:lnTo>
                  <a:lnTo>
                    <a:pt x="230" y="115"/>
                  </a:lnTo>
                  <a:lnTo>
                    <a:pt x="230" y="76"/>
                  </a:lnTo>
                  <a:lnTo>
                    <a:pt x="269" y="76"/>
                  </a:lnTo>
                  <a:lnTo>
                    <a:pt x="269" y="115"/>
                  </a:lnTo>
                  <a:lnTo>
                    <a:pt x="307" y="115"/>
                  </a:lnTo>
                  <a:lnTo>
                    <a:pt x="307" y="153"/>
                  </a:lnTo>
                  <a:lnTo>
                    <a:pt x="269" y="153"/>
                  </a:lnTo>
                  <a:lnTo>
                    <a:pt x="269" y="191"/>
                  </a:lnTo>
                  <a:lnTo>
                    <a:pt x="307" y="191"/>
                  </a:lnTo>
                  <a:lnTo>
                    <a:pt x="307" y="229"/>
                  </a:lnTo>
                  <a:lnTo>
                    <a:pt x="269" y="229"/>
                  </a:lnTo>
                  <a:lnTo>
                    <a:pt x="269" y="267"/>
                  </a:lnTo>
                  <a:lnTo>
                    <a:pt x="307" y="267"/>
                  </a:lnTo>
                  <a:lnTo>
                    <a:pt x="307" y="306"/>
                  </a:lnTo>
                  <a:lnTo>
                    <a:pt x="269" y="306"/>
                  </a:lnTo>
                  <a:lnTo>
                    <a:pt x="269" y="344"/>
                  </a:lnTo>
                  <a:lnTo>
                    <a:pt x="307" y="344"/>
                  </a:lnTo>
                  <a:lnTo>
                    <a:pt x="307" y="382"/>
                  </a:lnTo>
                  <a:lnTo>
                    <a:pt x="269" y="382"/>
                  </a:lnTo>
                  <a:lnTo>
                    <a:pt x="269" y="344"/>
                  </a:lnTo>
                  <a:lnTo>
                    <a:pt x="230" y="344"/>
                  </a:lnTo>
                  <a:lnTo>
                    <a:pt x="230" y="306"/>
                  </a:lnTo>
                  <a:close/>
                  <a:moveTo>
                    <a:pt x="154" y="535"/>
                  </a:moveTo>
                  <a:lnTo>
                    <a:pt x="77" y="535"/>
                  </a:lnTo>
                  <a:lnTo>
                    <a:pt x="77" y="76"/>
                  </a:lnTo>
                  <a:lnTo>
                    <a:pt x="192" y="76"/>
                  </a:lnTo>
                  <a:lnTo>
                    <a:pt x="192" y="382"/>
                  </a:lnTo>
                  <a:lnTo>
                    <a:pt x="154" y="382"/>
                  </a:lnTo>
                  <a:lnTo>
                    <a:pt x="154" y="535"/>
                  </a:lnTo>
                  <a:close/>
                  <a:moveTo>
                    <a:pt x="345" y="573"/>
                  </a:moveTo>
                  <a:lnTo>
                    <a:pt x="192" y="573"/>
                  </a:lnTo>
                  <a:lnTo>
                    <a:pt x="192" y="420"/>
                  </a:lnTo>
                  <a:lnTo>
                    <a:pt x="345" y="420"/>
                  </a:lnTo>
                  <a:lnTo>
                    <a:pt x="345" y="573"/>
                  </a:lnTo>
                  <a:close/>
                  <a:moveTo>
                    <a:pt x="460" y="535"/>
                  </a:moveTo>
                  <a:lnTo>
                    <a:pt x="384" y="535"/>
                  </a:lnTo>
                  <a:lnTo>
                    <a:pt x="384" y="382"/>
                  </a:lnTo>
                  <a:lnTo>
                    <a:pt x="345" y="382"/>
                  </a:lnTo>
                  <a:lnTo>
                    <a:pt x="345" y="93"/>
                  </a:lnTo>
                  <a:lnTo>
                    <a:pt x="460" y="208"/>
                  </a:lnTo>
                  <a:lnTo>
                    <a:pt x="460" y="5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A59534-29BC-4298-A9DC-C0C50618A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042" y="1755437"/>
              <a:ext cx="122238" cy="603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17DF50-28C5-4C9F-BB95-ABAF0CED8302}"/>
              </a:ext>
            </a:extLst>
          </p:cNvPr>
          <p:cNvGrpSpPr/>
          <p:nvPr/>
        </p:nvGrpSpPr>
        <p:grpSpPr>
          <a:xfrm>
            <a:off x="6751265" y="3579799"/>
            <a:ext cx="338312" cy="387073"/>
            <a:chOff x="0" y="4763"/>
            <a:chExt cx="1479550" cy="1692275"/>
          </a:xfrm>
          <a:solidFill>
            <a:srgbClr val="A7CF82"/>
          </a:solidFill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C3E5E76-9EE8-4899-A867-89A68161B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63"/>
              <a:ext cx="1479550" cy="846138"/>
            </a:xfrm>
            <a:custGeom>
              <a:avLst/>
              <a:gdLst>
                <a:gd name="T0" fmla="*/ 28 w 392"/>
                <a:gd name="T1" fmla="*/ 224 h 224"/>
                <a:gd name="T2" fmla="*/ 364 w 392"/>
                <a:gd name="T3" fmla="*/ 224 h 224"/>
                <a:gd name="T4" fmla="*/ 392 w 392"/>
                <a:gd name="T5" fmla="*/ 196 h 224"/>
                <a:gd name="T6" fmla="*/ 364 w 392"/>
                <a:gd name="T7" fmla="*/ 168 h 224"/>
                <a:gd name="T8" fmla="*/ 280 w 392"/>
                <a:gd name="T9" fmla="*/ 168 h 224"/>
                <a:gd name="T10" fmla="*/ 252 w 392"/>
                <a:gd name="T11" fmla="*/ 140 h 224"/>
                <a:gd name="T12" fmla="*/ 252 w 392"/>
                <a:gd name="T13" fmla="*/ 28 h 224"/>
                <a:gd name="T14" fmla="*/ 224 w 392"/>
                <a:gd name="T15" fmla="*/ 0 h 224"/>
                <a:gd name="T16" fmla="*/ 168 w 392"/>
                <a:gd name="T17" fmla="*/ 0 h 224"/>
                <a:gd name="T18" fmla="*/ 140 w 392"/>
                <a:gd name="T19" fmla="*/ 28 h 224"/>
                <a:gd name="T20" fmla="*/ 140 w 392"/>
                <a:gd name="T21" fmla="*/ 140 h 224"/>
                <a:gd name="T22" fmla="*/ 112 w 392"/>
                <a:gd name="T23" fmla="*/ 168 h 224"/>
                <a:gd name="T24" fmla="*/ 28 w 392"/>
                <a:gd name="T25" fmla="*/ 168 h 224"/>
                <a:gd name="T26" fmla="*/ 0 w 392"/>
                <a:gd name="T27" fmla="*/ 196 h 224"/>
                <a:gd name="T28" fmla="*/ 28 w 392"/>
                <a:gd name="T29" fmla="*/ 224 h 224"/>
                <a:gd name="T30" fmla="*/ 182 w 392"/>
                <a:gd name="T31" fmla="*/ 28 h 224"/>
                <a:gd name="T32" fmla="*/ 210 w 392"/>
                <a:gd name="T33" fmla="*/ 28 h 224"/>
                <a:gd name="T34" fmla="*/ 224 w 392"/>
                <a:gd name="T35" fmla="*/ 42 h 224"/>
                <a:gd name="T36" fmla="*/ 210 w 392"/>
                <a:gd name="T37" fmla="*/ 56 h 224"/>
                <a:gd name="T38" fmla="*/ 182 w 392"/>
                <a:gd name="T39" fmla="*/ 56 h 224"/>
                <a:gd name="T40" fmla="*/ 168 w 392"/>
                <a:gd name="T41" fmla="*/ 42 h 224"/>
                <a:gd name="T42" fmla="*/ 182 w 392"/>
                <a:gd name="T43" fmla="*/ 2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2" h="224">
                  <a:moveTo>
                    <a:pt x="28" y="224"/>
                  </a:moveTo>
                  <a:cubicBezTo>
                    <a:pt x="364" y="224"/>
                    <a:pt x="364" y="224"/>
                    <a:pt x="364" y="224"/>
                  </a:cubicBezTo>
                  <a:cubicBezTo>
                    <a:pt x="379" y="224"/>
                    <a:pt x="392" y="211"/>
                    <a:pt x="392" y="196"/>
                  </a:cubicBezTo>
                  <a:cubicBezTo>
                    <a:pt x="392" y="181"/>
                    <a:pt x="379" y="168"/>
                    <a:pt x="364" y="168"/>
                  </a:cubicBezTo>
                  <a:cubicBezTo>
                    <a:pt x="280" y="168"/>
                    <a:pt x="280" y="168"/>
                    <a:pt x="280" y="168"/>
                  </a:cubicBezTo>
                  <a:cubicBezTo>
                    <a:pt x="265" y="168"/>
                    <a:pt x="252" y="155"/>
                    <a:pt x="252" y="140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2" y="13"/>
                    <a:pt x="239" y="0"/>
                    <a:pt x="224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3" y="0"/>
                    <a:pt x="140" y="13"/>
                    <a:pt x="140" y="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55"/>
                    <a:pt x="127" y="168"/>
                    <a:pt x="112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13" y="168"/>
                    <a:pt x="0" y="181"/>
                    <a:pt x="0" y="196"/>
                  </a:cubicBezTo>
                  <a:cubicBezTo>
                    <a:pt x="0" y="211"/>
                    <a:pt x="13" y="224"/>
                    <a:pt x="28" y="224"/>
                  </a:cubicBezTo>
                  <a:close/>
                  <a:moveTo>
                    <a:pt x="182" y="28"/>
                  </a:moveTo>
                  <a:cubicBezTo>
                    <a:pt x="210" y="28"/>
                    <a:pt x="210" y="28"/>
                    <a:pt x="210" y="28"/>
                  </a:cubicBezTo>
                  <a:cubicBezTo>
                    <a:pt x="218" y="28"/>
                    <a:pt x="224" y="34"/>
                    <a:pt x="224" y="42"/>
                  </a:cubicBezTo>
                  <a:cubicBezTo>
                    <a:pt x="224" y="50"/>
                    <a:pt x="218" y="56"/>
                    <a:pt x="210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74" y="56"/>
                    <a:pt x="168" y="50"/>
                    <a:pt x="168" y="42"/>
                  </a:cubicBezTo>
                  <a:cubicBezTo>
                    <a:pt x="168" y="34"/>
                    <a:pt x="174" y="28"/>
                    <a:pt x="1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09B2A76-99E7-4875-BB7D-272ABD1BC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57263"/>
              <a:ext cx="1479550" cy="739775"/>
            </a:xfrm>
            <a:custGeom>
              <a:avLst/>
              <a:gdLst>
                <a:gd name="T0" fmla="*/ 352 w 392"/>
                <a:gd name="T1" fmla="*/ 0 h 196"/>
                <a:gd name="T2" fmla="*/ 40 w 392"/>
                <a:gd name="T3" fmla="*/ 0 h 196"/>
                <a:gd name="T4" fmla="*/ 26 w 392"/>
                <a:gd name="T5" fmla="*/ 12 h 196"/>
                <a:gd name="T6" fmla="*/ 0 w 392"/>
                <a:gd name="T7" fmla="*/ 196 h 196"/>
                <a:gd name="T8" fmla="*/ 84 w 392"/>
                <a:gd name="T9" fmla="*/ 196 h 196"/>
                <a:gd name="T10" fmla="*/ 112 w 392"/>
                <a:gd name="T11" fmla="*/ 112 h 196"/>
                <a:gd name="T12" fmla="*/ 112 w 392"/>
                <a:gd name="T13" fmla="*/ 196 h 196"/>
                <a:gd name="T14" fmla="*/ 280 w 392"/>
                <a:gd name="T15" fmla="*/ 196 h 196"/>
                <a:gd name="T16" fmla="*/ 280 w 392"/>
                <a:gd name="T17" fmla="*/ 112 h 196"/>
                <a:gd name="T18" fmla="*/ 308 w 392"/>
                <a:gd name="T19" fmla="*/ 196 h 196"/>
                <a:gd name="T20" fmla="*/ 392 w 392"/>
                <a:gd name="T21" fmla="*/ 196 h 196"/>
                <a:gd name="T22" fmla="*/ 366 w 392"/>
                <a:gd name="T23" fmla="*/ 12 h 196"/>
                <a:gd name="T24" fmla="*/ 352 w 392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196">
                  <a:moveTo>
                    <a:pt x="35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5"/>
                    <a:pt x="26" y="1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80" y="112"/>
                    <a:pt x="280" y="112"/>
                    <a:pt x="280" y="112"/>
                  </a:cubicBezTo>
                  <a:cubicBezTo>
                    <a:pt x="308" y="196"/>
                    <a:pt x="308" y="196"/>
                    <a:pt x="308" y="196"/>
                  </a:cubicBezTo>
                  <a:cubicBezTo>
                    <a:pt x="392" y="196"/>
                    <a:pt x="392" y="196"/>
                    <a:pt x="392" y="196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5" y="5"/>
                    <a:pt x="359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93A093-C463-4758-9DC0-E9B44508A591}"/>
              </a:ext>
            </a:extLst>
          </p:cNvPr>
          <p:cNvGrpSpPr/>
          <p:nvPr/>
        </p:nvGrpSpPr>
        <p:grpSpPr>
          <a:xfrm flipH="1">
            <a:off x="8193197" y="3735081"/>
            <a:ext cx="361163" cy="316804"/>
            <a:chOff x="1588" y="1588"/>
            <a:chExt cx="1663700" cy="1458912"/>
          </a:xfrm>
          <a:solidFill>
            <a:srgbClr val="A7CF82"/>
          </a:solidFill>
        </p:grpSpPr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45D57076-582F-43E3-975B-428704013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963" y="1044575"/>
              <a:ext cx="415925" cy="415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3537B7D4-4B29-41EA-8C01-5922A9A6D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1044575"/>
              <a:ext cx="419100" cy="415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C3EF4C8E-3B65-44F6-B2A1-46BE449B5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1588"/>
              <a:ext cx="1663700" cy="1144587"/>
            </a:xfrm>
            <a:custGeom>
              <a:avLst/>
              <a:gdLst>
                <a:gd name="T0" fmla="*/ 427 w 441"/>
                <a:gd name="T1" fmla="*/ 0 h 303"/>
                <a:gd name="T2" fmla="*/ 152 w 441"/>
                <a:gd name="T3" fmla="*/ 0 h 303"/>
                <a:gd name="T4" fmla="*/ 138 w 441"/>
                <a:gd name="T5" fmla="*/ 14 h 303"/>
                <a:gd name="T6" fmla="*/ 138 w 441"/>
                <a:gd name="T7" fmla="*/ 55 h 303"/>
                <a:gd name="T8" fmla="*/ 69 w 441"/>
                <a:gd name="T9" fmla="*/ 55 h 303"/>
                <a:gd name="T10" fmla="*/ 49 w 441"/>
                <a:gd name="T11" fmla="*/ 67 h 303"/>
                <a:gd name="T12" fmla="*/ 6 w 441"/>
                <a:gd name="T13" fmla="*/ 153 h 303"/>
                <a:gd name="T14" fmla="*/ 0 w 441"/>
                <a:gd name="T15" fmla="*/ 179 h 303"/>
                <a:gd name="T16" fmla="*/ 0 w 441"/>
                <a:gd name="T17" fmla="*/ 262 h 303"/>
                <a:gd name="T18" fmla="*/ 10 w 441"/>
                <a:gd name="T19" fmla="*/ 285 h 303"/>
                <a:gd name="T20" fmla="*/ 18 w 441"/>
                <a:gd name="T21" fmla="*/ 294 h 303"/>
                <a:gd name="T22" fmla="*/ 33 w 441"/>
                <a:gd name="T23" fmla="*/ 302 h 303"/>
                <a:gd name="T24" fmla="*/ 110 w 441"/>
                <a:gd name="T25" fmla="*/ 248 h 303"/>
                <a:gd name="T26" fmla="*/ 188 w 441"/>
                <a:gd name="T27" fmla="*/ 303 h 303"/>
                <a:gd name="T28" fmla="*/ 281 w 441"/>
                <a:gd name="T29" fmla="*/ 303 h 303"/>
                <a:gd name="T30" fmla="*/ 358 w 441"/>
                <a:gd name="T31" fmla="*/ 248 h 303"/>
                <a:gd name="T32" fmla="*/ 435 w 441"/>
                <a:gd name="T33" fmla="*/ 301 h 303"/>
                <a:gd name="T34" fmla="*/ 441 w 441"/>
                <a:gd name="T35" fmla="*/ 289 h 303"/>
                <a:gd name="T36" fmla="*/ 441 w 441"/>
                <a:gd name="T37" fmla="*/ 14 h 303"/>
                <a:gd name="T38" fmla="*/ 427 w 441"/>
                <a:gd name="T39" fmla="*/ 0 h 303"/>
                <a:gd name="T40" fmla="*/ 138 w 441"/>
                <a:gd name="T41" fmla="*/ 165 h 303"/>
                <a:gd name="T42" fmla="*/ 55 w 441"/>
                <a:gd name="T43" fmla="*/ 165 h 303"/>
                <a:gd name="T44" fmla="*/ 83 w 441"/>
                <a:gd name="T45" fmla="*/ 83 h 303"/>
                <a:gd name="T46" fmla="*/ 138 w 441"/>
                <a:gd name="T47" fmla="*/ 83 h 303"/>
                <a:gd name="T48" fmla="*/ 138 w 441"/>
                <a:gd name="T49" fmla="*/ 16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1" h="303">
                  <a:moveTo>
                    <a:pt x="427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44" y="0"/>
                    <a:pt x="138" y="6"/>
                    <a:pt x="138" y="14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1" y="55"/>
                    <a:pt x="52" y="61"/>
                    <a:pt x="49" y="67"/>
                  </a:cubicBezTo>
                  <a:cubicBezTo>
                    <a:pt x="6" y="153"/>
                    <a:pt x="6" y="153"/>
                    <a:pt x="6" y="153"/>
                  </a:cubicBezTo>
                  <a:cubicBezTo>
                    <a:pt x="3" y="160"/>
                    <a:pt x="0" y="172"/>
                    <a:pt x="0" y="179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0"/>
                    <a:pt x="4" y="280"/>
                    <a:pt x="10" y="285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21" y="297"/>
                    <a:pt x="27" y="300"/>
                    <a:pt x="33" y="302"/>
                  </a:cubicBezTo>
                  <a:cubicBezTo>
                    <a:pt x="45" y="271"/>
                    <a:pt x="75" y="248"/>
                    <a:pt x="110" y="248"/>
                  </a:cubicBezTo>
                  <a:cubicBezTo>
                    <a:pt x="146" y="248"/>
                    <a:pt x="176" y="271"/>
                    <a:pt x="188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92" y="271"/>
                    <a:pt x="323" y="248"/>
                    <a:pt x="358" y="248"/>
                  </a:cubicBezTo>
                  <a:cubicBezTo>
                    <a:pt x="393" y="248"/>
                    <a:pt x="423" y="270"/>
                    <a:pt x="435" y="301"/>
                  </a:cubicBezTo>
                  <a:cubicBezTo>
                    <a:pt x="439" y="298"/>
                    <a:pt x="441" y="294"/>
                    <a:pt x="441" y="289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41" y="6"/>
                    <a:pt x="435" y="0"/>
                    <a:pt x="427" y="0"/>
                  </a:cubicBezTo>
                  <a:close/>
                  <a:moveTo>
                    <a:pt x="138" y="165"/>
                  </a:moveTo>
                  <a:cubicBezTo>
                    <a:pt x="55" y="165"/>
                    <a:pt x="55" y="165"/>
                    <a:pt x="55" y="165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38" y="83"/>
                    <a:pt x="138" y="83"/>
                    <a:pt x="138" y="83"/>
                  </a:cubicBezTo>
                  <a:lnTo>
                    <a:pt x="138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34" y="952423"/>
            <a:ext cx="2189647" cy="18283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flipH="1">
            <a:off x="-46100" y="-21920"/>
            <a:ext cx="3737234" cy="2536519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5255595" y="-21919"/>
            <a:ext cx="5302400" cy="144988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Nội dung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265" y="402647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Abc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6712" y="286986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Abc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9468" y="4051885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Abc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32951" y="286986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Abc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277">
            <a:extLst>
              <a:ext uri="{FF2B5EF4-FFF2-40B4-BE49-F238E27FC236}">
                <a16:creationId xmlns:a16="http://schemas.microsoft.com/office/drawing/2014/main" id="{E4C955E0-C1CE-48DE-A5A7-F16E6EDF20E3}"/>
              </a:ext>
            </a:extLst>
          </p:cNvPr>
          <p:cNvCxnSpPr/>
          <p:nvPr/>
        </p:nvCxnSpPr>
        <p:spPr>
          <a:xfrm>
            <a:off x="6113112" y="2266520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4591200" y="225468"/>
            <a:ext cx="3043824" cy="1240077"/>
          </a:xfrm>
          <a:prstGeom prst="cloud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2607" y="583896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NỘI DUNG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5032" y="2169371"/>
            <a:ext cx="3951961" cy="705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002179" y="990898"/>
            <a:ext cx="2766372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/>
              <a:t>Abc</a:t>
            </a:r>
            <a:endParaRPr lang="en-US" sz="2800" kern="1200"/>
          </a:p>
        </p:txBody>
      </p:sp>
      <p:sp>
        <p:nvSpPr>
          <p:cNvPr id="8" name="Rectangle 7"/>
          <p:cNvSpPr/>
          <p:nvPr/>
        </p:nvSpPr>
        <p:spPr>
          <a:xfrm>
            <a:off x="1265032" y="3439452"/>
            <a:ext cx="3951961" cy="705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80000"/>
              <a:hueOff val="109454"/>
              <a:satOff val="-716"/>
              <a:lumOff val="1227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462630" y="3026171"/>
            <a:ext cx="2766372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9454"/>
              <a:satOff val="-716"/>
              <a:lumOff val="12277"/>
              <a:alphaOff val="0"/>
            </a:schemeClr>
          </a:fillRef>
          <a:effectRef idx="2">
            <a:schemeClr val="accent3">
              <a:shade val="80000"/>
              <a:hueOff val="109454"/>
              <a:satOff val="-716"/>
              <a:lumOff val="122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/>
              <a:t>Abc</a:t>
            </a:r>
            <a:endParaRPr lang="en-US" sz="2800" kern="1200"/>
          </a:p>
        </p:txBody>
      </p:sp>
      <p:sp>
        <p:nvSpPr>
          <p:cNvPr id="11" name="Rectangle 10"/>
          <p:cNvSpPr/>
          <p:nvPr/>
        </p:nvSpPr>
        <p:spPr>
          <a:xfrm>
            <a:off x="1265032" y="4709532"/>
            <a:ext cx="3951961" cy="7056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shade val="80000"/>
              <a:hueOff val="218907"/>
              <a:satOff val="-1431"/>
              <a:lumOff val="2455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462630" y="4296252"/>
            <a:ext cx="2766372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7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7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/>
              <a:t>Abc</a:t>
            </a:r>
            <a:endParaRPr lang="en-US" sz="2800" kern="120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95376963"/>
              </p:ext>
            </p:extLst>
          </p:nvPr>
        </p:nvGraphicFramePr>
        <p:xfrm>
          <a:off x="6668717" y="1854740"/>
          <a:ext cx="3951961" cy="373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6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52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Củng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cô</a:t>
            </a:r>
            <a:r>
              <a:rPr lang="en-US" sz="3200" b="1" dirty="0" smtClean="0">
                <a:solidFill>
                  <a:srgbClr val="002060"/>
                </a:solidFill>
              </a:rPr>
              <a:t>́: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4" name="矩形 6"/>
          <p:cNvSpPr/>
          <p:nvPr/>
        </p:nvSpPr>
        <p:spPr>
          <a:xfrm>
            <a:off x="689820" y="1524986"/>
            <a:ext cx="8352928" cy="4224469"/>
          </a:xfrm>
          <a:prstGeom prst="rect">
            <a:avLst/>
          </a:prstGeom>
          <a:solidFill>
            <a:srgbClr val="A7BCB0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smtClean="0"/>
              <a:t> </a:t>
            </a:r>
            <a:endParaRPr lang="zh-CN" altLang="en-US" sz="2400"/>
          </a:p>
        </p:txBody>
      </p:sp>
      <p:sp>
        <p:nvSpPr>
          <p:cNvPr id="55" name="矩形 12"/>
          <p:cNvSpPr/>
          <p:nvPr/>
        </p:nvSpPr>
        <p:spPr>
          <a:xfrm>
            <a:off x="1121868" y="1834956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002060"/>
                </a:solidFill>
              </a:rPr>
              <a:t>-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Tìm</a:t>
            </a: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tư</a:t>
            </a:r>
            <a:r>
              <a:rPr lang="en-US" altLang="zh-CN" sz="2400" dirty="0" smtClean="0">
                <a:solidFill>
                  <a:srgbClr val="002060"/>
                </a:solidFill>
              </a:rPr>
              <a:t>̀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ngư</a:t>
            </a:r>
            <a:r>
              <a:rPr lang="en-US" altLang="zh-CN" sz="2400" dirty="0" smtClean="0">
                <a:solidFill>
                  <a:srgbClr val="002060"/>
                </a:solidFill>
              </a:rPr>
              <a:t>̃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thuộc</a:t>
            </a: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chu</a:t>
            </a:r>
            <a:r>
              <a:rPr lang="en-US" altLang="zh-CN" sz="2400" dirty="0" smtClean="0">
                <a:solidFill>
                  <a:srgbClr val="002060"/>
                </a:solidFill>
              </a:rPr>
              <a:t>̉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điểm</a:t>
            </a: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Tô</a:t>
            </a:r>
            <a:r>
              <a:rPr lang="en-US" altLang="zh-CN" sz="2400" dirty="0" smtClean="0">
                <a:solidFill>
                  <a:srgbClr val="002060"/>
                </a:solidFill>
              </a:rPr>
              <a:t>̉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quốc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pic>
        <p:nvPicPr>
          <p:cNvPr id="5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31" y="3418"/>
            <a:ext cx="3542083" cy="3395766"/>
          </a:xfrm>
          <a:prstGeom prst="rect">
            <a:avLst/>
          </a:prstGeom>
        </p:spPr>
      </p:pic>
      <p:pic>
        <p:nvPicPr>
          <p:cNvPr id="58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10299294" y="1524986"/>
            <a:ext cx="2893590" cy="158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65552c98-b763-49cc-9b50-5b336425df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13151" y="1571381"/>
            <a:ext cx="8480119" cy="4929846"/>
            <a:chOff x="313151" y="1237273"/>
            <a:chExt cx="8480119" cy="4929846"/>
          </a:xfrm>
        </p:grpSpPr>
        <p:sp>
          <p:nvSpPr>
            <p:cNvPr id="315" name="îṡlîḑé"/>
            <p:cNvSpPr/>
            <p:nvPr/>
          </p:nvSpPr>
          <p:spPr>
            <a:xfrm>
              <a:off x="313151" y="2684665"/>
              <a:ext cx="5860780" cy="3294708"/>
            </a:xfrm>
            <a:prstGeom prst="rect">
              <a:avLst/>
            </a:prstGeom>
            <a:solidFill>
              <a:srgbClr val="6EB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smtClean="0"/>
                <a:t>Nội dung</a:t>
              </a:r>
              <a:endParaRPr sz="2800"/>
            </a:p>
          </p:txBody>
        </p:sp>
        <p:grpSp>
          <p:nvGrpSpPr>
            <p:cNvPr id="317" name="iślíďê"/>
            <p:cNvGrpSpPr/>
            <p:nvPr/>
          </p:nvGrpSpPr>
          <p:grpSpPr>
            <a:xfrm>
              <a:off x="4488065" y="1544796"/>
              <a:ext cx="4305205" cy="4622323"/>
              <a:chOff x="6625658" y="815105"/>
              <a:chExt cx="5146870" cy="5525986"/>
            </a:xfrm>
          </p:grpSpPr>
          <p:sp>
            <p:nvSpPr>
              <p:cNvPr id="332" name="îṥ1iďé"/>
              <p:cNvSpPr/>
              <p:nvPr/>
            </p:nvSpPr>
            <p:spPr>
              <a:xfrm>
                <a:off x="6625658" y="815105"/>
                <a:ext cx="5146870" cy="5266160"/>
              </a:xfrm>
              <a:prstGeom prst="triangle">
                <a:avLst>
                  <a:gd name="adj" fmla="val 49690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2200" smtClean="0">
                    <a:solidFill>
                      <a:schemeClr val="accent5">
                        <a:lumMod val="75000"/>
                      </a:schemeClr>
                    </a:solidFill>
                  </a:rPr>
                  <a:t>Nội dung</a:t>
                </a:r>
                <a:endParaRPr sz="220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334" name="ïSḻîḋê"/>
              <p:cNvGrpSpPr/>
              <p:nvPr/>
            </p:nvGrpSpPr>
            <p:grpSpPr>
              <a:xfrm>
                <a:off x="8790784" y="3340747"/>
                <a:ext cx="504720" cy="504720"/>
                <a:chOff x="4792557" y="2249137"/>
                <a:chExt cx="648072" cy="648072"/>
              </a:xfrm>
            </p:grpSpPr>
            <p:sp>
              <p:nvSpPr>
                <p:cNvPr id="344" name="íşlíḍê"/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5" name="íṣľïḍê"/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5" name="ï$ḷíḓe"/>
              <p:cNvGrpSpPr/>
              <p:nvPr/>
            </p:nvGrpSpPr>
            <p:grpSpPr>
              <a:xfrm>
                <a:off x="9824527" y="5108803"/>
                <a:ext cx="504720" cy="504720"/>
                <a:chOff x="5675954" y="2249137"/>
                <a:chExt cx="648072" cy="648072"/>
              </a:xfrm>
            </p:grpSpPr>
            <p:sp>
              <p:nvSpPr>
                <p:cNvPr id="342" name="iŝḻíḍé"/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3" name="ísľïḑe"/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36" name="ïşḻíḍe"/>
              <p:cNvGrpSpPr/>
              <p:nvPr/>
            </p:nvGrpSpPr>
            <p:grpSpPr>
              <a:xfrm>
                <a:off x="7757041" y="5108803"/>
                <a:ext cx="504720" cy="504720"/>
                <a:chOff x="3909160" y="2249137"/>
                <a:chExt cx="648072" cy="648072"/>
              </a:xfrm>
            </p:grpSpPr>
            <p:sp>
              <p:nvSpPr>
                <p:cNvPr id="340" name="íṩľîḋè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rgbClr val="6EBA3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1" name="ísḷiḓé"/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7" name="ïṡḷïḋe"/>
              <p:cNvSpPr/>
              <p:nvPr/>
            </p:nvSpPr>
            <p:spPr>
              <a:xfrm rot="19800000">
                <a:off x="10005313" y="3803733"/>
                <a:ext cx="448903" cy="386986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iŝ1íďè"/>
              <p:cNvSpPr/>
              <p:nvPr/>
            </p:nvSpPr>
            <p:spPr>
              <a:xfrm rot="1800000" flipV="1">
                <a:off x="7884908" y="3349372"/>
                <a:ext cx="448905" cy="386988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ïSḷîde"/>
              <p:cNvSpPr/>
              <p:nvPr/>
            </p:nvSpPr>
            <p:spPr>
              <a:xfrm rot="16200000" flipV="1">
                <a:off x="8818691" y="5923145"/>
                <a:ext cx="448905" cy="386988"/>
              </a:xfrm>
              <a:custGeom>
                <a:avLst/>
                <a:gdLst>
                  <a:gd name="connsiteX0" fmla="*/ 0 w 660858"/>
                  <a:gd name="connsiteY0" fmla="*/ 569706 h 569706"/>
                  <a:gd name="connsiteX1" fmla="*/ 330429 w 660858"/>
                  <a:gd name="connsiteY1" fmla="*/ 0 h 569706"/>
                  <a:gd name="connsiteX2" fmla="*/ 660858 w 660858"/>
                  <a:gd name="connsiteY2" fmla="*/ 569706 h 569706"/>
                  <a:gd name="connsiteX3" fmla="*/ 0 w 660858"/>
                  <a:gd name="connsiteY3" fmla="*/ 569706 h 569706"/>
                  <a:gd name="connsiteX0-1" fmla="*/ 0 w 660858"/>
                  <a:gd name="connsiteY0-2" fmla="*/ 569706 h 569815"/>
                  <a:gd name="connsiteX1-3" fmla="*/ 330429 w 660858"/>
                  <a:gd name="connsiteY1-4" fmla="*/ 0 h 569815"/>
                  <a:gd name="connsiteX2-5" fmla="*/ 660858 w 660858"/>
                  <a:gd name="connsiteY2-6" fmla="*/ 569706 h 569815"/>
                  <a:gd name="connsiteX3-7" fmla="*/ 344013 w 660858"/>
                  <a:gd name="connsiteY3-8" fmla="*/ 569815 h 569815"/>
                  <a:gd name="connsiteX4" fmla="*/ 0 w 660858"/>
                  <a:gd name="connsiteY4" fmla="*/ 569706 h 569815"/>
                  <a:gd name="connsiteX0-9" fmla="*/ 0 w 660858"/>
                  <a:gd name="connsiteY0-10" fmla="*/ 569706 h 569706"/>
                  <a:gd name="connsiteX1-11" fmla="*/ 330429 w 660858"/>
                  <a:gd name="connsiteY1-12" fmla="*/ 0 h 569706"/>
                  <a:gd name="connsiteX2-13" fmla="*/ 660858 w 660858"/>
                  <a:gd name="connsiteY2-14" fmla="*/ 569706 h 569706"/>
                  <a:gd name="connsiteX3-15" fmla="*/ 344430 w 660858"/>
                  <a:gd name="connsiteY3-16" fmla="*/ 333447 h 569706"/>
                  <a:gd name="connsiteX4-17" fmla="*/ 0 w 660858"/>
                  <a:gd name="connsiteY4-18" fmla="*/ 569706 h 569706"/>
                  <a:gd name="connsiteX0-19" fmla="*/ 0 w 660858"/>
                  <a:gd name="connsiteY0-20" fmla="*/ 569706 h 569706"/>
                  <a:gd name="connsiteX1-21" fmla="*/ 330429 w 660858"/>
                  <a:gd name="connsiteY1-22" fmla="*/ 0 h 569706"/>
                  <a:gd name="connsiteX2-23" fmla="*/ 660858 w 660858"/>
                  <a:gd name="connsiteY2-24" fmla="*/ 569706 h 569706"/>
                  <a:gd name="connsiteX3-25" fmla="*/ 329457 w 660858"/>
                  <a:gd name="connsiteY3-26" fmla="*/ 324803 h 569706"/>
                  <a:gd name="connsiteX4-27" fmla="*/ 0 w 660858"/>
                  <a:gd name="connsiteY4-28" fmla="*/ 569706 h 5697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660858" h="569706">
                    <a:moveTo>
                      <a:pt x="0" y="569706"/>
                    </a:moveTo>
                    <a:lnTo>
                      <a:pt x="330429" y="0"/>
                    </a:lnTo>
                    <a:lnTo>
                      <a:pt x="660858" y="569706"/>
                    </a:lnTo>
                    <a:lnTo>
                      <a:pt x="329457" y="324803"/>
                    </a:lnTo>
                    <a:lnTo>
                      <a:pt x="0" y="569706"/>
                    </a:ln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29" name="îṡľiḋê"/>
            <p:cNvSpPr txBox="1"/>
            <p:nvPr/>
          </p:nvSpPr>
          <p:spPr>
            <a:xfrm>
              <a:off x="814156" y="1237273"/>
              <a:ext cx="413883" cy="395777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prstTxWarp prst="textPlain">
                <a:avLst/>
              </a:prstTxWarp>
              <a:normAutofit fontScale="47500" lnSpcReduction="20000"/>
            </a:bodyPr>
            <a:lstStyle/>
            <a:p>
              <a:endParaRPr lang="en-US" sz="4800" dirty="0"/>
            </a:p>
          </p:txBody>
        </p:sp>
        <p:grpSp>
          <p:nvGrpSpPr>
            <p:cNvPr id="319" name="íšľíḑê"/>
            <p:cNvGrpSpPr/>
            <p:nvPr/>
          </p:nvGrpSpPr>
          <p:grpSpPr>
            <a:xfrm>
              <a:off x="1086673" y="2293243"/>
              <a:ext cx="3838411" cy="820173"/>
              <a:chOff x="1255949" y="2217554"/>
              <a:chExt cx="3838411" cy="820173"/>
            </a:xfrm>
          </p:grpSpPr>
          <p:sp>
            <p:nvSpPr>
              <p:cNvPr id="326" name="ïṡḻiḓê"/>
              <p:cNvSpPr/>
              <p:nvPr/>
            </p:nvSpPr>
            <p:spPr>
              <a:xfrm>
                <a:off x="1255949" y="2217554"/>
                <a:ext cx="758267" cy="782843"/>
              </a:xfrm>
              <a:prstGeom prst="ellipse">
                <a:avLst/>
              </a:prstGeom>
              <a:solidFill>
                <a:srgbClr val="A7CF8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iSľiḓè"/>
              <p:cNvSpPr/>
              <p:nvPr/>
            </p:nvSpPr>
            <p:spPr>
              <a:xfrm>
                <a:off x="2786973" y="2276262"/>
                <a:ext cx="682322" cy="724135"/>
              </a:xfrm>
              <a:prstGeom prst="ellipse">
                <a:avLst/>
              </a:prstGeom>
              <a:solidFill>
                <a:srgbClr val="6EBA35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îṣ1îḑè"/>
              <p:cNvSpPr/>
              <p:nvPr/>
            </p:nvSpPr>
            <p:spPr>
              <a:xfrm>
                <a:off x="4412038" y="2260620"/>
                <a:ext cx="682322" cy="777107"/>
              </a:xfrm>
              <a:prstGeom prst="ellipse">
                <a:avLst/>
              </a:prstGeom>
              <a:solidFill>
                <a:srgbClr val="A7CF8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8" name="Cloud 37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Nội dung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库_椭圆 4"/>
          <p:cNvSpPr/>
          <p:nvPr>
            <p:custDataLst>
              <p:tags r:id="rId1"/>
            </p:custDataLst>
          </p:nvPr>
        </p:nvSpPr>
        <p:spPr>
          <a:xfrm>
            <a:off x="1045719" y="1242236"/>
            <a:ext cx="4674597" cy="4674597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618" y="3909835"/>
            <a:ext cx="4914698" cy="2986972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583923" y="128394"/>
            <a:ext cx="3043338" cy="773479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Nội dung</a:t>
            </a:r>
            <a:endParaRPr lang="en-US" sz="3200" b="1"/>
          </a:p>
        </p:txBody>
      </p:sp>
      <p:sp>
        <p:nvSpPr>
          <p:cNvPr id="3" name="Flowchart: Alternate Process 2"/>
          <p:cNvSpPr/>
          <p:nvPr/>
        </p:nvSpPr>
        <p:spPr>
          <a:xfrm>
            <a:off x="6487392" y="1419728"/>
            <a:ext cx="2279737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Abc</a:t>
            </a:r>
            <a:endParaRPr lang="en-US" sz="3200" b="1"/>
          </a:p>
        </p:txBody>
      </p:sp>
      <p:sp>
        <p:nvSpPr>
          <p:cNvPr id="4" name="TextBox 3"/>
          <p:cNvSpPr txBox="1"/>
          <p:nvPr/>
        </p:nvSpPr>
        <p:spPr>
          <a:xfrm>
            <a:off x="2505205" y="2855934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Abc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487392" y="3909835"/>
            <a:ext cx="2279737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Abc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483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库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" y="0"/>
            <a:ext cx="5150290" cy="407095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947781" y="0"/>
            <a:ext cx="5071248" cy="181506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088948" y="61422"/>
            <a:ext cx="5084270" cy="190274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002060"/>
                </a:solidFill>
              </a:rPr>
              <a:t>NỘI DUNG</a:t>
            </a:r>
            <a:endParaRPr lang="en-US" b="1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81542529"/>
              </p:ext>
            </p:extLst>
          </p:nvPr>
        </p:nvGraphicFramePr>
        <p:xfrm>
          <a:off x="1227551" y="2248736"/>
          <a:ext cx="7873857" cy="364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415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45021" y="76308"/>
            <a:ext cx="12189658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7" b="16381"/>
          <a:stretch/>
        </p:blipFill>
        <p:spPr>
          <a:xfrm flipH="1">
            <a:off x="19239" y="4797468"/>
            <a:ext cx="3474280" cy="2060532"/>
          </a:xfrm>
          <a:prstGeom prst="rect">
            <a:avLst/>
          </a:prstGeom>
        </p:spPr>
      </p:pic>
      <p:sp>
        <p:nvSpPr>
          <p:cNvPr id="59" name="圆角矩形 25">
            <a:extLst>
              <a:ext uri="{FF2B5EF4-FFF2-40B4-BE49-F238E27FC236}">
                <a16:creationId xmlns:a16="http://schemas.microsoft.com/office/drawing/2014/main" id="{7E0E336F-5514-4768-85A0-B5369C9DB560}"/>
              </a:ext>
            </a:extLst>
          </p:cNvPr>
          <p:cNvSpPr/>
          <p:nvPr/>
        </p:nvSpPr>
        <p:spPr>
          <a:xfrm rot="743606">
            <a:off x="2891188" y="1186992"/>
            <a:ext cx="802104" cy="802481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60" y="1110266"/>
            <a:ext cx="1032050" cy="8617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2474" y="-135631"/>
            <a:ext cx="2611227" cy="218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8966" y="932667"/>
            <a:ext cx="811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Nắm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đúng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86" y="3625991"/>
            <a:ext cx="3848100" cy="3242271"/>
          </a:xfrm>
          <a:prstGeom prst="rect">
            <a:avLst/>
          </a:prstGeom>
        </p:spPr>
      </p:pic>
      <p:sp>
        <p:nvSpPr>
          <p:cNvPr id="49" name="圆角矩形 25">
            <a:extLst>
              <a:ext uri="{FF2B5EF4-FFF2-40B4-BE49-F238E27FC236}">
                <a16:creationId xmlns:a16="http://schemas.microsoft.com/office/drawing/2014/main" id="{7E0E336F-5514-4768-85A0-B5369C9DB560}"/>
              </a:ext>
            </a:extLst>
          </p:cNvPr>
          <p:cNvSpPr/>
          <p:nvPr/>
        </p:nvSpPr>
        <p:spPr>
          <a:xfrm rot="743606">
            <a:off x="2946080" y="2381565"/>
            <a:ext cx="735937" cy="734809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25">
            <a:extLst>
              <a:ext uri="{FF2B5EF4-FFF2-40B4-BE49-F238E27FC236}">
                <a16:creationId xmlns:a16="http://schemas.microsoft.com/office/drawing/2014/main" id="{7E0E336F-5514-4768-85A0-B5369C9DB560}"/>
              </a:ext>
            </a:extLst>
          </p:cNvPr>
          <p:cNvSpPr/>
          <p:nvPr/>
        </p:nvSpPr>
        <p:spPr>
          <a:xfrm rot="743606">
            <a:off x="2946078" y="3626329"/>
            <a:ext cx="735937" cy="734809"/>
          </a:xfrm>
          <a:prstGeom prst="roundRect">
            <a:avLst/>
          </a:prstGeom>
          <a:solidFill>
            <a:srgbClr val="A7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12" y="2318087"/>
            <a:ext cx="1032050" cy="861763"/>
          </a:xfrm>
          <a:prstGeom prst="rect">
            <a:avLst/>
          </a:prstGeom>
        </p:spPr>
      </p:pic>
      <p:pic>
        <p:nvPicPr>
          <p:cNvPr id="54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15" y="3589026"/>
            <a:ext cx="1032050" cy="8617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48966" y="2343389"/>
            <a:ext cx="773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hùng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8109" y="3390358"/>
            <a:ext cx="773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phẩy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7978" y="2548959"/>
            <a:ext cx="3043824" cy="1240077"/>
          </a:xfrm>
          <a:prstGeom prst="cloud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2420" y="2885531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MỤC TIÊU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14903" y="0"/>
            <a:ext cx="1218965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rot="3629148">
            <a:off x="10200981" y="731384"/>
            <a:ext cx="3360382" cy="2280744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747473" y="219110"/>
            <a:ext cx="6116799" cy="1104514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0404" y="186233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78535" y="405275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 txBox="1"/>
          <p:nvPr/>
        </p:nvSpPr>
        <p:spPr>
          <a:xfrm>
            <a:off x="-12559" y="420133"/>
            <a:ext cx="1706460" cy="83981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 smtClean="0"/>
              <a:t>Bài</a:t>
            </a:r>
            <a:r>
              <a:rPr lang="en-US" sz="3800" dirty="0"/>
              <a:t> </a:t>
            </a:r>
            <a:r>
              <a:rPr lang="en-US" sz="3800" dirty="0" smtClean="0"/>
              <a:t>1</a:t>
            </a:r>
            <a:endParaRPr lang="en-US" sz="3800" kern="1200" dirty="0"/>
          </a:p>
        </p:txBody>
      </p:sp>
      <p:graphicFrame>
        <p:nvGraphicFramePr>
          <p:cNvPr id="4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398661"/>
              </p:ext>
            </p:extLst>
          </p:nvPr>
        </p:nvGraphicFramePr>
        <p:xfrm>
          <a:off x="304801" y="3319527"/>
          <a:ext cx="11519337" cy="3391725"/>
        </p:xfrm>
        <a:graphic>
          <a:graphicData uri="http://schemas.openxmlformats.org/drawingml/2006/table">
            <a:tbl>
              <a:tblPr/>
              <a:tblGrid>
                <a:gridCol w="3839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Những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cùng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nghĩa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với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quốc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Những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cùng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nghĩa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với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bảo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Những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cùng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nghĩa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với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dựng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370051" y="2442364"/>
            <a:ext cx="177592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31721" y="1725148"/>
            <a:ext cx="1907615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5682" y="2474736"/>
            <a:ext cx="189365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ìn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49508" y="1725148"/>
            <a:ext cx="2023722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49508" y="2516136"/>
            <a:ext cx="2008803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27159" y="1706724"/>
            <a:ext cx="185772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gìn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51482" y="2474735"/>
            <a:ext cx="1857725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0051" y="1725148"/>
            <a:ext cx="177592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ất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0953" y="4756932"/>
            <a:ext cx="144724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ất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0953" y="5370566"/>
            <a:ext cx="177592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0953" y="6022482"/>
            <a:ext cx="2023722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31826" y="4764057"/>
            <a:ext cx="1628290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35607" y="4756932"/>
            <a:ext cx="185772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gìn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99677" y="5648188"/>
            <a:ext cx="189365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ìn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90922" y="4905311"/>
            <a:ext cx="1907615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90922" y="5708702"/>
            <a:ext cx="2008803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iến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2" y="0"/>
            <a:ext cx="1218965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rot="5024059">
            <a:off x="9731819" y="5792985"/>
            <a:ext cx="3360382" cy="2280744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460938" y="186233"/>
            <a:ext cx="10510344" cy="1474401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/>
              <a:t>Dưới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 là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một</a:t>
            </a:r>
            <a:r>
              <a:rPr lang="en-US" sz="2800" dirty="0" smtClean="0"/>
              <a:t> </a:t>
            </a:r>
            <a:r>
              <a:rPr lang="en-US" sz="2800" dirty="0" err="1" smtClean="0"/>
              <a:t>sô</a:t>
            </a:r>
            <a:r>
              <a:rPr lang="en-US" sz="2800" dirty="0" smtClean="0"/>
              <a:t>́ vị </a:t>
            </a:r>
            <a:r>
              <a:rPr lang="en-US" sz="2800" dirty="0" err="1" smtClean="0"/>
              <a:t>anh</a:t>
            </a:r>
            <a:r>
              <a:rPr lang="en-US" sz="2800" dirty="0" smtClean="0"/>
              <a:t> </a:t>
            </a:r>
            <a:r>
              <a:rPr lang="en-US" sz="2800" dirty="0" err="1" smtClean="0"/>
              <a:t>hùng</a:t>
            </a:r>
            <a:r>
              <a:rPr lang="en-US" sz="2800" dirty="0" smtClean="0"/>
              <a:t> </a:t>
            </a:r>
            <a:r>
              <a:rPr lang="en-US" sz="2800" dirty="0" err="1" smtClean="0"/>
              <a:t>dân</a:t>
            </a:r>
            <a:r>
              <a:rPr lang="en-US" sz="2800" dirty="0" smtClean="0"/>
              <a:t> </a:t>
            </a:r>
            <a:r>
              <a:rPr lang="en-US" sz="2800" dirty="0" err="1" smtClean="0"/>
              <a:t>tộc</a:t>
            </a:r>
            <a:r>
              <a:rPr lang="en-US" sz="2800" dirty="0" smtClean="0"/>
              <a:t> có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lao</a:t>
            </a:r>
            <a:r>
              <a:rPr lang="en-US" sz="2800" dirty="0" smtClean="0"/>
              <a:t> to </a:t>
            </a:r>
            <a:r>
              <a:rPr lang="en-US" sz="2800" dirty="0" err="1" smtClean="0"/>
              <a:t>lớn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sư</a:t>
            </a:r>
            <a:r>
              <a:rPr lang="en-US" sz="2800" dirty="0" smtClean="0"/>
              <a:t>̣ </a:t>
            </a:r>
            <a:r>
              <a:rPr lang="en-US" sz="2800" dirty="0" err="1" smtClean="0"/>
              <a:t>nghiệp</a:t>
            </a:r>
            <a:r>
              <a:rPr lang="en-US" sz="2800" dirty="0" smtClean="0"/>
              <a:t> </a:t>
            </a:r>
            <a:r>
              <a:rPr lang="en-US" sz="2800" dirty="0" err="1" smtClean="0"/>
              <a:t>bảo</a:t>
            </a:r>
            <a:r>
              <a:rPr lang="en-US" sz="2800" dirty="0" smtClean="0"/>
              <a:t> </a:t>
            </a:r>
            <a:r>
              <a:rPr lang="en-US" sz="2800" dirty="0" err="1" smtClean="0"/>
              <a:t>vê</a:t>
            </a:r>
            <a:r>
              <a:rPr lang="en-US" sz="2800" dirty="0" smtClean="0"/>
              <a:t>̣ </a:t>
            </a:r>
            <a:r>
              <a:rPr lang="en-US" sz="2800" dirty="0" err="1" smtClean="0"/>
              <a:t>đất</a:t>
            </a:r>
            <a:r>
              <a:rPr lang="en-US" sz="2800" dirty="0" smtClean="0"/>
              <a:t> </a:t>
            </a:r>
            <a:r>
              <a:rPr lang="en-US" sz="2800" dirty="0" err="1" smtClean="0"/>
              <a:t>nước</a:t>
            </a:r>
            <a:r>
              <a:rPr lang="en-US" sz="2800" dirty="0" smtClean="0"/>
              <a:t>.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hãy</a:t>
            </a:r>
            <a:r>
              <a:rPr lang="en-US" sz="2800" dirty="0" smtClean="0"/>
              <a:t> </a:t>
            </a:r>
            <a:r>
              <a:rPr lang="en-US" sz="2800" dirty="0" err="1" smtClean="0"/>
              <a:t>hói</a:t>
            </a:r>
            <a:r>
              <a:rPr lang="en-US" sz="2800" dirty="0" smtClean="0"/>
              <a:t> </a:t>
            </a:r>
            <a:r>
              <a:rPr lang="en-US" sz="2800" dirty="0" err="1" smtClean="0"/>
              <a:t>vê</a:t>
            </a:r>
            <a:r>
              <a:rPr lang="en-US" sz="2800" dirty="0" smtClean="0"/>
              <a:t>̀ </a:t>
            </a:r>
            <a:r>
              <a:rPr lang="en-US" sz="2800" dirty="0" err="1" smtClean="0"/>
              <a:t>một</a:t>
            </a:r>
            <a:r>
              <a:rPr lang="en-US" sz="2800" dirty="0" smtClean="0"/>
              <a:t> vị </a:t>
            </a:r>
            <a:r>
              <a:rPr lang="en-US" sz="2800" dirty="0" err="1" smtClean="0"/>
              <a:t>anh</a:t>
            </a:r>
            <a:r>
              <a:rPr lang="en-US" sz="2800" dirty="0" smtClean="0"/>
              <a:t> </a:t>
            </a:r>
            <a:r>
              <a:rPr lang="en-US" sz="2800" dirty="0" err="1" smtClean="0"/>
              <a:t>hùng</a:t>
            </a:r>
            <a:r>
              <a:rPr lang="en-US" sz="2800" dirty="0" smtClean="0"/>
              <a:t> mà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biết</a:t>
            </a:r>
            <a:r>
              <a:rPr lang="en-US" sz="2800" dirty="0"/>
              <a:t> </a:t>
            </a:r>
            <a:r>
              <a:rPr lang="en-US" sz="2800" dirty="0" err="1" smtClean="0"/>
              <a:t>ro</a:t>
            </a:r>
            <a:r>
              <a:rPr lang="en-US" sz="2800" dirty="0" smtClean="0"/>
              <a:t>̃. 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220404" y="186233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78535" y="405275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 txBox="1"/>
          <p:nvPr/>
        </p:nvSpPr>
        <p:spPr>
          <a:xfrm>
            <a:off x="-12559" y="420133"/>
            <a:ext cx="1706460" cy="83981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 smtClean="0"/>
              <a:t>Bài</a:t>
            </a:r>
            <a:r>
              <a:rPr lang="en-US" sz="3800" dirty="0"/>
              <a:t> </a:t>
            </a:r>
            <a:r>
              <a:rPr lang="en-US" sz="3800" dirty="0" smtClean="0"/>
              <a:t>2</a:t>
            </a:r>
            <a:endParaRPr lang="en-US" sz="3800" kern="1200" dirty="0"/>
          </a:p>
        </p:txBody>
      </p:sp>
      <p:pic>
        <p:nvPicPr>
          <p:cNvPr id="19" name="Picture 11" descr="2ba_Trung_tr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40" y="2169667"/>
            <a:ext cx="146080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Triu_Quang_Phc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03" y="2102992"/>
            <a:ext cx="102993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BoCaiDaiVuong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02" y="2125217"/>
            <a:ext cx="10635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imagesNQ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03" y="2147442"/>
            <a:ext cx="1307034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150px-La_Dai_Hanh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40" y="4185792"/>
            <a:ext cx="107638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 descr="L_Thng_Kit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41" y="4185792"/>
            <a:ext cx="11164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thdao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40" y="4185792"/>
            <a:ext cx="111482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LeLoi1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40" y="4185792"/>
            <a:ext cx="107638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VuaQuangTrung15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66" y="4185792"/>
            <a:ext cx="11052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chutichhochimin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41" y="4185792"/>
            <a:ext cx="9226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645878" y="3285680"/>
            <a:ext cx="143998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5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Trưng</a:t>
            </a:r>
            <a:r>
              <a:rPr lang="en-US" altLang="en-US" sz="1050" b="1" dirty="0">
                <a:solidFill>
                  <a:srgbClr val="0000CC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Trắc</a:t>
            </a:r>
            <a:r>
              <a:rPr lang="en-US" altLang="en-US" sz="1050" b="1" dirty="0">
                <a:solidFill>
                  <a:srgbClr val="0000CC"/>
                </a:solidFill>
                <a:latin typeface="Verdana" panose="020B0604030504040204" pitchFamily="34" charset="0"/>
              </a:rPr>
              <a:t> –    </a:t>
            </a:r>
            <a:r>
              <a:rPr lang="en-US" altLang="en-US" sz="105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Trưng</a:t>
            </a:r>
            <a:r>
              <a:rPr lang="en-US" altLang="en-US" sz="1050" b="1" dirty="0">
                <a:solidFill>
                  <a:srgbClr val="0000CC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050" b="1" dirty="0" err="1">
                <a:solidFill>
                  <a:srgbClr val="0000CC"/>
                </a:solidFill>
                <a:latin typeface="Verdana" panose="020B0604030504040204" pitchFamily="34" charset="0"/>
              </a:rPr>
              <a:t>Nhị</a:t>
            </a:r>
            <a:endParaRPr lang="en-US" altLang="en-US" sz="1050" b="1" dirty="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pic>
        <p:nvPicPr>
          <p:cNvPr id="30" name="Picture 12" descr="Ba_Trieu_tranh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41" y="2169667"/>
            <a:ext cx="13839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4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149241" y="3285680"/>
            <a:ext cx="13839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3399"/>
                </a:solidFill>
                <a:latin typeface="Times New Roman" panose="02020603050405020304" pitchFamily="18" charset="0"/>
              </a:rPr>
              <a:t>Triệu Thị Trinh</a:t>
            </a:r>
          </a:p>
        </p:txBody>
      </p:sp>
      <p:pic>
        <p:nvPicPr>
          <p:cNvPr id="32" name="Picture 13" descr="image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02" y="2080767"/>
            <a:ext cx="1922109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4576402" y="3290442"/>
            <a:ext cx="192210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Lý Nam Đế</a:t>
            </a:r>
            <a:endParaRPr lang="en-US" altLang="en-US" sz="14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6578240" y="3285680"/>
            <a:ext cx="9994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Triệu Việt Vương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7645040" y="3361880"/>
            <a:ext cx="107638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Phùng Hưng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8788041" y="3361880"/>
            <a:ext cx="130703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Ngô Quyền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930041" y="5351017"/>
            <a:ext cx="125097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Lê Đại Hành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465278" y="5351017"/>
            <a:ext cx="13839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Trần Hưng Đạo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5836878" y="5351017"/>
            <a:ext cx="13839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7208478" y="5351017"/>
            <a:ext cx="13839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Nguyễn Huệ</a:t>
            </a:r>
            <a:endParaRPr lang="en-US" altLang="en-US" sz="1400" b="1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8503878" y="5351017"/>
            <a:ext cx="113244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rgbClr val="000099"/>
                </a:solidFill>
                <a:latin typeface="Times New Roman" panose="02020603050405020304" pitchFamily="18" charset="0"/>
              </a:rPr>
              <a:t>Hồ Chí Minh</a:t>
            </a: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3175446" y="5366892"/>
            <a:ext cx="1371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Kiệt</a:t>
            </a:r>
            <a:endParaRPr lang="en-US" altLang="en-US" sz="2000" b="1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ng_dao_dai_vuong_Tran_Quoc_Tuan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8" y="1831084"/>
            <a:ext cx="4724400" cy="4238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557048" y="0"/>
            <a:ext cx="11077904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Vị </a:t>
            </a:r>
            <a:r>
              <a:rPr lang="en-US" sz="3200" b="1" dirty="0" err="1" smtClean="0"/>
              <a:t>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hùng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tộc</a:t>
            </a:r>
            <a:r>
              <a:rPr lang="en-US" sz="3200" b="1" dirty="0" smtClean="0"/>
              <a:t> có 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lao</a:t>
            </a:r>
            <a:r>
              <a:rPr lang="en-US" sz="3200" b="1" dirty="0" smtClean="0"/>
              <a:t> to </a:t>
            </a:r>
            <a:r>
              <a:rPr lang="en-US" sz="3200" b="1" dirty="0" err="1" smtClean="0"/>
              <a:t>lớn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sư</a:t>
            </a:r>
            <a:r>
              <a:rPr lang="en-US" sz="3200" b="1" dirty="0" smtClean="0"/>
              <a:t>̣ </a:t>
            </a:r>
            <a:r>
              <a:rPr lang="en-US" sz="3200" b="1" dirty="0" err="1" smtClean="0"/>
              <a:t>nghiệp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bảo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vê</a:t>
            </a:r>
            <a:r>
              <a:rPr lang="en-US" sz="3200" b="1" dirty="0" smtClean="0"/>
              <a:t>̣ </a:t>
            </a:r>
            <a:r>
              <a:rPr lang="en-US" sz="3200" b="1" dirty="0" err="1" smtClean="0"/>
              <a:t>đất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nước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10" name="PA_库_椭圆 4"/>
          <p:cNvSpPr/>
          <p:nvPr>
            <p:custDataLst>
              <p:tags r:id="rId1"/>
            </p:custDataLst>
          </p:nvPr>
        </p:nvSpPr>
        <p:spPr>
          <a:xfrm>
            <a:off x="6699355" y="1905000"/>
            <a:ext cx="5030190" cy="4674597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59526" y="2534138"/>
            <a:ext cx="3909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</a:rPr>
              <a:t> là vị </a:t>
            </a:r>
            <a:r>
              <a:rPr lang="en-US" sz="2400" b="1" dirty="0" err="1" smtClean="0">
                <a:solidFill>
                  <a:schemeClr val="bg1"/>
                </a:solidFill>
              </a:rPr>
              <a:t>tướng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thiên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tài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thời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Trần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Tô</a:t>
            </a:r>
            <a:r>
              <a:rPr lang="en-US" sz="2400" b="1" dirty="0" smtClean="0">
                <a:solidFill>
                  <a:schemeClr val="bg1"/>
                </a:solidFill>
              </a:rPr>
              <a:t>̉ </a:t>
            </a:r>
            <a:r>
              <a:rPr lang="en-US" sz="2400" b="1" dirty="0" err="1" smtClean="0">
                <a:solidFill>
                  <a:schemeClr val="bg1"/>
                </a:solidFill>
              </a:rPr>
              <a:t>quốc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lâm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nguy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đa</a:t>
            </a:r>
            <a:r>
              <a:rPr lang="en-US" sz="2400" b="1" dirty="0" smtClean="0">
                <a:solidFill>
                  <a:schemeClr val="bg1"/>
                </a:solidFill>
              </a:rPr>
              <a:t>̃ </a:t>
            </a:r>
            <a:r>
              <a:rPr lang="en-US" sz="2400" b="1" dirty="0" err="1" smtClean="0">
                <a:solidFill>
                  <a:schemeClr val="bg1"/>
                </a:solidFill>
              </a:rPr>
              <a:t>đoàn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kết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toàn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va</a:t>
            </a:r>
            <a:r>
              <a:rPr lang="en-US" sz="2400" b="1" dirty="0" smtClean="0">
                <a:solidFill>
                  <a:schemeClr val="bg1"/>
                </a:solidFill>
              </a:rPr>
              <a:t>̀ </a:t>
            </a:r>
            <a:r>
              <a:rPr lang="en-US" sz="2400" b="1" dirty="0" err="1" smtClean="0">
                <a:solidFill>
                  <a:schemeClr val="bg1"/>
                </a:solidFill>
              </a:rPr>
              <a:t>triều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đình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chống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giặc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lãnh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đạo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dân</a:t>
            </a:r>
            <a:r>
              <a:rPr lang="en-US" sz="2400" b="1" dirty="0" smtClean="0">
                <a:solidFill>
                  <a:schemeClr val="bg1"/>
                </a:solidFill>
              </a:rPr>
              <a:t> ta </a:t>
            </a:r>
            <a:r>
              <a:rPr lang="en-US" sz="2400" b="1" dirty="0" err="1" smtClean="0">
                <a:solidFill>
                  <a:schemeClr val="bg1"/>
                </a:solidFill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lần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đánh</a:t>
            </a:r>
            <a:r>
              <a:rPr lang="en-US" sz="2400" b="1" dirty="0" smtClean="0">
                <a:solidFill>
                  <a:schemeClr val="bg1"/>
                </a:solidFill>
              </a:rPr>
              <a:t> tan </a:t>
            </a:r>
            <a:r>
              <a:rPr lang="en-US" sz="2400" b="1" dirty="0" err="1" smtClean="0">
                <a:solidFill>
                  <a:schemeClr val="bg1"/>
                </a:solidFill>
              </a:rPr>
              <a:t>quân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xâm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lược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Nguyên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đo</a:t>
            </a:r>
            <a:r>
              <a:rPr lang="en-US" sz="2400" b="1" dirty="0" smtClean="0">
                <a:solidFill>
                  <a:schemeClr val="bg1"/>
                </a:solidFill>
              </a:rPr>
              <a:t>́ có </a:t>
            </a:r>
            <a:r>
              <a:rPr lang="en-US" sz="2400" b="1" dirty="0" err="1" smtClean="0">
                <a:solidFill>
                  <a:schemeClr val="bg1"/>
                </a:solidFill>
              </a:rPr>
              <a:t>cuộc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đại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pha</a:t>
            </a:r>
            <a:r>
              <a:rPr lang="en-US" sz="2400" b="1" dirty="0" smtClean="0">
                <a:solidFill>
                  <a:schemeClr val="bg1"/>
                </a:solidFill>
              </a:rPr>
              <a:t>́ </a:t>
            </a:r>
            <a:r>
              <a:rPr lang="en-US" sz="2400" b="1" dirty="0" err="1" smtClean="0">
                <a:solidFill>
                  <a:schemeClr val="bg1"/>
                </a:solidFill>
              </a:rPr>
              <a:t>quân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Nguyên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Bạch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Đằng</a:t>
            </a:r>
            <a:r>
              <a:rPr lang="en-US" sz="2400" b="1" dirty="0" smtClean="0">
                <a:solidFill>
                  <a:schemeClr val="bg1"/>
                </a:solidFill>
              </a:rPr>
              <a:t> (1288).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30319" y="6031440"/>
            <a:ext cx="4689254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Trần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Quốc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Tuấn</a:t>
            </a:r>
            <a:r>
              <a:rPr lang="en-US" sz="2400" kern="1200" dirty="0" smtClean="0"/>
              <a:t> (</a:t>
            </a:r>
            <a:r>
              <a:rPr lang="en-US" sz="2400" kern="1200" dirty="0" err="1" smtClean="0"/>
              <a:t>Trần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Hưng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Đạo</a:t>
            </a:r>
            <a:r>
              <a:rPr lang="en-US" sz="2400" kern="1200" dirty="0" smtClean="0"/>
              <a:t>)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24241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557048" y="0"/>
            <a:ext cx="11077904" cy="1728593"/>
          </a:xfrm>
          <a:prstGeom prst="flowChartAlternateProcess">
            <a:avLst/>
          </a:prstGeom>
          <a:solidFill>
            <a:srgbClr val="3290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Vị </a:t>
            </a:r>
            <a:r>
              <a:rPr lang="en-US" sz="3200" b="1" dirty="0" err="1" smtClean="0"/>
              <a:t>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hùng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tộc</a:t>
            </a:r>
            <a:r>
              <a:rPr lang="en-US" sz="3200" b="1" dirty="0" smtClean="0"/>
              <a:t> có 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lao</a:t>
            </a:r>
            <a:r>
              <a:rPr lang="en-US" sz="3200" b="1" dirty="0" smtClean="0"/>
              <a:t> to </a:t>
            </a:r>
            <a:r>
              <a:rPr lang="en-US" sz="3200" b="1" dirty="0" err="1" smtClean="0"/>
              <a:t>lớn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sư</a:t>
            </a:r>
            <a:r>
              <a:rPr lang="en-US" sz="3200" b="1" dirty="0" smtClean="0"/>
              <a:t>̣ </a:t>
            </a:r>
            <a:r>
              <a:rPr lang="en-US" sz="3200" b="1" dirty="0" err="1" smtClean="0"/>
              <a:t>nghiệp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bảo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vê</a:t>
            </a:r>
            <a:r>
              <a:rPr lang="en-US" sz="3200" b="1" dirty="0" smtClean="0"/>
              <a:t>̣ </a:t>
            </a:r>
            <a:r>
              <a:rPr lang="en-US" sz="3200" b="1" dirty="0" err="1" smtClean="0"/>
              <a:t>đất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nước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10" name="PA_库_椭圆 4"/>
          <p:cNvSpPr/>
          <p:nvPr>
            <p:custDataLst>
              <p:tags r:id="rId1"/>
            </p:custDataLst>
          </p:nvPr>
        </p:nvSpPr>
        <p:spPr>
          <a:xfrm>
            <a:off x="6505903" y="1912884"/>
            <a:ext cx="5223642" cy="4666714"/>
          </a:xfrm>
          <a:prstGeom prst="ellipse">
            <a:avLst/>
          </a:prstGeom>
          <a:solidFill>
            <a:srgbClr val="329061"/>
          </a:solidFill>
          <a:ln>
            <a:solidFill>
              <a:srgbClr val="D486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46730" y="2926163"/>
            <a:ext cx="374906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Chí Minh là vị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vĩ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mạng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Tám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lập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Cộng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kháng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chiến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vĩ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Pháp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giành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thắng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97572" y="6031440"/>
            <a:ext cx="3184636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Hô</a:t>
            </a:r>
            <a:r>
              <a:rPr lang="en-US" sz="3600" kern="1200" dirty="0" smtClean="0"/>
              <a:t>̀ Chí Minh</a:t>
            </a:r>
            <a:endParaRPr lang="en-US" sz="3600" kern="1200" dirty="0"/>
          </a:p>
        </p:txBody>
      </p:sp>
      <p:pic>
        <p:nvPicPr>
          <p:cNvPr id="13" name="Picture 12" descr="Chu_tich_Ho_Chi_Minh[1]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43" y="1833049"/>
            <a:ext cx="2971405" cy="4093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2" y="0"/>
            <a:ext cx="12189658" cy="64199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 rot="3652406">
            <a:off x="10113451" y="5779211"/>
            <a:ext cx="3528134" cy="2394600"/>
          </a:xfrm>
          <a:prstGeom prst="rect">
            <a:avLst/>
          </a:prstGeom>
        </p:spPr>
      </p:pic>
      <p:sp>
        <p:nvSpPr>
          <p:cNvPr id="13" name="Snip Diagonal Corner Rectangle 12"/>
          <p:cNvSpPr/>
          <p:nvPr/>
        </p:nvSpPr>
        <p:spPr>
          <a:xfrm>
            <a:off x="1835770" y="114109"/>
            <a:ext cx="9417269" cy="1183237"/>
          </a:xfrm>
          <a:prstGeom prst="snip2DiagRect">
            <a:avLst/>
          </a:prstGeom>
          <a:solidFill>
            <a:srgbClr val="32906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phẩy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404" y="186233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ounded Rectangle 14"/>
          <p:cNvSpPr/>
          <p:nvPr/>
        </p:nvSpPr>
        <p:spPr>
          <a:xfrm>
            <a:off x="430933" y="1674511"/>
            <a:ext cx="11256570" cy="4859514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89768" y="334329"/>
            <a:ext cx="1404837" cy="892071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4"/>
          <p:cNvSpPr txBox="1"/>
          <p:nvPr/>
        </p:nvSpPr>
        <p:spPr>
          <a:xfrm>
            <a:off x="0" y="360456"/>
            <a:ext cx="1706460" cy="83981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err="1" smtClean="0"/>
              <a:t>Bài</a:t>
            </a:r>
            <a:r>
              <a:rPr lang="en-US" sz="3800" dirty="0"/>
              <a:t> </a:t>
            </a:r>
            <a:r>
              <a:rPr lang="en-US" sz="3800" dirty="0" smtClean="0"/>
              <a:t>3</a:t>
            </a:r>
            <a:endParaRPr lang="en-US" sz="3800" kern="1200" dirty="0"/>
          </a:p>
        </p:txBody>
      </p:sp>
      <p:sp>
        <p:nvSpPr>
          <p:cNvPr id="20" name="Rounded Rectangle 4"/>
          <p:cNvSpPr txBox="1"/>
          <p:nvPr/>
        </p:nvSpPr>
        <p:spPr>
          <a:xfrm>
            <a:off x="660990" y="3829357"/>
            <a:ext cx="11026513" cy="372257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chiếm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bạo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khiến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lòng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giận</a:t>
            </a:r>
            <a:r>
              <a:rPr lang="en-US" sz="3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Bấy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ở Lam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phất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Có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lần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ngặt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tướng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Giặc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thoát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800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3101" y="3429000"/>
            <a:ext cx="65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6170" y="2413117"/>
            <a:ext cx="65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2" y="0"/>
            <a:ext cx="12189658" cy="64199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8850498" y="1"/>
            <a:ext cx="3360382" cy="22807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2" y="10510"/>
            <a:ext cx="2056246" cy="985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9700" y="386563"/>
            <a:ext cx="1700264" cy="814953"/>
          </a:xfrm>
          <a:prstGeom prst="rect">
            <a:avLst/>
          </a:prstGeom>
        </p:spPr>
      </p:pic>
      <p:pic>
        <p:nvPicPr>
          <p:cNvPr id="7" name="Picture 22" descr="174f29f39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33" y="1439916"/>
            <a:ext cx="6965591" cy="3634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2285064" y="5399118"/>
            <a:ext cx="6985060" cy="826560"/>
          </a:xfrm>
          <a:custGeom>
            <a:avLst/>
            <a:gdLst>
              <a:gd name="connsiteX0" fmla="*/ 0 w 2766372"/>
              <a:gd name="connsiteY0" fmla="*/ 137763 h 826560"/>
              <a:gd name="connsiteX1" fmla="*/ 137763 w 2766372"/>
              <a:gd name="connsiteY1" fmla="*/ 0 h 826560"/>
              <a:gd name="connsiteX2" fmla="*/ 2628609 w 2766372"/>
              <a:gd name="connsiteY2" fmla="*/ 0 h 826560"/>
              <a:gd name="connsiteX3" fmla="*/ 2766372 w 2766372"/>
              <a:gd name="connsiteY3" fmla="*/ 137763 h 826560"/>
              <a:gd name="connsiteX4" fmla="*/ 2766372 w 2766372"/>
              <a:gd name="connsiteY4" fmla="*/ 688797 h 826560"/>
              <a:gd name="connsiteX5" fmla="*/ 2628609 w 2766372"/>
              <a:gd name="connsiteY5" fmla="*/ 826560 h 826560"/>
              <a:gd name="connsiteX6" fmla="*/ 137763 w 2766372"/>
              <a:gd name="connsiteY6" fmla="*/ 826560 h 826560"/>
              <a:gd name="connsiteX7" fmla="*/ 0 w 2766372"/>
              <a:gd name="connsiteY7" fmla="*/ 688797 h 826560"/>
              <a:gd name="connsiteX8" fmla="*/ 0 w 2766372"/>
              <a:gd name="connsiteY8" fmla="*/ 137763 h 8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6372" h="826560">
                <a:moveTo>
                  <a:pt x="0" y="137763"/>
                </a:moveTo>
                <a:cubicBezTo>
                  <a:pt x="0" y="61679"/>
                  <a:pt x="61679" y="0"/>
                  <a:pt x="137763" y="0"/>
                </a:cubicBezTo>
                <a:lnTo>
                  <a:pt x="2628609" y="0"/>
                </a:lnTo>
                <a:cubicBezTo>
                  <a:pt x="2704693" y="0"/>
                  <a:pt x="2766372" y="61679"/>
                  <a:pt x="2766372" y="137763"/>
                </a:cubicBezTo>
                <a:lnTo>
                  <a:pt x="2766372" y="688797"/>
                </a:lnTo>
                <a:cubicBezTo>
                  <a:pt x="2766372" y="764881"/>
                  <a:pt x="2704693" y="826560"/>
                  <a:pt x="2628609" y="826560"/>
                </a:cubicBezTo>
                <a:lnTo>
                  <a:pt x="137763" y="826560"/>
                </a:lnTo>
                <a:cubicBezTo>
                  <a:pt x="61679" y="826560"/>
                  <a:pt x="0" y="764881"/>
                  <a:pt x="0" y="688797"/>
                </a:cubicBezTo>
                <a:lnTo>
                  <a:pt x="0" y="137763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911" tIns="40349" rIns="144911" bIns="403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r>
              <a:rPr lang="en-US" sz="3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tướng</a:t>
            </a:r>
            <a:r>
              <a:rPr lang="en-US" sz="3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endPara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722963"/>
            <a:ext cx="4612853" cy="3769320"/>
            <a:chOff x="90140" y="1194594"/>
            <a:chExt cx="5707063" cy="4468813"/>
          </a:xfrm>
          <a:solidFill>
            <a:srgbClr val="329061"/>
          </a:solidFill>
        </p:grpSpPr>
        <p:sp>
          <p:nvSpPr>
            <p:cNvPr id="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</p:grpSp>
      <p:sp>
        <p:nvSpPr>
          <p:cNvPr id="49" name="Cloud 48"/>
          <p:cNvSpPr/>
          <p:nvPr/>
        </p:nvSpPr>
        <p:spPr>
          <a:xfrm>
            <a:off x="3668470" y="872359"/>
            <a:ext cx="8208220" cy="2407397"/>
          </a:xfrm>
          <a:prstGeom prst="cloud">
            <a:avLst/>
          </a:prstGeom>
          <a:solidFill>
            <a:srgbClr val="32906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Tạm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biệt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các</a:t>
            </a:r>
            <a:r>
              <a:rPr lang="en-US" sz="5400" b="1" dirty="0" smtClean="0"/>
              <a:t> con!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70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3a6b62f98c98d0de87fd83f5128be02870a6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5552c98-b763-49cc-9b50-5b336425df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552</Words>
  <Application>Microsoft Office PowerPoint</Application>
  <PresentationFormat>Widescreen</PresentationFormat>
  <Paragraphs>100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宋体</vt:lpstr>
      <vt:lpstr>.VnTime</vt:lpstr>
      <vt:lpstr>Arial</vt:lpstr>
      <vt:lpstr>Calibri</vt:lpstr>
      <vt:lpstr>等线</vt:lpstr>
      <vt:lpstr>Times New Roman</vt:lpstr>
      <vt:lpstr>Verdana</vt:lpstr>
      <vt:lpstr>腾祥铁山楷书繁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ASUS</cp:lastModifiedBy>
  <cp:revision>146</cp:revision>
  <dcterms:created xsi:type="dcterms:W3CDTF">2017-08-18T03:02:00Z</dcterms:created>
  <dcterms:modified xsi:type="dcterms:W3CDTF">2021-12-25T10:42:02Z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